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6538-AD9C-46DB-BD9E-46CA2E03101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7008-DF90-4A76-B086-835843C0E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4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6538-AD9C-46DB-BD9E-46CA2E03101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7008-DF90-4A76-B086-835843C0E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6538-AD9C-46DB-BD9E-46CA2E03101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7008-DF90-4A76-B086-835843C0E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0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6538-AD9C-46DB-BD9E-46CA2E03101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7008-DF90-4A76-B086-835843C0E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6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6538-AD9C-46DB-BD9E-46CA2E03101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7008-DF90-4A76-B086-835843C0E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4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6538-AD9C-46DB-BD9E-46CA2E03101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7008-DF90-4A76-B086-835843C0E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5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6538-AD9C-46DB-BD9E-46CA2E03101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7008-DF90-4A76-B086-835843C0E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6538-AD9C-46DB-BD9E-46CA2E03101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7008-DF90-4A76-B086-835843C0E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6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6538-AD9C-46DB-BD9E-46CA2E03101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7008-DF90-4A76-B086-835843C0E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7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6538-AD9C-46DB-BD9E-46CA2E03101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7008-DF90-4A76-B086-835843C0E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6538-AD9C-46DB-BD9E-46CA2E03101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7008-DF90-4A76-B086-835843C0E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4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6538-AD9C-46DB-BD9E-46CA2E03101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7008-DF90-4A76-B086-835843C0E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8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leetcode_19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5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156"/>
          </a:xfrm>
        </p:spPr>
        <p:txBody>
          <a:bodyPr/>
          <a:lstStyle/>
          <a:p>
            <a:r>
              <a:rPr lang="zh-CN" altLang="en-US" smtClean="0"/>
              <a:t>假设链表长</a:t>
            </a:r>
            <a:r>
              <a:rPr lang="en-US" altLang="zh-CN" smtClean="0"/>
              <a:t>L</a:t>
            </a:r>
            <a:r>
              <a:rPr lang="zh-CN" altLang="en-US" smtClean="0"/>
              <a:t>，倒数第</a:t>
            </a:r>
            <a:r>
              <a:rPr lang="en-US" altLang="zh-CN" smtClean="0"/>
              <a:t>n</a:t>
            </a:r>
            <a:r>
              <a:rPr lang="zh-CN" altLang="en-US" smtClean="0"/>
              <a:t>个节点就是正数第</a:t>
            </a:r>
            <a:r>
              <a:rPr lang="en-US" altLang="zh-CN" smtClean="0"/>
              <a:t>L-n+1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6543" y="2734574"/>
            <a:ext cx="1017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删除</a:t>
            </a:r>
            <a:r>
              <a:rPr lang="zh-CN" altLang="en-US" smtClean="0"/>
              <a:t>正数第</a:t>
            </a:r>
            <a:r>
              <a:rPr lang="en-US" altLang="zh-CN" smtClean="0"/>
              <a:t>L-n+1</a:t>
            </a:r>
            <a:r>
              <a:rPr lang="zh-CN" altLang="en-US" smtClean="0"/>
              <a:t>只需要令正数第</a:t>
            </a:r>
            <a:r>
              <a:rPr lang="en-US" altLang="zh-CN" smtClean="0"/>
              <a:t>L-n</a:t>
            </a:r>
            <a:r>
              <a:rPr lang="zh-CN" altLang="en-US" smtClean="0"/>
              <a:t>个节点的</a:t>
            </a:r>
            <a:r>
              <a:rPr lang="en-US" altLang="zh-CN" smtClean="0"/>
              <a:t>next</a:t>
            </a:r>
            <a:r>
              <a:rPr lang="zh-CN" altLang="en-US" smtClean="0"/>
              <a:t>指向正数第</a:t>
            </a:r>
            <a:r>
              <a:rPr lang="en-US" altLang="zh-CN" smtClean="0"/>
              <a:t>L-n+2</a:t>
            </a:r>
            <a:r>
              <a:rPr lang="zh-CN" altLang="en-US" smtClean="0"/>
              <a:t>个节点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8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leetcode_19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leetcode_19</dc:title>
  <dc:creator>蔡 伦</dc:creator>
  <cp:lastModifiedBy>蔡 伦</cp:lastModifiedBy>
  <cp:revision>3</cp:revision>
  <dcterms:created xsi:type="dcterms:W3CDTF">2020-03-18T13:26:37Z</dcterms:created>
  <dcterms:modified xsi:type="dcterms:W3CDTF">2020-03-18T13:28:19Z</dcterms:modified>
</cp:coreProperties>
</file>