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2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2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9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1BA0-5C10-4A61-BC4F-2F3580C7A4E5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A9BD-F30C-4EC6-9469-3B6E71E0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4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 2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479"/>
          </a:xfrm>
        </p:spPr>
        <p:txBody>
          <a:bodyPr>
            <a:normAutofit/>
          </a:bodyPr>
          <a:lstStyle/>
          <a:p>
            <a:r>
              <a:rPr lang="zh-CN" altLang="en-US" smtClean="0"/>
              <a:t>同时处理</a:t>
            </a:r>
            <a:r>
              <a:rPr lang="en-US" altLang="zh-CN" smtClean="0"/>
              <a:t>2</a:t>
            </a:r>
            <a:r>
              <a:rPr lang="zh-CN" altLang="en-US" smtClean="0"/>
              <a:t>个链表，并用第</a:t>
            </a:r>
            <a:r>
              <a:rPr lang="en-US" altLang="zh-CN" smtClean="0"/>
              <a:t>3</a:t>
            </a:r>
            <a:r>
              <a:rPr lang="zh-CN" altLang="en-US" smtClean="0"/>
              <a:t>个链表存储两个链表的和</a:t>
            </a:r>
            <a:endParaRPr lang="en-US" altLang="zh-CN" smtClean="0"/>
          </a:p>
          <a:p>
            <a:r>
              <a:rPr lang="zh-CN" altLang="en-US" smtClean="0"/>
              <a:t>求和时需要考虑进位问题</a:t>
            </a:r>
            <a:endParaRPr lang="en-US" altLang="zh-CN" smtClean="0"/>
          </a:p>
          <a:p>
            <a:pPr lvl="1"/>
            <a:r>
              <a:rPr lang="zh-CN" altLang="en-US" smtClean="0"/>
              <a:t>个位数相加时，可能向十位进</a:t>
            </a:r>
            <a:r>
              <a:rPr lang="en-US" altLang="zh-CN" smtClean="0"/>
              <a:t>1</a:t>
            </a:r>
            <a:r>
              <a:rPr lang="zh-CN" altLang="en-US" smtClean="0"/>
              <a:t>。十位数相加时，要加上个位数所进的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循环终止条件：</a:t>
            </a:r>
            <a:endParaRPr lang="en-US" altLang="zh-CN" smtClean="0"/>
          </a:p>
          <a:p>
            <a:pPr lvl="1"/>
            <a:r>
              <a:rPr lang="zh-CN" altLang="en-US" smtClean="0"/>
              <a:t>两个节点都是空指针</a:t>
            </a:r>
            <a:endParaRPr lang="en-US" altLang="zh-CN" smtClean="0"/>
          </a:p>
          <a:p>
            <a:pPr lvl="1"/>
            <a:r>
              <a:rPr lang="zh-CN" altLang="en-US" smtClean="0"/>
              <a:t>没有进位了</a:t>
            </a:r>
            <a:endParaRPr lang="en-US" altLang="zh-CN" smtClean="0"/>
          </a:p>
          <a:p>
            <a:r>
              <a:rPr lang="zh-CN" altLang="en-US" smtClean="0"/>
              <a:t>如果链表不一样长，需要特殊处理。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7191" y="1287518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int tmp = l1_ptr-&gt;val + l2_ptr-&gt;val + t;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7191" y="1901952"/>
            <a:ext cx="68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r>
              <a:rPr lang="zh-CN" altLang="en-US" smtClean="0"/>
              <a:t>是进位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l1</a:t>
            </a:r>
            <a:r>
              <a:rPr lang="zh-CN" altLang="en-US" smtClean="0"/>
              <a:t>或</a:t>
            </a:r>
            <a:r>
              <a:rPr lang="en-US" altLang="zh-CN" smtClean="0"/>
              <a:t>l2</a:t>
            </a:r>
            <a:r>
              <a:rPr lang="zh-CN" altLang="en-US" smtClean="0"/>
              <a:t>为</a:t>
            </a:r>
            <a:r>
              <a:rPr lang="en-US" altLang="zh-CN" smtClean="0"/>
              <a:t>nullptr</a:t>
            </a:r>
            <a:r>
              <a:rPr lang="zh-CN" altLang="en-US" smtClean="0"/>
              <a:t>，则令它指向</a:t>
            </a:r>
            <a:r>
              <a:rPr lang="en-US" altLang="zh-CN" smtClean="0"/>
              <a:t>val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的节点。不影响上面相加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97191" y="2697480"/>
            <a:ext cx="768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t = tmp / 10 </a:t>
            </a:r>
          </a:p>
          <a:p>
            <a:r>
              <a:rPr lang="zh-CN" altLang="en-US" smtClean="0"/>
              <a:t>求下一位的进位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7191" y="3493008"/>
            <a:ext cx="57935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res_ptr-&gt;next = new ListNode(tmp % 10);</a:t>
            </a:r>
          </a:p>
          <a:p>
            <a:r>
              <a:rPr lang="zh-CN" altLang="en-US" smtClean="0">
                <a:latin typeface="Consolas" panose="020B0609020204030204" pitchFamily="49" charset="0"/>
              </a:rPr>
              <a:t>每次新创建一个节点</a:t>
            </a:r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tmp % 10</a:t>
            </a:r>
          </a:p>
          <a:p>
            <a:r>
              <a:rPr lang="zh-CN" altLang="en-US" smtClean="0">
                <a:latin typeface="Consolas" panose="020B0609020204030204" pitchFamily="49" charset="0"/>
              </a:rPr>
              <a:t>当</a:t>
            </a:r>
            <a:r>
              <a:rPr lang="en-US" altLang="zh-CN" smtClean="0">
                <a:latin typeface="Consolas" panose="020B0609020204030204" pitchFamily="49" charset="0"/>
              </a:rPr>
              <a:t>tmp &lt; 10</a:t>
            </a:r>
            <a:r>
              <a:rPr lang="zh-CN" altLang="en-US" smtClean="0">
                <a:latin typeface="Consolas" panose="020B0609020204030204" pitchFamily="49" charset="0"/>
              </a:rPr>
              <a:t>时，</a:t>
            </a:r>
            <a:r>
              <a:rPr lang="en-US" altLang="zh-CN" smtClean="0">
                <a:latin typeface="Consolas" panose="020B0609020204030204" pitchFamily="49" charset="0"/>
              </a:rPr>
              <a:t>tmp % 10 == tmp</a:t>
            </a:r>
          </a:p>
          <a:p>
            <a:r>
              <a:rPr lang="zh-CN" altLang="en-US" smtClean="0">
                <a:latin typeface="Consolas" panose="020B0609020204030204" pitchFamily="49" charset="0"/>
              </a:rPr>
              <a:t>当</a:t>
            </a:r>
            <a:r>
              <a:rPr lang="en-US" altLang="zh-CN" smtClean="0">
                <a:latin typeface="Consolas" panose="020B0609020204030204" pitchFamily="49" charset="0"/>
              </a:rPr>
              <a:t>tmp &gt;= 10</a:t>
            </a:r>
            <a:r>
              <a:rPr lang="zh-CN" altLang="en-US" smtClean="0">
                <a:latin typeface="Consolas" panose="020B0609020204030204" pitchFamily="49" charset="0"/>
              </a:rPr>
              <a:t>且</a:t>
            </a:r>
            <a:r>
              <a:rPr lang="en-US" altLang="zh-CN" smtClean="0">
                <a:latin typeface="Consolas" panose="020B0609020204030204" pitchFamily="49" charset="0"/>
              </a:rPr>
              <a:t>tmp &lt; 20</a:t>
            </a:r>
            <a:r>
              <a:rPr lang="zh-CN" altLang="en-US" smtClean="0">
                <a:latin typeface="Consolas" panose="020B0609020204030204" pitchFamily="49" charset="0"/>
              </a:rPr>
              <a:t>时，</a:t>
            </a:r>
            <a:r>
              <a:rPr lang="en-US" altLang="zh-CN" smtClean="0">
                <a:latin typeface="Consolas" panose="020B0609020204030204" pitchFamily="49" charset="0"/>
              </a:rPr>
              <a:t>tmp % 10 == tmp - 10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tmp % 10</a:t>
            </a:r>
            <a:r>
              <a:rPr lang="zh-CN" altLang="en-US" smtClean="0">
                <a:latin typeface="Consolas" panose="020B0609020204030204" pitchFamily="49" charset="0"/>
              </a:rPr>
              <a:t>是不包含进位的数</a:t>
            </a:r>
            <a:endParaRPr lang="en-US" altLang="zh-CN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174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leetcode 2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</dc:title>
  <dc:creator>蔡 伦</dc:creator>
  <cp:lastModifiedBy>蔡 伦</cp:lastModifiedBy>
  <cp:revision>5</cp:revision>
  <dcterms:created xsi:type="dcterms:W3CDTF">2020-03-18T12:49:39Z</dcterms:created>
  <dcterms:modified xsi:type="dcterms:W3CDTF">2020-03-18T13:26:32Z</dcterms:modified>
</cp:coreProperties>
</file>