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83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4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2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4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5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04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5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0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7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3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B8A2-CF4E-4807-8B29-F34D224605E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2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解法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动态规划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1460" y="391406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类似题目</a:t>
            </a:r>
            <a:r>
              <a:rPr lang="en-US" altLang="zh-CN" smtClean="0"/>
              <a:t>322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2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6656" y="356616"/>
            <a:ext cx="783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一个数，总是可以用若干完全平方数相加得到，因为</a:t>
            </a:r>
            <a:r>
              <a:rPr lang="en-US" altLang="zh-CN" smtClean="0"/>
              <a:t>1</a:t>
            </a:r>
            <a:r>
              <a:rPr lang="zh-CN" altLang="en-US" smtClean="0"/>
              <a:t>就是完全平方数。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6656" y="1197864"/>
            <a:ext cx="8293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一个数，也可以表示为一个完全平方数和另一个数的和</a:t>
            </a:r>
            <a:endParaRPr lang="en-US" altLang="zh-CN" smtClean="0"/>
          </a:p>
          <a:p>
            <a:r>
              <a:rPr lang="en-US" altLang="zh-CN"/>
              <a:t>i</a:t>
            </a:r>
            <a:r>
              <a:rPr lang="en-US" altLang="zh-CN" smtClean="0"/>
              <a:t> = j*j +B                                    (1)</a:t>
            </a:r>
          </a:p>
          <a:p>
            <a:r>
              <a:rPr lang="zh-CN" altLang="en-US" smtClean="0"/>
              <a:t>其中，</a:t>
            </a:r>
            <a:r>
              <a:rPr lang="en-US" altLang="zh-CN" smtClean="0"/>
              <a:t>j</a:t>
            </a:r>
            <a:r>
              <a:rPr lang="zh-CN" altLang="en-US" smtClean="0"/>
              <a:t>是整数，</a:t>
            </a:r>
            <a:r>
              <a:rPr lang="en-US" altLang="zh-CN" smtClean="0"/>
              <a:t>j*j</a:t>
            </a:r>
            <a:r>
              <a:rPr lang="zh-CN" altLang="en-US" smtClean="0"/>
              <a:t>是完全平方数</a:t>
            </a:r>
            <a:endParaRPr lang="en-US" altLang="zh-CN" smtClean="0"/>
          </a:p>
          <a:p>
            <a:r>
              <a:rPr lang="en-US" altLang="zh-CN" smtClean="0"/>
              <a:t>B</a:t>
            </a:r>
            <a:r>
              <a:rPr lang="zh-CN" altLang="en-US" smtClean="0"/>
              <a:t>可能是完全平方数，也可能不是</a:t>
            </a:r>
            <a:endParaRPr lang="en-US" altLang="zh-CN" smtClean="0"/>
          </a:p>
          <a:p>
            <a:r>
              <a:rPr lang="zh-CN" altLang="en-US" smtClean="0"/>
              <a:t>当然，</a:t>
            </a:r>
            <a:r>
              <a:rPr lang="en-US" altLang="zh-CN" smtClean="0"/>
              <a:t>B</a:t>
            </a:r>
            <a:r>
              <a:rPr lang="zh-CN" altLang="en-US" smtClean="0"/>
              <a:t>肯定也可以用若干完全平方数相加得到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6656" y="3095244"/>
            <a:ext cx="11365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设</a:t>
            </a:r>
            <a:r>
              <a:rPr lang="en-US" altLang="zh-CN" smtClean="0"/>
              <a:t>dp[i]</a:t>
            </a:r>
            <a:r>
              <a:rPr lang="zh-CN" altLang="en-US" smtClean="0"/>
              <a:t>表示当若干完全平方数相加的和为</a:t>
            </a:r>
            <a:r>
              <a:rPr lang="en-US" altLang="zh-CN" smtClean="0"/>
              <a:t>i</a:t>
            </a:r>
            <a:r>
              <a:rPr lang="zh-CN" altLang="en-US" smtClean="0"/>
              <a:t>，且完全平方数的个数最少时，完全平方数的具体个数</a:t>
            </a:r>
            <a:endParaRPr lang="en-US" altLang="zh-CN" smtClean="0"/>
          </a:p>
          <a:p>
            <a:r>
              <a:rPr lang="zh-CN" altLang="en-US" smtClean="0"/>
              <a:t>那么</a:t>
            </a:r>
            <a:r>
              <a:rPr lang="en-US" altLang="zh-CN" smtClean="0"/>
              <a:t>dp[i - j*j]</a:t>
            </a:r>
            <a:r>
              <a:rPr lang="zh-CN" altLang="en-US" smtClean="0"/>
              <a:t>表示</a:t>
            </a:r>
            <a:r>
              <a:rPr lang="zh-CN" altLang="en-US" smtClean="0"/>
              <a:t>当</a:t>
            </a:r>
            <a:r>
              <a:rPr lang="zh-CN" altLang="en-US" smtClean="0"/>
              <a:t>若干完全平方数相加的和为</a:t>
            </a:r>
            <a:r>
              <a:rPr lang="en-US" altLang="zh-CN" smtClean="0"/>
              <a:t>i-j*j</a:t>
            </a:r>
            <a:r>
              <a:rPr lang="zh-CN" altLang="en-US" smtClean="0"/>
              <a:t>，且完全平方数的个数最少</a:t>
            </a:r>
            <a:r>
              <a:rPr lang="zh-CN" altLang="en-US" smtClean="0"/>
              <a:t>，完全平方数的具体个数</a:t>
            </a:r>
            <a:endParaRPr lang="en-US" altLang="zh-CN" smtClean="0"/>
          </a:p>
          <a:p>
            <a:r>
              <a:rPr lang="zh-CN" altLang="en-US" smtClean="0"/>
              <a:t>如果已经求得</a:t>
            </a:r>
            <a:r>
              <a:rPr lang="en-US" altLang="zh-CN" smtClean="0"/>
              <a:t>dp[i - j*j]</a:t>
            </a:r>
            <a:r>
              <a:rPr lang="zh-CN" altLang="en-US" smtClean="0"/>
              <a:t>，那么</a:t>
            </a:r>
            <a:r>
              <a:rPr lang="en-US" altLang="zh-CN" smtClean="0"/>
              <a:t>dp[i-j*j]</a:t>
            </a:r>
            <a:r>
              <a:rPr lang="zh-CN" altLang="en-US" smtClean="0"/>
              <a:t>再加上</a:t>
            </a:r>
            <a:r>
              <a:rPr lang="en-US" altLang="zh-CN" smtClean="0"/>
              <a:t>j*j</a:t>
            </a:r>
            <a:r>
              <a:rPr lang="zh-CN" altLang="en-US" smtClean="0"/>
              <a:t>这一个完全平方数，就能得到</a:t>
            </a:r>
            <a:r>
              <a:rPr lang="en-US" altLang="zh-CN" smtClean="0"/>
              <a:t>dp[i]</a:t>
            </a:r>
            <a:endParaRPr lang="en-US" altLang="zh-CN" smtClean="0"/>
          </a:p>
          <a:p>
            <a:r>
              <a:rPr lang="zh-CN" altLang="en-US" smtClean="0"/>
              <a:t>状态转移方程：</a:t>
            </a:r>
            <a:endParaRPr lang="en-US" altLang="zh-CN" smtClean="0"/>
          </a:p>
          <a:p>
            <a:r>
              <a:rPr lang="en-US" altLang="zh-CN" smtClean="0"/>
              <a:t>dp[i] = min(dp[i], dp[i - j * j] + 1)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6656" y="4992624"/>
            <a:ext cx="6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+1</a:t>
            </a:r>
            <a:r>
              <a:rPr lang="zh-CN" altLang="en-US" smtClean="0"/>
              <a:t>指的是：</a:t>
            </a:r>
            <a:r>
              <a:rPr lang="en-US" altLang="zh-CN" smtClean="0"/>
              <a:t> dp[i - j * j]</a:t>
            </a:r>
            <a:r>
              <a:rPr lang="zh-CN" altLang="en-US" smtClean="0"/>
              <a:t>加上</a:t>
            </a:r>
            <a:r>
              <a:rPr lang="en-US" altLang="zh-CN" smtClean="0"/>
              <a:t>j*j</a:t>
            </a:r>
            <a:r>
              <a:rPr lang="zh-CN" altLang="en-US" smtClean="0"/>
              <a:t>这个</a:t>
            </a:r>
            <a:r>
              <a:rPr lang="en-US" altLang="zh-CN" smtClean="0"/>
              <a:t>1</a:t>
            </a:r>
            <a:r>
              <a:rPr lang="zh-CN" altLang="en-US" smtClean="0"/>
              <a:t>个数的和是</a:t>
            </a:r>
            <a:r>
              <a:rPr lang="en-US" altLang="zh-CN" smtClean="0"/>
              <a:t>dp[i]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2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2336" y="374904"/>
            <a:ext cx="5303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dp[13] = d[13 - 3*3] = dp[4] + 1 = 1 + 1 = 2</a:t>
            </a:r>
          </a:p>
          <a:p>
            <a:endParaRPr lang="en-US" altLang="zh-CN"/>
          </a:p>
          <a:p>
            <a:r>
              <a:rPr lang="en-US" altLang="zh-CN" smtClean="0"/>
              <a:t>dp[12] = d[12 - 3*3] = dp[3] + 1 = 3 + 1 = 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0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解法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24000" y="2952814"/>
            <a:ext cx="9144000" cy="304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广度优先搜索</a:t>
            </a:r>
            <a:endParaRPr lang="en-US" altLang="zh-CN" smtClean="0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《</a:t>
            </a:r>
            <a:r>
              <a:rPr lang="zh-CN" altLang="en-US" smtClean="0"/>
              <a:t>算法笔记</a:t>
            </a:r>
            <a:r>
              <a:rPr lang="en-US" altLang="zh-CN" smtClean="0"/>
              <a:t>》P448</a:t>
            </a:r>
          </a:p>
          <a:p>
            <a:pPr marL="0" indent="0">
              <a:buNone/>
            </a:pPr>
            <a:r>
              <a:rPr lang="zh-CN" altLang="en-US" smtClean="0"/>
              <a:t>大多数情况下，可以把动态规划问题看作一个有向无环图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，图中的节点就是状态，边就是状态转移的方向。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04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1688" y="248656"/>
            <a:ext cx="10796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 思路：广度优先方法，把该题抽象为一个图，我们其实是要寻找一个到达</a:t>
            </a:r>
            <a:r>
              <a:rPr lang="en-US" altLang="zh-CN" smtClean="0"/>
              <a:t>n</a:t>
            </a:r>
            <a:r>
              <a:rPr lang="zh-CN" altLang="en-US" smtClean="0"/>
              <a:t>的最短完全平方数路径；    因此我们需要构建一个到达</a:t>
            </a:r>
            <a:r>
              <a:rPr lang="en-US" altLang="zh-CN" smtClean="0"/>
              <a:t>n</a:t>
            </a:r>
            <a:r>
              <a:rPr lang="zh-CN" altLang="en-US" smtClean="0"/>
              <a:t>的完全平方数的图，然后采用</a:t>
            </a:r>
            <a:r>
              <a:rPr lang="en-US" altLang="zh-CN" smtClean="0"/>
              <a:t>BFS</a:t>
            </a:r>
            <a:r>
              <a:rPr lang="zh-CN" altLang="en-US" smtClean="0"/>
              <a:t>的方法搜索最短路径。     </a:t>
            </a:r>
            <a:endParaRPr lang="en-US" altLang="zh-CN" smtClean="0"/>
          </a:p>
          <a:p>
            <a:r>
              <a:rPr lang="zh-CN" altLang="en-US" smtClean="0"/>
              <a:t>构建图：    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从</a:t>
            </a:r>
            <a:r>
              <a:rPr lang="en-US" altLang="zh-CN" smtClean="0"/>
              <a:t>n</a:t>
            </a:r>
            <a:r>
              <a:rPr lang="zh-CN" altLang="en-US" smtClean="0"/>
              <a:t>到</a:t>
            </a:r>
            <a:r>
              <a:rPr lang="en-US" altLang="zh-CN" smtClean="0"/>
              <a:t>0</a:t>
            </a:r>
            <a:r>
              <a:rPr lang="zh-CN" altLang="en-US" smtClean="0"/>
              <a:t>，每个数都是一个节点；   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en-US" altLang="zh-CN" smtClean="0"/>
              <a:t>2. </a:t>
            </a:r>
            <a:r>
              <a:rPr lang="zh-CN" altLang="en-US" smtClean="0"/>
              <a:t>如果从</a:t>
            </a:r>
            <a:r>
              <a:rPr lang="en-US" altLang="zh-CN" smtClean="0"/>
              <a:t>x</a:t>
            </a:r>
            <a:r>
              <a:rPr lang="zh-CN" altLang="en-US" smtClean="0"/>
              <a:t>到</a:t>
            </a:r>
            <a:r>
              <a:rPr lang="en-US" altLang="zh-CN" smtClean="0"/>
              <a:t>y</a:t>
            </a:r>
            <a:r>
              <a:rPr lang="zh-CN" altLang="en-US" smtClean="0"/>
              <a:t>相差一个完全平方数，则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之间连接一条边；    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en-US" altLang="zh-CN" smtClean="0"/>
              <a:t>3. </a:t>
            </a:r>
            <a:r>
              <a:rPr lang="zh-CN" altLang="en-US" smtClean="0"/>
              <a:t>最后得到一个</a:t>
            </a:r>
            <a:r>
              <a:rPr lang="en-US" altLang="zh-CN" smtClean="0"/>
              <a:t>0</a:t>
            </a:r>
            <a:r>
              <a:rPr lang="zh-CN" altLang="en-US" smtClean="0"/>
              <a:t>到</a:t>
            </a:r>
            <a:r>
              <a:rPr lang="en-US" altLang="zh-CN" smtClean="0"/>
              <a:t>n</a:t>
            </a:r>
            <a:r>
              <a:rPr lang="zh-CN" altLang="en-US" smtClean="0"/>
              <a:t>的无权图，我们直接求</a:t>
            </a:r>
            <a:r>
              <a:rPr lang="en-US" altLang="zh-CN" smtClean="0"/>
              <a:t>n</a:t>
            </a:r>
            <a:r>
              <a:rPr lang="zh-CN" altLang="en-US" smtClean="0"/>
              <a:t>到</a:t>
            </a:r>
            <a:r>
              <a:rPr lang="en-US" altLang="zh-CN" smtClean="0"/>
              <a:t>0</a:t>
            </a:r>
            <a:r>
              <a:rPr lang="zh-CN" altLang="en-US" smtClean="0"/>
              <a:t>的最短路径；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1688" y="2071223"/>
            <a:ext cx="10274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https://leetcode-cn.com/problems/perfect-squares/solution/chou-xiang-wei-sou-suo-tu-zhong-de-zui-duan-lu-jin/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1688" y="3674977"/>
            <a:ext cx="89214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(12, [11, 8, 3], set([]), deque([]))</a:t>
            </a:r>
          </a:p>
          <a:p>
            <a:r>
              <a:rPr lang="en-US" altLang="zh-CN" smtClean="0"/>
              <a:t>(11, [10, 7, 2], set([8, 3, 11]), deque([(8, 1), (3, 1)]))</a:t>
            </a:r>
          </a:p>
          <a:p>
            <a:r>
              <a:rPr lang="en-US" altLang="zh-CN" smtClean="0"/>
              <a:t>(8, [7, 4], set([2, 3, 7, 8, 10, 11]), deque([(3, 1), (10, 2), (7, 2), (2, 2)]))</a:t>
            </a:r>
          </a:p>
          <a:p>
            <a:r>
              <a:rPr lang="en-US" altLang="zh-CN" smtClean="0"/>
              <a:t>(3, [2], set([2, 3, 4, 7, 8, 10, 11]), deque([(10, 2), (7, 2), (2, 2), (4, 2)]))</a:t>
            </a:r>
          </a:p>
          <a:p>
            <a:r>
              <a:rPr lang="en-US" altLang="zh-CN" smtClean="0"/>
              <a:t>(10, [9, 6, 1], set([2, 3, 4, 7, 8, 10, 11]), deque([(7, 2), (2, 2), (4, 2)]))</a:t>
            </a:r>
          </a:p>
          <a:p>
            <a:r>
              <a:rPr lang="en-US" altLang="zh-CN" smtClean="0"/>
              <a:t>(7, [6, 3], set([1, 2, 3, 4, 6, 7, 8, 9, 10, 11]), deque([(2, 2), (4, 2), (9, 3), (6, 3), (1, 3)]))</a:t>
            </a:r>
          </a:p>
          <a:p>
            <a:r>
              <a:rPr lang="en-US" altLang="zh-CN" smtClean="0"/>
              <a:t>(2, [1], set([1, 2, 3, 4, 6, 7, 8, 9, 10, 11]), deque([(4, 2), (9, 3), (6, 3), (1, 3)]))</a:t>
            </a:r>
          </a:p>
          <a:p>
            <a:r>
              <a:rPr lang="en-US" altLang="zh-CN" smtClean="0"/>
              <a:t>(4, [3, 0], set([1, 2, 3, 4, 6, 7, 8, 9, 10, 11]), deque([(9, 3), (6, 3), (1, 3)]))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0936" y="3237404"/>
            <a:ext cx="332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num</a:t>
            </a:r>
            <a:r>
              <a:rPr lang="zh-CN" altLang="en-US" smtClean="0"/>
              <a:t>，</a:t>
            </a:r>
            <a:r>
              <a:rPr lang="en-US" altLang="zh-CN" smtClean="0"/>
              <a:t>graph</a:t>
            </a:r>
            <a:r>
              <a:rPr lang="zh-CN" altLang="en-US" smtClean="0"/>
              <a:t>，</a:t>
            </a:r>
            <a:r>
              <a:rPr lang="en-US" altLang="zh-CN" smtClean="0"/>
              <a:t>visited</a:t>
            </a:r>
            <a:r>
              <a:rPr lang="zh-CN" altLang="en-US" smtClean="0"/>
              <a:t>， </a:t>
            </a:r>
            <a:r>
              <a:rPr lang="en-US" altLang="zh-CN" smtClean="0"/>
              <a:t>q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2312" y="2960405"/>
            <a:ext cx="385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(8,1)</a:t>
            </a:r>
            <a:r>
              <a:rPr lang="zh-CN" altLang="en-US" smtClean="0"/>
              <a:t>表示节点</a:t>
            </a:r>
            <a:r>
              <a:rPr lang="en-US" altLang="zh-CN" smtClean="0"/>
              <a:t>12</a:t>
            </a:r>
            <a:r>
              <a:rPr lang="zh-CN" altLang="en-US" smtClean="0"/>
              <a:t>到节点</a:t>
            </a:r>
            <a:r>
              <a:rPr lang="en-US" altLang="zh-CN" smtClean="0"/>
              <a:t>8</a:t>
            </a:r>
            <a:r>
              <a:rPr lang="zh-CN" altLang="en-US" smtClean="0"/>
              <a:t>用</a:t>
            </a:r>
            <a:r>
              <a:rPr lang="en-US" altLang="zh-CN" smtClean="0"/>
              <a:t>1</a:t>
            </a:r>
            <a:r>
              <a:rPr lang="zh-CN" altLang="en-US" smtClean="0"/>
              <a:t>步</a:t>
            </a:r>
            <a:endParaRPr lang="en-US" altLang="zh-CN" smtClean="0"/>
          </a:p>
          <a:p>
            <a:r>
              <a:rPr lang="en-US" altLang="zh-CN" smtClean="0"/>
              <a:t>(7,2)</a:t>
            </a:r>
            <a:r>
              <a:rPr lang="zh-CN" altLang="en-US" smtClean="0"/>
              <a:t>表示节点</a:t>
            </a:r>
            <a:r>
              <a:rPr lang="en-US" altLang="zh-CN" smtClean="0"/>
              <a:t>12</a:t>
            </a:r>
            <a:r>
              <a:rPr lang="zh-CN" altLang="en-US" smtClean="0"/>
              <a:t>到节点</a:t>
            </a:r>
            <a:r>
              <a:rPr lang="en-US" altLang="zh-CN" smtClean="0"/>
              <a:t>7</a:t>
            </a:r>
            <a:r>
              <a:rPr lang="zh-CN" altLang="en-US" smtClean="0"/>
              <a:t>用</a:t>
            </a:r>
            <a:r>
              <a:rPr lang="en-US" altLang="zh-CN" smtClean="0"/>
              <a:t>2</a:t>
            </a:r>
            <a:r>
              <a:rPr lang="zh-CN" altLang="en-US" smtClean="0"/>
              <a:t>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2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04" y="321564"/>
            <a:ext cx="5683628" cy="53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7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764</Words>
  <Application>Microsoft Office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解法1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25</cp:revision>
  <dcterms:created xsi:type="dcterms:W3CDTF">2020-04-27T15:20:46Z</dcterms:created>
  <dcterms:modified xsi:type="dcterms:W3CDTF">2020-04-27T16:39:44Z</dcterms:modified>
</cp:coreProperties>
</file>