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0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2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9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5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5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1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8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C3A4-238A-4353-A651-201F9935A10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91B6-1B34-4303-88B6-6C377BB1C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9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82680053?from=search&amp;seid=23841200173842482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3" y="323014"/>
            <a:ext cx="10930940" cy="53462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5563" y="2793076"/>
            <a:ext cx="40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+1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89225" y="3286298"/>
            <a:ext cx="40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+1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96549" y="3779520"/>
            <a:ext cx="40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+1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6549" y="4228360"/>
            <a:ext cx="40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+1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96549" y="4810320"/>
            <a:ext cx="40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+1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294" y="59094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hlinkClick r:id="rId3"/>
              </a:rPr>
              <a:t>https://www.bilibili.com/video/av82680053?from=search&amp;seid=2384120017384248216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9253" y="41443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Solution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lengthOfLongestSubstring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n = 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ans = 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endParaRPr lang="en-US" altLang="zh-CN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      vector&lt;</a:t>
            </a:r>
            <a:r>
              <a:rPr lang="en-US" altLang="zh-CN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idx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128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endParaRPr lang="en-US" altLang="zh-CN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j = 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; j &lt; n; ++j) {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    i = 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(i, 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[j]] + 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zh-CN" alt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ans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(ans, j - i + 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[j]] = j;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ans;</a:t>
            </a: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1735" y="1268885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 = max(i, idx[s[j]] + 1</a:t>
            </a:r>
            <a:r>
              <a:rPr lang="en-US" altLang="zh-CN" smtClean="0"/>
              <a:t>);</a:t>
            </a:r>
            <a:r>
              <a:rPr lang="zh-CN" altLang="en-US" smtClean="0"/>
              <a:t>不好理解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30196" y="1742536"/>
            <a:ext cx="4425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</a:t>
            </a:r>
            <a:r>
              <a:rPr lang="en-US" altLang="zh-CN" smtClean="0"/>
              <a:t>j == 3</a:t>
            </a:r>
            <a:r>
              <a:rPr lang="zh-CN" altLang="en-US" smtClean="0"/>
              <a:t>时，</a:t>
            </a:r>
            <a:r>
              <a:rPr lang="en-US" altLang="zh-CN" smtClean="0"/>
              <a:t>i == 0</a:t>
            </a:r>
          </a:p>
          <a:p>
            <a:r>
              <a:rPr lang="en-US" altLang="zh-CN" smtClean="0"/>
              <a:t>s[j]</a:t>
            </a:r>
            <a:r>
              <a:rPr lang="zh-CN" altLang="en-US" smtClean="0"/>
              <a:t>又是</a:t>
            </a:r>
            <a:r>
              <a:rPr lang="en-US" altLang="zh-CN" smtClean="0"/>
              <a:t>’a’</a:t>
            </a:r>
          </a:p>
          <a:p>
            <a:r>
              <a:rPr lang="en-US" altLang="zh-CN" smtClean="0"/>
              <a:t>idx[s[j]]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/>
              <a:t> idx[s[j</a:t>
            </a:r>
            <a:r>
              <a:rPr lang="en-US" altLang="zh-CN" smtClean="0"/>
              <a:t>]]+1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</a:p>
          <a:p>
            <a:r>
              <a:rPr lang="zh-CN" altLang="en-US" smtClean="0"/>
              <a:t>因此把</a:t>
            </a:r>
            <a:r>
              <a:rPr lang="en-US" altLang="zh-CN" smtClean="0"/>
              <a:t>i</a:t>
            </a:r>
            <a:r>
              <a:rPr lang="zh-CN" altLang="en-US" smtClean="0"/>
              <a:t>更新为</a:t>
            </a:r>
            <a:r>
              <a:rPr lang="en-US" altLang="zh-CN" smtClean="0"/>
              <a:t>1</a:t>
            </a:r>
          </a:p>
          <a:p>
            <a:endParaRPr lang="en-US" altLang="zh-CN"/>
          </a:p>
          <a:p>
            <a:r>
              <a:rPr lang="zh-CN" altLang="en-US" smtClean="0"/>
              <a:t>容易把</a:t>
            </a:r>
            <a:r>
              <a:rPr lang="en-US" altLang="zh-CN" smtClean="0"/>
              <a:t>idx[s[j]] + 1</a:t>
            </a:r>
            <a:r>
              <a:rPr lang="zh-CN" altLang="en-US" smtClean="0"/>
              <a:t>误以为是</a:t>
            </a:r>
            <a:endParaRPr lang="en-US" altLang="zh-CN" smtClean="0"/>
          </a:p>
          <a:p>
            <a:r>
              <a:rPr lang="en-US" altLang="zh-CN" smtClean="0"/>
              <a:t>idx[s[j+1]</a:t>
            </a:r>
            <a:r>
              <a:rPr lang="zh-CN" altLang="en-US" smtClean="0"/>
              <a:t>，从而再次把右指针</a:t>
            </a:r>
            <a:r>
              <a:rPr lang="en-US" altLang="zh-CN" smtClean="0"/>
              <a:t>j</a:t>
            </a:r>
            <a:r>
              <a:rPr lang="zh-CN" altLang="en-US" smtClean="0"/>
              <a:t>右移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30196" y="4344582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max(i, idx[s[j]] + 1</a:t>
            </a:r>
            <a:r>
              <a:rPr lang="en-US" altLang="zh-CN" smtClean="0"/>
              <a:t>);</a:t>
            </a:r>
            <a:r>
              <a:rPr lang="zh-CN" altLang="en-US" smtClean="0"/>
              <a:t>必须使用</a:t>
            </a:r>
            <a:r>
              <a:rPr lang="en-US" altLang="zh-CN" smtClean="0"/>
              <a:t>max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3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8135" y="410937"/>
            <a:ext cx="7237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max(i, idx[s[j]] + 1</a:t>
            </a:r>
            <a:r>
              <a:rPr lang="en-US" altLang="zh-CN" smtClean="0">
                <a:latin typeface="Consolas" panose="020B0609020204030204" pitchFamily="49" charset="0"/>
              </a:rPr>
              <a:t>);</a:t>
            </a:r>
            <a:r>
              <a:rPr lang="zh-CN" altLang="en-US" smtClean="0">
                <a:latin typeface="Consolas" panose="020B0609020204030204" pitchFamily="49" charset="0"/>
              </a:rPr>
              <a:t>必须使用</a:t>
            </a:r>
            <a:r>
              <a:rPr lang="en-US" altLang="zh-CN" smtClean="0">
                <a:latin typeface="Consolas" panose="020B0609020204030204" pitchFamily="49" charset="0"/>
              </a:rPr>
              <a:t>max</a:t>
            </a:r>
            <a:r>
              <a:rPr lang="zh-CN" altLang="en-US" smtClean="0">
                <a:latin typeface="Consolas" panose="020B0609020204030204" pitchFamily="49" charset="0"/>
              </a:rPr>
              <a:t>函数，假设字符串是</a:t>
            </a:r>
            <a:r>
              <a:rPr lang="en-US" altLang="zh-CN" smtClean="0">
                <a:latin typeface="Consolas" panose="020B0609020204030204" pitchFamily="49" charset="0"/>
              </a:rPr>
              <a:t>”abba” 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8689" y="1302588"/>
            <a:ext cx="24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a    b    b    a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165078" y="1618846"/>
            <a:ext cx="0" cy="5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19245" y="2170937"/>
            <a:ext cx="5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j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487" y="2826755"/>
            <a:ext cx="852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nsolas" panose="020B0609020204030204" pitchFamily="49" charset="0"/>
              </a:rPr>
              <a:t>如果不用</a:t>
            </a:r>
            <a:r>
              <a:rPr lang="en-US" altLang="zh-CN">
                <a:latin typeface="Consolas" panose="020B0609020204030204" pitchFamily="49" charset="0"/>
              </a:rPr>
              <a:t>max</a:t>
            </a:r>
            <a:r>
              <a:rPr lang="zh-CN" altLang="en-US">
                <a:latin typeface="Consolas" panose="020B0609020204030204" pitchFamily="49" charset="0"/>
              </a:rPr>
              <a:t>比较</a:t>
            </a:r>
            <a:r>
              <a:rPr lang="en-US" altLang="zh-CN">
                <a:latin typeface="Consolas" panose="020B0609020204030204" pitchFamily="49" charset="0"/>
              </a:rPr>
              <a:t>i</a:t>
            </a:r>
            <a:r>
              <a:rPr lang="zh-CN" altLang="en-US">
                <a:latin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</a:rPr>
              <a:t>idx[s[j]] + </a:t>
            </a:r>
            <a:r>
              <a:rPr lang="en-US" altLang="zh-CN" smtClean="0">
                <a:latin typeface="Consolas" panose="020B0609020204030204" pitchFamily="49" charset="0"/>
              </a:rPr>
              <a:t>1</a:t>
            </a:r>
            <a:r>
              <a:rPr lang="zh-CN" altLang="en-US" smtClean="0">
                <a:latin typeface="Consolas" panose="020B0609020204030204" pitchFamily="49" charset="0"/>
              </a:rPr>
              <a:t>取最大值，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 smtClean="0">
                <a:latin typeface="Consolas" panose="020B0609020204030204" pitchFamily="49" charset="0"/>
              </a:rPr>
              <a:t>当</a:t>
            </a:r>
            <a:r>
              <a:rPr lang="en-US" altLang="zh-CN" smtClean="0">
                <a:latin typeface="Consolas" panose="020B0609020204030204" pitchFamily="49" charset="0"/>
              </a:rPr>
              <a:t>j = 3</a:t>
            </a:r>
            <a:r>
              <a:rPr lang="zh-CN" altLang="en-US" smtClean="0">
                <a:latin typeface="Consolas" panose="020B0609020204030204" pitchFamily="49" charset="0"/>
              </a:rPr>
              <a:t>时指向字符</a:t>
            </a:r>
            <a:r>
              <a:rPr lang="en-US" altLang="zh-CN" smtClean="0">
                <a:latin typeface="Consolas" panose="020B0609020204030204" pitchFamily="49" charset="0"/>
              </a:rPr>
              <a:t>’a’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i=2, HashMap</a:t>
            </a:r>
            <a:r>
              <a:rPr lang="zh-CN" altLang="en-US" smtClean="0">
                <a:latin typeface="Consolas" panose="020B0609020204030204" pitchFamily="49" charset="0"/>
              </a:rPr>
              <a:t>中</a:t>
            </a:r>
            <a:r>
              <a:rPr lang="en-US" altLang="zh-CN" smtClean="0">
                <a:latin typeface="Consolas" panose="020B0609020204030204" pitchFamily="49" charset="0"/>
              </a:rPr>
              <a:t>m[‘a’]</a:t>
            </a:r>
            <a:r>
              <a:rPr lang="zh-CN" altLang="en-US" smtClean="0">
                <a:latin typeface="Consolas" panose="020B0609020204030204" pitchFamily="49" charset="0"/>
              </a:rPr>
              <a:t>为</a:t>
            </a:r>
            <a:r>
              <a:rPr lang="en-US" altLang="zh-CN" smtClean="0">
                <a:latin typeface="Consolas" panose="020B0609020204030204" pitchFamily="49" charset="0"/>
              </a:rPr>
              <a:t>0</a:t>
            </a:r>
            <a:r>
              <a:rPr lang="zh-CN" altLang="en-US" smtClean="0">
                <a:latin typeface="Consolas" panose="020B0609020204030204" pitchFamily="49" charset="0"/>
              </a:rPr>
              <a:t>（即</a:t>
            </a:r>
            <a:r>
              <a:rPr lang="en-US" altLang="zh-CN" smtClean="0">
                <a:latin typeface="Consolas" panose="020B0609020204030204" pitchFamily="49" charset="0"/>
              </a:rPr>
              <a:t>idx[s[3]]==0</a:t>
            </a:r>
            <a:r>
              <a:rPr lang="zh-CN" altLang="en-US" smtClean="0">
                <a:latin typeface="Consolas" panose="020B0609020204030204" pitchFamily="49" charset="0"/>
              </a:rPr>
              <a:t>）</a:t>
            </a:r>
            <a:endParaRPr lang="en-US" altLang="zh-CN" smtClean="0">
              <a:latin typeface="Consolas" panose="020B0609020204030204" pitchFamily="49" charset="0"/>
            </a:endParaRPr>
          </a:p>
          <a:p>
            <a:r>
              <a:rPr lang="zh-CN" altLang="en-US" smtClean="0">
                <a:latin typeface="Consolas" panose="020B0609020204030204" pitchFamily="49" charset="0"/>
              </a:rPr>
              <a:t>如果直接用</a:t>
            </a:r>
            <a:r>
              <a:rPr lang="en-US" altLang="zh-CN" smtClean="0">
                <a:latin typeface="Consolas" panose="020B0609020204030204" pitchFamily="49" charset="0"/>
              </a:rPr>
              <a:t>idx[s[3]]+1</a:t>
            </a:r>
            <a:r>
              <a:rPr lang="zh-CN" altLang="en-US" smtClean="0">
                <a:latin typeface="Consolas" panose="020B0609020204030204" pitchFamily="49" charset="0"/>
              </a:rPr>
              <a:t>更新</a:t>
            </a:r>
            <a:r>
              <a:rPr lang="en-US" altLang="zh-CN" smtClean="0">
                <a:latin typeface="Consolas" panose="020B0609020204030204" pitchFamily="49" charset="0"/>
              </a:rPr>
              <a:t>i</a:t>
            </a:r>
            <a:r>
              <a:rPr lang="zh-CN" altLang="en-US" smtClean="0">
                <a:latin typeface="Consolas" panose="020B0609020204030204" pitchFamily="49" charset="0"/>
              </a:rPr>
              <a:t>，则</a:t>
            </a:r>
            <a:r>
              <a:rPr lang="en-US" altLang="zh-CN" smtClean="0">
                <a:latin typeface="Consolas" panose="020B0609020204030204" pitchFamily="49" charset="0"/>
              </a:rPr>
              <a:t>i</a:t>
            </a:r>
            <a:r>
              <a:rPr lang="zh-CN" altLang="en-US" smtClean="0">
                <a:latin typeface="Consolas" panose="020B0609020204030204" pitchFamily="49" charset="0"/>
              </a:rPr>
              <a:t>将会左移，指向第</a:t>
            </a:r>
            <a:r>
              <a:rPr lang="en-US" altLang="zh-CN" smtClean="0">
                <a:latin typeface="Consolas" panose="020B0609020204030204" pitchFamily="49" charset="0"/>
              </a:rPr>
              <a:t>1</a:t>
            </a:r>
            <a:r>
              <a:rPr lang="zh-CN" altLang="en-US" smtClean="0">
                <a:latin typeface="Consolas" panose="020B0609020204030204" pitchFamily="49" charset="0"/>
              </a:rPr>
              <a:t>个</a:t>
            </a:r>
            <a:r>
              <a:rPr lang="en-US" altLang="zh-CN" smtClean="0">
                <a:latin typeface="Consolas" panose="020B0609020204030204" pitchFamily="49" charset="0"/>
              </a:rPr>
              <a:t>’b’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2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81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伦</dc:creator>
  <cp:lastModifiedBy>蔡 伦</cp:lastModifiedBy>
  <cp:revision>14</cp:revision>
  <dcterms:created xsi:type="dcterms:W3CDTF">2020-02-19T14:13:21Z</dcterms:created>
  <dcterms:modified xsi:type="dcterms:W3CDTF">2020-02-19T15:34:44Z</dcterms:modified>
</cp:coreProperties>
</file>