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AD7185F-F673-477A-9B0A-1E1F03BD8E68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17514-04FF-4C0A-BF43-453966006890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E682-983F-452E-94CC-ED7A8E30B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877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17514-04FF-4C0A-BF43-453966006890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E682-983F-452E-94CC-ED7A8E30B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453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17514-04FF-4C0A-BF43-453966006890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E682-983F-452E-94CC-ED7A8E30B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316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17514-04FF-4C0A-BF43-453966006890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E682-983F-452E-94CC-ED7A8E30B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955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17514-04FF-4C0A-BF43-453966006890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E682-983F-452E-94CC-ED7A8E30B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552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17514-04FF-4C0A-BF43-453966006890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E682-983F-452E-94CC-ED7A8E30B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85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17514-04FF-4C0A-BF43-453966006890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E682-983F-452E-94CC-ED7A8E30B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700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17514-04FF-4C0A-BF43-453966006890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E682-983F-452E-94CC-ED7A8E30B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367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17514-04FF-4C0A-BF43-453966006890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E682-983F-452E-94CC-ED7A8E30B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326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17514-04FF-4C0A-BF43-453966006890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E682-983F-452E-94CC-ED7A8E30B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219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17514-04FF-4C0A-BF43-453966006890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E682-983F-452E-94CC-ED7A8E30B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094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17514-04FF-4C0A-BF43-453966006890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5E682-983F-452E-94CC-ED7A8E30B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983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-cn.com/problems/median-of-two-sorted-arrays/solution/4-xun-zhao-liang-ge-you-xu-shu-zu-de-zhong-wei-shu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/>
              <a:t>寻找两个有序数组的中位数</a:t>
            </a:r>
            <a:br>
              <a:rPr lang="zh-CN" altLang="en-US" b="1"/>
            </a:b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>
                <a:hlinkClick r:id="rId2"/>
              </a:rPr>
              <a:t>https://leetcode-cn.com/problems/median-of-two-sorted-arrays/solution/4-xun-zhao-liang-ge-you-xu-shu-zu-de-zhong-wei-shu/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717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099" y="1848937"/>
            <a:ext cx="6248400" cy="23622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53048" y="491990"/>
            <a:ext cx="34163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不满足交叉</a:t>
            </a:r>
            <a:r>
              <a:rPr lang="zh-CN" altLang="en-US"/>
              <a:t>保证小于等于</a:t>
            </a:r>
            <a:r>
              <a:rPr lang="zh-CN" altLang="en-US" smtClean="0"/>
              <a:t>关系</a:t>
            </a:r>
            <a:r>
              <a:rPr lang="zh-CN" altLang="en-US" smtClean="0"/>
              <a:t>，</a:t>
            </a:r>
            <a:endParaRPr lang="en-US" altLang="zh-CN" smtClean="0"/>
          </a:p>
          <a:p>
            <a:r>
              <a:rPr lang="zh-CN" altLang="en-US" smtClean="0"/>
              <a:t>情况</a:t>
            </a: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53048" y="1138321"/>
            <a:ext cx="751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第</a:t>
            </a:r>
            <a:r>
              <a:rPr lang="en-US" altLang="zh-CN"/>
              <a:t>1</a:t>
            </a:r>
            <a:r>
              <a:rPr lang="zh-CN" altLang="en-US" smtClean="0"/>
              <a:t>个数组分割线左边最大值</a:t>
            </a:r>
            <a:r>
              <a:rPr lang="en-US" altLang="zh-CN" smtClean="0"/>
              <a:t>8</a:t>
            </a:r>
            <a:r>
              <a:rPr lang="zh-CN" altLang="en-US" smtClean="0"/>
              <a:t>大于第</a:t>
            </a:r>
            <a:r>
              <a:rPr lang="en-US" altLang="zh-CN"/>
              <a:t>2</a:t>
            </a:r>
            <a:r>
              <a:rPr lang="zh-CN" altLang="en-US" smtClean="0"/>
              <a:t>个数组分割线右边元素最小值</a:t>
            </a:r>
            <a:r>
              <a:rPr lang="en-US" altLang="zh-CN" smtClean="0"/>
              <a:t>7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49491" y="4291909"/>
            <a:ext cx="4169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调整方案：</a:t>
            </a:r>
            <a:endParaRPr lang="en-US" altLang="zh-CN" smtClean="0"/>
          </a:p>
          <a:p>
            <a:r>
              <a:rPr lang="zh-CN" altLang="en-US" smtClean="0"/>
              <a:t>将中位数分割线在数组</a:t>
            </a:r>
            <a:r>
              <a:rPr lang="en-US" altLang="zh-CN" smtClean="0"/>
              <a:t>1</a:t>
            </a:r>
            <a:r>
              <a:rPr lang="zh-CN" altLang="en-US" smtClean="0"/>
              <a:t>的位置左移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541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03504" y="282571"/>
            <a:ext cx="7790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极端情况</a:t>
            </a:r>
            <a:r>
              <a:rPr lang="en-US" altLang="zh-CN" smtClean="0"/>
              <a:t>1</a:t>
            </a:r>
            <a:r>
              <a:rPr lang="zh-CN" altLang="en-US" smtClean="0"/>
              <a:t>，两个数组长度不一致，有</a:t>
            </a:r>
            <a:r>
              <a:rPr lang="zh-CN" altLang="en-US" smtClean="0"/>
              <a:t>可能出现</a:t>
            </a:r>
            <a:r>
              <a:rPr lang="zh-CN" altLang="en-US" smtClean="0"/>
              <a:t>数组越界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t="11518" b="6899"/>
          <a:stretch/>
        </p:blipFill>
        <p:spPr>
          <a:xfrm>
            <a:off x="850773" y="740080"/>
            <a:ext cx="8515350" cy="212140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03504" y="3010691"/>
            <a:ext cx="9592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较短的数组在分割线右边没有元素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t="13042"/>
          <a:stretch/>
        </p:blipFill>
        <p:spPr>
          <a:xfrm>
            <a:off x="850773" y="3529227"/>
            <a:ext cx="8782050" cy="231917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03504" y="5848398"/>
            <a:ext cx="9592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较短的数组在分割线左边没有元素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20624" y="6135624"/>
            <a:ext cx="11274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由于我们需要通过访问“中间数分割线”左右两边的元素，因此需要在较短的数组上确定分割线的位置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13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2920" y="310896"/>
            <a:ext cx="5971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极端情况</a:t>
            </a:r>
            <a:r>
              <a:rPr lang="en-US" altLang="zh-CN" smtClean="0"/>
              <a:t>2</a:t>
            </a:r>
            <a:r>
              <a:rPr lang="zh-CN" altLang="en-US" smtClean="0"/>
              <a:t>，两个数组长度相等，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38" y="779145"/>
            <a:ext cx="4457700" cy="26479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338" y="3526012"/>
            <a:ext cx="43434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440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86384" y="685800"/>
            <a:ext cx="100766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// java</a:t>
            </a:r>
          </a:p>
          <a:p>
            <a:r>
              <a:rPr lang="en-US" altLang="zh-CN" smtClean="0"/>
              <a:t>if (nums1.length &gt; nums2.length) {</a:t>
            </a:r>
          </a:p>
          <a:p>
            <a:r>
              <a:rPr lang="en-US" altLang="zh-CN" smtClean="0"/>
              <a:t>// </a:t>
            </a:r>
            <a:r>
              <a:rPr lang="zh-CN" altLang="en-US" smtClean="0"/>
              <a:t>把较短的数组设置为第</a:t>
            </a:r>
            <a:r>
              <a:rPr lang="en-US" altLang="zh-CN" smtClean="0"/>
              <a:t>1</a:t>
            </a:r>
            <a:r>
              <a:rPr lang="zh-CN" altLang="en-US" smtClean="0"/>
              <a:t>个数组</a:t>
            </a:r>
            <a:endParaRPr lang="en-US" altLang="zh-CN" smtClean="0"/>
          </a:p>
          <a:p>
            <a:r>
              <a:rPr lang="en-US" altLang="zh-CN" smtClean="0"/>
              <a:t>int[] temp = nums1;</a:t>
            </a:r>
          </a:p>
          <a:p>
            <a:r>
              <a:rPr lang="en-US" altLang="zh-CN" smtClean="0"/>
              <a:t>nums1 = nums2;</a:t>
            </a:r>
          </a:p>
          <a:p>
            <a:r>
              <a:rPr lang="en-US" altLang="zh-CN" smtClean="0"/>
              <a:t>nums2 = temp;</a:t>
            </a:r>
            <a:endParaRPr lang="en-US" altLang="zh-CN"/>
          </a:p>
          <a:p>
            <a:r>
              <a:rPr lang="en-US" altLang="zh-CN" smtClean="0"/>
              <a:t>}</a:t>
            </a:r>
          </a:p>
          <a:p>
            <a:endParaRPr lang="en-US" altLang="zh-CN"/>
          </a:p>
          <a:p>
            <a:r>
              <a:rPr lang="en-US" altLang="zh-CN" smtClean="0"/>
              <a:t>int m = nums1.length;</a:t>
            </a:r>
          </a:p>
          <a:p>
            <a:r>
              <a:rPr lang="en-US" altLang="zh-CN" smtClean="0"/>
              <a:t>int n = nums2.length;</a:t>
            </a:r>
          </a:p>
          <a:p>
            <a:r>
              <a:rPr lang="en-US" altLang="zh-CN" smtClean="0"/>
              <a:t>// </a:t>
            </a:r>
            <a:r>
              <a:rPr lang="zh-CN" altLang="en-US" smtClean="0"/>
              <a:t>分割线左边的元素个数</a:t>
            </a:r>
            <a:r>
              <a:rPr lang="en-US" altLang="zh-CN" smtClean="0">
                <a:sym typeface="Wingdings" panose="05000000000000000000" pitchFamily="2" charset="2"/>
              </a:rPr>
              <a:t>(m + n + 1)/2</a:t>
            </a:r>
          </a:p>
          <a:p>
            <a:r>
              <a:rPr lang="en-US" altLang="zh-CN" smtClean="0">
                <a:sym typeface="Wingdings" panose="05000000000000000000" pitchFamily="2" charset="2"/>
              </a:rPr>
              <a:t>int totalLeft = (m + n + 1) /2;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22376" y="4398264"/>
            <a:ext cx="5513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定义：分割线在第</a:t>
            </a:r>
            <a:r>
              <a:rPr lang="en-US" altLang="zh-CN" smtClean="0"/>
              <a:t>1</a:t>
            </a:r>
            <a:r>
              <a:rPr lang="zh-CN" altLang="en-US" smtClean="0"/>
              <a:t>个数组右边的第</a:t>
            </a:r>
            <a:r>
              <a:rPr lang="en-US" altLang="zh-CN" smtClean="0"/>
              <a:t>1</a:t>
            </a:r>
            <a:r>
              <a:rPr lang="zh-CN" altLang="en-US" smtClean="0"/>
              <a:t>个元素的下标为</a:t>
            </a:r>
            <a:r>
              <a:rPr lang="en-US" altLang="zh-CN" smtClean="0"/>
              <a:t>i</a:t>
            </a:r>
          </a:p>
          <a:p>
            <a:r>
              <a:rPr lang="en-US" altLang="zh-CN" smtClean="0"/>
              <a:t>i </a:t>
            </a:r>
            <a:r>
              <a:rPr lang="zh-CN" altLang="en-US" smtClean="0"/>
              <a:t>即分割线在第</a:t>
            </a:r>
            <a:r>
              <a:rPr lang="en-US" altLang="zh-CN" smtClean="0"/>
              <a:t>1</a:t>
            </a:r>
            <a:r>
              <a:rPr lang="zh-CN" altLang="en-US" smtClean="0"/>
              <a:t>个数组左边的元素个数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分割线在第</a:t>
            </a:r>
            <a:r>
              <a:rPr lang="en-US" altLang="zh-CN" smtClean="0"/>
              <a:t>2</a:t>
            </a:r>
            <a:r>
              <a:rPr lang="zh-CN" altLang="en-US" smtClean="0"/>
              <a:t>个数组右边的第</a:t>
            </a:r>
            <a:r>
              <a:rPr lang="en-US" altLang="zh-CN" smtClean="0"/>
              <a:t>1</a:t>
            </a:r>
            <a:r>
              <a:rPr lang="zh-CN" altLang="en-US" smtClean="0"/>
              <a:t>个元素的下标</a:t>
            </a:r>
            <a:r>
              <a:rPr lang="en-US" altLang="zh-CN" smtClean="0"/>
              <a:t>j</a:t>
            </a:r>
          </a:p>
          <a:p>
            <a:r>
              <a:rPr lang="zh-CN" altLang="en-US" smtClean="0"/>
              <a:t>即</a:t>
            </a:r>
            <a:r>
              <a:rPr lang="zh-CN" altLang="en-US"/>
              <a:t>分割线在</a:t>
            </a:r>
            <a:r>
              <a:rPr lang="zh-CN" altLang="en-US" smtClean="0"/>
              <a:t>第</a:t>
            </a:r>
            <a:r>
              <a:rPr lang="en-US" altLang="zh-CN" smtClean="0"/>
              <a:t>2</a:t>
            </a:r>
            <a:r>
              <a:rPr lang="zh-CN" altLang="en-US" smtClean="0"/>
              <a:t>个</a:t>
            </a:r>
            <a:r>
              <a:rPr lang="zh-CN" altLang="en-US"/>
              <a:t>数组左边的元素个数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694" y="3596795"/>
            <a:ext cx="52197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056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86384" y="941832"/>
            <a:ext cx="72054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// </a:t>
            </a:r>
            <a:r>
              <a:rPr lang="zh-CN" altLang="en-US" smtClean="0"/>
              <a:t>在</a:t>
            </a:r>
            <a:r>
              <a:rPr lang="en-US" altLang="zh-CN" smtClean="0"/>
              <a:t>nums1</a:t>
            </a:r>
            <a:r>
              <a:rPr lang="zh-CN" altLang="en-US" smtClean="0"/>
              <a:t>的区间</a:t>
            </a:r>
            <a:r>
              <a:rPr lang="en-US" altLang="zh-CN" smtClean="0"/>
              <a:t>[0, m]</a:t>
            </a:r>
            <a:r>
              <a:rPr lang="zh-CN" altLang="en-US" smtClean="0"/>
              <a:t>里查找恰当的分割线（如果恰好为</a:t>
            </a:r>
            <a:r>
              <a:rPr lang="en-US" altLang="zh-CN" smtClean="0"/>
              <a:t>m</a:t>
            </a:r>
            <a:r>
              <a:rPr lang="zh-CN" altLang="en-US" smtClean="0"/>
              <a:t>，则</a:t>
            </a:r>
            <a:r>
              <a:rPr lang="en-US" altLang="zh-CN" smtClean="0"/>
              <a:t>nums1</a:t>
            </a:r>
            <a:r>
              <a:rPr lang="zh-CN" altLang="en-US" smtClean="0"/>
              <a:t>的所有元素都在分割线左边）</a:t>
            </a:r>
            <a:endParaRPr lang="en-US" altLang="zh-CN" smtClean="0"/>
          </a:p>
          <a:p>
            <a:r>
              <a:rPr lang="en-US" altLang="zh-CN" smtClean="0"/>
              <a:t>//</a:t>
            </a:r>
            <a:r>
              <a:rPr lang="zh-CN" altLang="en-US" smtClean="0"/>
              <a:t>使得</a:t>
            </a:r>
            <a:r>
              <a:rPr lang="en-US" altLang="zh-CN" smtClean="0"/>
              <a:t>nums1[i - 1] &lt;= nums2[j] &amp;&amp; nums2[j - 1] &lt;= </a:t>
            </a:r>
            <a:r>
              <a:rPr lang="en-US" altLang="zh-CN" smtClean="0"/>
              <a:t>nums[i]</a:t>
            </a:r>
          </a:p>
          <a:p>
            <a:r>
              <a:rPr lang="en-US" altLang="zh-CN"/>
              <a:t>int left = 0;</a:t>
            </a:r>
          </a:p>
          <a:p>
            <a:r>
              <a:rPr lang="en-US" altLang="zh-CN"/>
              <a:t>int right=m;</a:t>
            </a:r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864" y="725579"/>
            <a:ext cx="3445002" cy="191109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86384" y="2331720"/>
            <a:ext cx="7807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/>
          </a:p>
          <a:p>
            <a:r>
              <a:rPr lang="en-US" altLang="zh-CN" smtClean="0"/>
              <a:t>while(left &lt; right) {</a:t>
            </a:r>
          </a:p>
          <a:p>
            <a:r>
              <a:rPr lang="en-US" altLang="zh-CN" smtClean="0"/>
              <a:t>  int </a:t>
            </a:r>
            <a:r>
              <a:rPr lang="en-US" altLang="zh-CN" smtClean="0"/>
              <a:t>i = left + (right - left)/2</a:t>
            </a:r>
            <a:r>
              <a:rPr lang="en-US" altLang="zh-CN" smtClean="0"/>
              <a:t>;</a:t>
            </a:r>
          </a:p>
          <a:p>
            <a:r>
              <a:rPr lang="en-US" altLang="zh-CN" smtClean="0"/>
              <a:t>  int j = totalLeft - i;</a:t>
            </a:r>
          </a:p>
          <a:p>
            <a:r>
              <a:rPr lang="en-US" altLang="zh-CN" smtClean="0"/>
              <a:t>if (nums1[i - 1] &gt; nums2[j]) {</a:t>
            </a:r>
          </a:p>
          <a:p>
            <a:r>
              <a:rPr lang="en-US" altLang="zh-CN"/>
              <a:t>// </a:t>
            </a:r>
            <a:r>
              <a:rPr lang="zh-CN" altLang="en-US"/>
              <a:t>分割线在第</a:t>
            </a:r>
            <a:r>
              <a:rPr lang="en-US" altLang="zh-CN"/>
              <a:t>1</a:t>
            </a:r>
            <a:r>
              <a:rPr lang="zh-CN" altLang="en-US"/>
              <a:t>个数组左边的数值严格大于分割线在第</a:t>
            </a:r>
            <a:r>
              <a:rPr lang="en-US" altLang="zh-CN"/>
              <a:t>2</a:t>
            </a:r>
            <a:r>
              <a:rPr lang="zh-CN" altLang="en-US"/>
              <a:t>个数组右边</a:t>
            </a:r>
            <a:r>
              <a:rPr lang="zh-CN" altLang="en-US"/>
              <a:t>的</a:t>
            </a:r>
            <a:r>
              <a:rPr lang="zh-CN" altLang="en-US" smtClean="0"/>
              <a:t>数值</a:t>
            </a:r>
            <a:endParaRPr lang="en-US" altLang="zh-CN" smtClean="0"/>
          </a:p>
          <a:p>
            <a:r>
              <a:rPr lang="en-US" altLang="zh-CN" smtClean="0"/>
              <a:t>right = i - 1;</a:t>
            </a:r>
            <a:endParaRPr lang="en-US" altLang="zh-CN"/>
          </a:p>
          <a:p>
            <a:r>
              <a:rPr lang="en-US" altLang="zh-CN" smtClean="0"/>
              <a:t>  } else {</a:t>
            </a:r>
          </a:p>
          <a:p>
            <a:r>
              <a:rPr lang="en-US" altLang="zh-CN" smtClean="0"/>
              <a:t>  left = i;</a:t>
            </a:r>
            <a:endParaRPr lang="en-US" altLang="zh-CN"/>
          </a:p>
          <a:p>
            <a:r>
              <a:rPr lang="en-US" altLang="zh-CN" smtClean="0"/>
              <a:t>}</a:t>
            </a:r>
            <a:endParaRPr lang="en-US" altLang="zh-CN"/>
          </a:p>
          <a:p>
            <a:r>
              <a:rPr lang="en-US" altLang="zh-CN" smtClean="0"/>
              <a:t>}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368574" y="5152866"/>
            <a:ext cx="5513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定义：分割线在第</a:t>
            </a:r>
            <a:r>
              <a:rPr lang="en-US" altLang="zh-CN" smtClean="0"/>
              <a:t>1</a:t>
            </a:r>
            <a:r>
              <a:rPr lang="zh-CN" altLang="en-US" smtClean="0"/>
              <a:t>个数组右边的第</a:t>
            </a:r>
            <a:r>
              <a:rPr lang="en-US" altLang="zh-CN" smtClean="0"/>
              <a:t>1</a:t>
            </a:r>
            <a:r>
              <a:rPr lang="zh-CN" altLang="en-US" smtClean="0"/>
              <a:t>个元素的下标为</a:t>
            </a:r>
            <a:r>
              <a:rPr lang="en-US" altLang="zh-CN" smtClean="0"/>
              <a:t>i</a:t>
            </a:r>
          </a:p>
          <a:p>
            <a:r>
              <a:rPr lang="en-US" altLang="zh-CN" smtClean="0"/>
              <a:t>i </a:t>
            </a:r>
            <a:r>
              <a:rPr lang="zh-CN" altLang="en-US" smtClean="0"/>
              <a:t>即分割线在第</a:t>
            </a:r>
            <a:r>
              <a:rPr lang="en-US" altLang="zh-CN" smtClean="0"/>
              <a:t>1</a:t>
            </a:r>
            <a:r>
              <a:rPr lang="zh-CN" altLang="en-US" smtClean="0"/>
              <a:t>个数组左边的元素个数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分割线在第</a:t>
            </a:r>
            <a:r>
              <a:rPr lang="en-US" altLang="zh-CN" smtClean="0"/>
              <a:t>2</a:t>
            </a:r>
            <a:r>
              <a:rPr lang="zh-CN" altLang="en-US" smtClean="0"/>
              <a:t>个数组右边的第</a:t>
            </a:r>
            <a:r>
              <a:rPr lang="en-US" altLang="zh-CN" smtClean="0"/>
              <a:t>1</a:t>
            </a:r>
            <a:r>
              <a:rPr lang="zh-CN" altLang="en-US" smtClean="0"/>
              <a:t>个元素的下标</a:t>
            </a:r>
            <a:r>
              <a:rPr lang="en-US" altLang="zh-CN" smtClean="0"/>
              <a:t>j</a:t>
            </a:r>
          </a:p>
          <a:p>
            <a:r>
              <a:rPr lang="zh-CN" altLang="en-US" smtClean="0"/>
              <a:t>即</a:t>
            </a:r>
            <a:r>
              <a:rPr lang="zh-CN" altLang="en-US"/>
              <a:t>分割线在</a:t>
            </a:r>
            <a:r>
              <a:rPr lang="zh-CN" altLang="en-US" smtClean="0"/>
              <a:t>第</a:t>
            </a:r>
            <a:r>
              <a:rPr lang="en-US" altLang="zh-CN" smtClean="0"/>
              <a:t>2</a:t>
            </a:r>
            <a:r>
              <a:rPr lang="zh-CN" altLang="en-US" smtClean="0"/>
              <a:t>个</a:t>
            </a:r>
            <a:r>
              <a:rPr lang="zh-CN" altLang="en-US"/>
              <a:t>数组左边的元素个数</a:t>
            </a:r>
          </a:p>
        </p:txBody>
      </p:sp>
    </p:spTree>
    <p:extLst>
      <p:ext uri="{BB962C8B-B14F-4D97-AF65-F5344CB8AC3E}">
        <p14:creationId xmlns:p14="http://schemas.microsoft.com/office/powerpoint/2010/main" val="4182882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3944" y="269855"/>
            <a:ext cx="114178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/>
              <a:t>官方题解</a:t>
            </a:r>
            <a:endParaRPr lang="en-US" altLang="zh-CN" smtClean="0"/>
          </a:p>
          <a:p>
            <a:r>
              <a:rPr lang="en-US" altLang="zh-CN" smtClean="0"/>
              <a:t>https</a:t>
            </a:r>
            <a:r>
              <a:rPr lang="en-US" altLang="zh-CN"/>
              <a:t>://leetcode-cn.com/problems/median-of-two-sorted-arrays/solution/xun-zhao-liang-ge-you-xu-shu-zu-de-zhong-wei-s-114/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11480" y="1883664"/>
            <a:ext cx="4681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要求时间复杂度</a:t>
            </a:r>
            <a:r>
              <a:rPr lang="en-US" altLang="zh-CN" smtClean="0"/>
              <a:t>O(log(m+n))</a:t>
            </a:r>
            <a:r>
              <a:rPr lang="zh-CN" altLang="en-US" smtClean="0"/>
              <a:t>，使用二分查找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02920" y="2642616"/>
            <a:ext cx="92720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如果不考虑复杂度，</a:t>
            </a:r>
            <a:endParaRPr lang="en-US" altLang="zh-CN" smtClean="0"/>
          </a:p>
          <a:p>
            <a:r>
              <a:rPr lang="zh-CN" altLang="en-US" smtClean="0"/>
              <a:t>方法</a:t>
            </a:r>
            <a:r>
              <a:rPr lang="en-US" altLang="zh-CN" smtClean="0"/>
              <a:t>1</a:t>
            </a:r>
            <a:r>
              <a:rPr lang="zh-CN" altLang="en-US" smtClean="0"/>
              <a:t>：暴力求解</a:t>
            </a:r>
            <a:endParaRPr lang="en-US" altLang="zh-CN" smtClean="0"/>
          </a:p>
          <a:p>
            <a:r>
              <a:rPr lang="zh-CN" altLang="en-US" smtClean="0"/>
              <a:t>先合并两个有序数组</a:t>
            </a:r>
            <a:endParaRPr lang="en-US" altLang="zh-CN" smtClean="0"/>
          </a:p>
          <a:p>
            <a:r>
              <a:rPr lang="zh-CN" altLang="en-US" smtClean="0"/>
              <a:t>然后排序找到中位数</a:t>
            </a:r>
            <a:endParaRPr lang="en-US" altLang="zh-CN" smtClean="0"/>
          </a:p>
          <a:p>
            <a:r>
              <a:rPr lang="zh-CN" altLang="en-US" smtClean="0"/>
              <a:t>问题：没有使用到数组有序这一条件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方法</a:t>
            </a:r>
            <a:r>
              <a:rPr lang="en-US" altLang="zh-CN" smtClean="0"/>
              <a:t>2</a:t>
            </a:r>
            <a:r>
              <a:rPr lang="zh-CN" altLang="en-US" smtClean="0"/>
              <a:t>：合并两个有序数组</a:t>
            </a:r>
            <a:endParaRPr lang="en-US" altLang="zh-CN" smtClean="0"/>
          </a:p>
          <a:p>
            <a:r>
              <a:rPr lang="zh-CN" altLang="en-US" smtClean="0"/>
              <a:t>借鉴归并排序的关键步骤，合并两个数组（</a:t>
            </a:r>
            <a:r>
              <a:rPr lang="en-US" altLang="zh-CN" smtClean="0"/>
              <a:t>leetcode88</a:t>
            </a:r>
            <a:r>
              <a:rPr lang="zh-CN" altLang="en-US" smtClean="0"/>
              <a:t>），将复杂度降到</a:t>
            </a:r>
            <a:r>
              <a:rPr lang="en-US" altLang="zh-CN" smtClean="0"/>
              <a:t>O(m + n)</a:t>
            </a:r>
          </a:p>
        </p:txBody>
      </p:sp>
    </p:spTree>
    <p:extLst>
      <p:ext uri="{BB962C8B-B14F-4D97-AF65-F5344CB8AC3E}">
        <p14:creationId xmlns:p14="http://schemas.microsoft.com/office/powerpoint/2010/main" val="2829287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方法</a:t>
            </a:r>
            <a:r>
              <a:rPr lang="en-US" altLang="zh-CN" smtClean="0"/>
              <a:t>3</a:t>
            </a:r>
          </a:p>
          <a:p>
            <a:r>
              <a:rPr lang="zh-CN" altLang="en-US" smtClean="0"/>
              <a:t>中位数：在只有一个有序数组时，中位数把数组分割</a:t>
            </a:r>
            <a:r>
              <a:rPr lang="zh-CN" altLang="en-US" smtClean="0"/>
              <a:t>成两部分</a:t>
            </a:r>
            <a:endParaRPr lang="en-US" altLang="zh-CN" smtClean="0"/>
          </a:p>
          <a:p>
            <a:r>
              <a:rPr lang="zh-CN" altLang="en-US" smtClean="0"/>
              <a:t>根据定义，分情况讨论：数组长度为奇数或数组长度为偶数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数组长度为偶数时，中位数有</a:t>
            </a:r>
            <a:r>
              <a:rPr lang="en-US" altLang="zh-CN" smtClean="0"/>
              <a:t>2</a:t>
            </a:r>
            <a:r>
              <a:rPr lang="zh-CN" altLang="en-US" smtClean="0"/>
              <a:t>个，其中一个是左半边数组的最大值，另一个是右半边数组的最小值。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数组长度为奇数时，中位数有</a:t>
            </a:r>
            <a:r>
              <a:rPr lang="en-US" altLang="zh-CN" smtClean="0"/>
              <a:t>2</a:t>
            </a:r>
            <a:r>
              <a:rPr lang="zh-CN" altLang="en-US" smtClean="0"/>
              <a:t>个，不妨把中位数分到左半边数组，使左半边比右半边多一个元素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656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7616" y="490601"/>
            <a:ext cx="10515600" cy="1091311"/>
          </a:xfrm>
        </p:spPr>
        <p:txBody>
          <a:bodyPr/>
          <a:lstStyle/>
          <a:p>
            <a:r>
              <a:rPr lang="zh-CN" altLang="en-US" smtClean="0"/>
              <a:t>中位数：在有两个有序数组的时候，仍可以把两个数组分别分成两部分</a:t>
            </a:r>
            <a:endParaRPr lang="en-US" altLang="zh-CN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366" y="1159383"/>
            <a:ext cx="6134100" cy="23812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41248" y="3895344"/>
            <a:ext cx="107076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尝试找一条分割线把两个数组分别分割成两部分，分割线需要满足的条件：</a:t>
            </a:r>
            <a:endParaRPr lang="en-US" altLang="zh-CN" smtClean="0"/>
          </a:p>
          <a:p>
            <a:r>
              <a:rPr lang="en-US" altLang="zh-CN" smtClean="0"/>
              <a:t>1.</a:t>
            </a:r>
            <a:r>
              <a:rPr lang="zh-CN" altLang="en-US" smtClean="0"/>
              <a:t>红线左边和右边的元素个数相等，或者左边元素的个数比右边元素的个数多</a:t>
            </a:r>
            <a:r>
              <a:rPr lang="en-US" altLang="zh-CN" smtClean="0"/>
              <a:t>1</a:t>
            </a:r>
            <a:r>
              <a:rPr lang="zh-CN" altLang="en-US" smtClean="0"/>
              <a:t>个。</a:t>
            </a:r>
            <a:endParaRPr lang="en-US" altLang="zh-CN" smtClean="0"/>
          </a:p>
          <a:p>
            <a:r>
              <a:rPr lang="en-US" altLang="zh-CN" smtClean="0"/>
              <a:t>2.</a:t>
            </a:r>
            <a:r>
              <a:rPr lang="zh-CN" altLang="en-US" smtClean="0"/>
              <a:t>红线左边的所有元素的数值 </a:t>
            </a:r>
            <a:r>
              <a:rPr lang="en-US" altLang="zh-CN" smtClean="0"/>
              <a:t>&lt;= </a:t>
            </a:r>
            <a:r>
              <a:rPr lang="zh-CN" altLang="en-US" smtClean="0"/>
              <a:t>红线右边的所有元素的数值（关键性质）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中位数就一定只与红线两侧的元素有关，用二分查找确定这条红线的位置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247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442" y="506920"/>
            <a:ext cx="5172075" cy="23145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79120" y="3663619"/>
            <a:ext cx="85740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/>
              <a:t>满足红</a:t>
            </a:r>
            <a:r>
              <a:rPr lang="zh-CN" altLang="en-US"/>
              <a:t>线左边的所有元素的数值 </a:t>
            </a:r>
            <a:r>
              <a:rPr lang="en-US" altLang="zh-CN"/>
              <a:t>&lt;= </a:t>
            </a:r>
            <a:r>
              <a:rPr lang="zh-CN" altLang="en-US"/>
              <a:t>红线右边的所有元素的</a:t>
            </a:r>
            <a:r>
              <a:rPr lang="zh-CN" altLang="en-US" smtClean="0"/>
              <a:t>数值</a:t>
            </a:r>
            <a:endParaRPr lang="en-US" altLang="zh-CN" smtClean="0"/>
          </a:p>
          <a:p>
            <a:r>
              <a:rPr lang="zh-CN" altLang="en-US" smtClean="0"/>
              <a:t>红线左边两个数</a:t>
            </a:r>
            <a:r>
              <a:rPr lang="en-US" altLang="zh-CN" smtClean="0"/>
              <a:t>(6</a:t>
            </a:r>
            <a:r>
              <a:rPr lang="zh-CN" altLang="en-US" smtClean="0"/>
              <a:t>和</a:t>
            </a:r>
            <a:r>
              <a:rPr lang="en-US" altLang="zh-CN" smtClean="0"/>
              <a:t>7)</a:t>
            </a:r>
            <a:r>
              <a:rPr lang="zh-CN" altLang="en-US" smtClean="0"/>
              <a:t>的最大值</a:t>
            </a:r>
            <a:r>
              <a:rPr lang="en-US" altLang="zh-CN" smtClean="0"/>
              <a:t>7</a:t>
            </a:r>
            <a:r>
              <a:rPr lang="zh-CN" altLang="en-US" smtClean="0"/>
              <a:t>就是两个数组的中位数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79120" y="3057891"/>
            <a:ext cx="9592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两个数组一个是奇数个元素，共</a:t>
            </a:r>
            <a:r>
              <a:rPr lang="en-US" altLang="zh-CN" smtClean="0"/>
              <a:t>9</a:t>
            </a:r>
            <a:r>
              <a:rPr lang="zh-CN" altLang="en-US" smtClean="0"/>
              <a:t>个元素，让分割线左边是</a:t>
            </a:r>
            <a:r>
              <a:rPr lang="en-US" altLang="zh-CN" smtClean="0"/>
              <a:t>5</a:t>
            </a:r>
            <a:r>
              <a:rPr lang="zh-CN" altLang="en-US" smtClean="0"/>
              <a:t>个元素，右边</a:t>
            </a:r>
            <a:r>
              <a:rPr lang="en-US" altLang="zh-CN" smtClean="0"/>
              <a:t>4</a:t>
            </a:r>
            <a:r>
              <a:rPr lang="zh-CN" altLang="en-US" smtClean="0"/>
              <a:t>个元素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539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421" y="493395"/>
            <a:ext cx="6229350" cy="23050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88264" y="3261283"/>
            <a:ext cx="85740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/>
              <a:t>满足红</a:t>
            </a:r>
            <a:r>
              <a:rPr lang="zh-CN" altLang="en-US"/>
              <a:t>线左边的所有元素的数值 </a:t>
            </a:r>
            <a:r>
              <a:rPr lang="en-US" altLang="zh-CN"/>
              <a:t>&lt;= </a:t>
            </a:r>
            <a:r>
              <a:rPr lang="zh-CN" altLang="en-US"/>
              <a:t>红线右边的所有元素的</a:t>
            </a:r>
            <a:r>
              <a:rPr lang="zh-CN" altLang="en-US" smtClean="0"/>
              <a:t>数值</a:t>
            </a:r>
            <a:endParaRPr lang="en-US" altLang="zh-CN" smtClean="0"/>
          </a:p>
          <a:p>
            <a:r>
              <a:rPr lang="zh-CN" altLang="en-US" smtClean="0"/>
              <a:t>红线左边最大值</a:t>
            </a:r>
            <a:r>
              <a:rPr lang="en-US" altLang="zh-CN"/>
              <a:t>8</a:t>
            </a:r>
            <a:r>
              <a:rPr lang="zh-CN" altLang="en-US" smtClean="0"/>
              <a:t>就是其中一个中位数，右边的最小值</a:t>
            </a:r>
            <a:r>
              <a:rPr lang="en-US" altLang="zh-CN" smtClean="0"/>
              <a:t>9</a:t>
            </a:r>
            <a:r>
              <a:rPr lang="zh-CN" altLang="en-US" smtClean="0"/>
              <a:t>就是另一个中位数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18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8056" y="429768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假设数组</a:t>
            </a:r>
            <a:r>
              <a:rPr lang="en-US" altLang="zh-CN" smtClean="0"/>
              <a:t>1</a:t>
            </a:r>
            <a:r>
              <a:rPr lang="zh-CN" altLang="en-US" smtClean="0"/>
              <a:t>的长度为</a:t>
            </a:r>
            <a:r>
              <a:rPr lang="en-US" altLang="zh-CN" smtClean="0"/>
              <a:t>m</a:t>
            </a:r>
            <a:r>
              <a:rPr lang="zh-CN" altLang="en-US" smtClean="0"/>
              <a:t>，数组</a:t>
            </a:r>
            <a:r>
              <a:rPr lang="en-US" altLang="zh-CN" smtClean="0"/>
              <a:t>2</a:t>
            </a:r>
            <a:r>
              <a:rPr lang="zh-CN" altLang="en-US" smtClean="0"/>
              <a:t>的长度为</a:t>
            </a:r>
            <a:r>
              <a:rPr lang="en-US" altLang="zh-CN" smtClean="0"/>
              <a:t>n, sizeleft</a:t>
            </a:r>
            <a:r>
              <a:rPr lang="zh-CN" altLang="en-US" smtClean="0"/>
              <a:t>表示分割线左边元素的个数</a:t>
            </a:r>
            <a:endParaRPr lang="en-US" altLang="zh-CN" smtClean="0"/>
          </a:p>
          <a:p>
            <a:r>
              <a:rPr lang="zh-CN" altLang="en-US" smtClean="0"/>
              <a:t>当</a:t>
            </a:r>
            <a:r>
              <a:rPr lang="en-US" altLang="zh-CN" smtClean="0"/>
              <a:t>m+n</a:t>
            </a:r>
            <a:r>
              <a:rPr lang="zh-CN" altLang="en-US" smtClean="0"/>
              <a:t>为偶数时，</a:t>
            </a:r>
            <a:r>
              <a:rPr lang="en-US" altLang="zh-CN" smtClean="0"/>
              <a:t>sizeleft = (m + n) / 2</a:t>
            </a:r>
          </a:p>
          <a:p>
            <a:r>
              <a:rPr lang="zh-CN" altLang="en-US"/>
              <a:t>当</a:t>
            </a:r>
            <a:r>
              <a:rPr lang="en-US" altLang="zh-CN"/>
              <a:t>m+n</a:t>
            </a:r>
            <a:r>
              <a:rPr lang="zh-CN" altLang="en-US" smtClean="0"/>
              <a:t>为奇数时，之前规定，左边元素多一个，</a:t>
            </a:r>
            <a:r>
              <a:rPr lang="en-US" altLang="zh-CN"/>
              <a:t>sizeleft = (m + </a:t>
            </a:r>
            <a:r>
              <a:rPr lang="en-US" altLang="zh-CN" smtClean="0"/>
              <a:t>n + 1) </a:t>
            </a:r>
            <a:r>
              <a:rPr lang="en-US" altLang="zh-CN"/>
              <a:t>/ 2</a:t>
            </a:r>
          </a:p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48056" y="1881878"/>
            <a:ext cx="85074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对于</a:t>
            </a:r>
            <a:r>
              <a:rPr lang="en-US" altLang="zh-CN" smtClean="0"/>
              <a:t>m+n</a:t>
            </a:r>
            <a:r>
              <a:rPr lang="zh-CN" altLang="en-US"/>
              <a:t>为</a:t>
            </a:r>
            <a:r>
              <a:rPr lang="zh-CN" altLang="en-US" smtClean="0"/>
              <a:t>偶数的情况，由于我们用的除法是整数除法，得到的结果是向下取整。</a:t>
            </a:r>
            <a:endParaRPr lang="en-US" altLang="zh-CN" smtClean="0"/>
          </a:p>
          <a:p>
            <a:r>
              <a:rPr lang="zh-CN" altLang="en-US" smtClean="0"/>
              <a:t>因此</a:t>
            </a:r>
            <a:r>
              <a:rPr lang="en-US" altLang="zh-CN"/>
              <a:t>(m + n) / </a:t>
            </a:r>
            <a:r>
              <a:rPr lang="en-US" altLang="zh-CN" smtClean="0"/>
              <a:t>2 == </a:t>
            </a:r>
            <a:r>
              <a:rPr lang="en-US" altLang="zh-CN"/>
              <a:t>(m + n + 1) / </a:t>
            </a:r>
            <a:r>
              <a:rPr lang="en-US" altLang="zh-CN" smtClean="0"/>
              <a:t>2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48056" y="3063240"/>
            <a:ext cx="8430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只需确定其中一个数组的分割线位置，就可以计算另一个数组的分割线位置。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48056" y="3794760"/>
            <a:ext cx="9244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满足条件</a:t>
            </a:r>
            <a:r>
              <a:rPr lang="en-US" altLang="zh-CN" smtClean="0"/>
              <a:t>1:</a:t>
            </a:r>
          </a:p>
          <a:p>
            <a:r>
              <a:rPr lang="zh-CN" altLang="en-US" smtClean="0"/>
              <a:t>分割线左边</a:t>
            </a:r>
            <a:r>
              <a:rPr lang="zh-CN" altLang="en-US"/>
              <a:t>和右边的元素个数相等，或者左边元素的个数比右边元素的个数多</a:t>
            </a:r>
            <a:r>
              <a:rPr lang="en-US" altLang="zh-CN"/>
              <a:t>1</a:t>
            </a:r>
            <a:r>
              <a:rPr lang="zh-CN" altLang="en-US"/>
              <a:t>个。</a:t>
            </a:r>
          </a:p>
        </p:txBody>
      </p:sp>
    </p:spTree>
    <p:extLst>
      <p:ext uri="{BB962C8B-B14F-4D97-AF65-F5344CB8AC3E}">
        <p14:creationId xmlns:p14="http://schemas.microsoft.com/office/powerpoint/2010/main" val="3110023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8640" y="374904"/>
            <a:ext cx="10850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由于两个数组都是有序数组，在同一个数组内，分割线一定满足左边的所有元素小于右边的所有元素</a:t>
            </a:r>
            <a:endParaRPr lang="en-US" altLang="zh-CN" smtClean="0"/>
          </a:p>
          <a:p>
            <a:r>
              <a:rPr lang="zh-CN" altLang="en-US" smtClean="0"/>
              <a:t>在不同的数组之间，应该交叉保证小于等于关系成立</a:t>
            </a:r>
            <a:r>
              <a:rPr lang="zh-CN" altLang="en-US" smtClean="0"/>
              <a:t>：</a:t>
            </a:r>
            <a:endParaRPr lang="en-US" altLang="zh-CN" smtClean="0"/>
          </a:p>
          <a:p>
            <a:r>
              <a:rPr lang="zh-CN" altLang="en-US"/>
              <a:t>红线左边的所有元素的数值 </a:t>
            </a:r>
            <a:r>
              <a:rPr lang="en-US" altLang="zh-CN"/>
              <a:t>&lt;= </a:t>
            </a:r>
            <a:r>
              <a:rPr lang="zh-CN" altLang="en-US"/>
              <a:t>红线右边的所有元素的数值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325" y="1458277"/>
            <a:ext cx="5114925" cy="22955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30936" y="4032504"/>
            <a:ext cx="6757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只要不符合交叉保证小于等于</a:t>
            </a:r>
            <a:r>
              <a:rPr lang="zh-CN" altLang="en-US" smtClean="0"/>
              <a:t>关系，就要调整分割线的位置。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870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53048" y="491990"/>
            <a:ext cx="31854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不满足交叉</a:t>
            </a:r>
            <a:r>
              <a:rPr lang="zh-CN" altLang="en-US"/>
              <a:t>保证小于等于</a:t>
            </a:r>
            <a:r>
              <a:rPr lang="zh-CN" altLang="en-US" smtClean="0"/>
              <a:t>关系</a:t>
            </a:r>
            <a:endParaRPr lang="en-US" altLang="zh-CN" smtClean="0"/>
          </a:p>
          <a:p>
            <a:r>
              <a:rPr lang="zh-CN" altLang="en-US" smtClean="0"/>
              <a:t>情况</a:t>
            </a:r>
            <a:r>
              <a:rPr lang="en-US" altLang="zh-CN" smtClean="0"/>
              <a:t>1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859" y="1784652"/>
            <a:ext cx="5153025" cy="24193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53048" y="1138321"/>
            <a:ext cx="751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第</a:t>
            </a:r>
            <a:r>
              <a:rPr lang="en-US" altLang="zh-CN" smtClean="0"/>
              <a:t>2</a:t>
            </a:r>
            <a:r>
              <a:rPr lang="zh-CN" altLang="en-US" smtClean="0"/>
              <a:t>个数组分割线左边最大值</a:t>
            </a:r>
            <a:r>
              <a:rPr lang="en-US" altLang="zh-CN" smtClean="0"/>
              <a:t>8</a:t>
            </a:r>
            <a:r>
              <a:rPr lang="zh-CN" altLang="en-US" smtClean="0"/>
              <a:t>大于第</a:t>
            </a:r>
            <a:r>
              <a:rPr lang="en-US" altLang="zh-CN" smtClean="0"/>
              <a:t>1</a:t>
            </a:r>
            <a:r>
              <a:rPr lang="zh-CN" altLang="en-US" smtClean="0"/>
              <a:t>个数组分割线右边元素</a:t>
            </a:r>
            <a:r>
              <a:rPr lang="zh-CN" altLang="en-US" smtClean="0"/>
              <a:t>最小值</a:t>
            </a:r>
            <a:r>
              <a:rPr lang="en-US" altLang="zh-CN" smtClean="0"/>
              <a:t>6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173273" y="4320334"/>
            <a:ext cx="7406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调整方案：</a:t>
            </a:r>
            <a:endParaRPr lang="en-US" altLang="zh-CN" smtClean="0"/>
          </a:p>
          <a:p>
            <a:r>
              <a:rPr lang="zh-CN" altLang="en-US" smtClean="0"/>
              <a:t>将中位数分割线在数组</a:t>
            </a:r>
            <a:r>
              <a:rPr lang="en-US" altLang="zh-CN" smtClean="0"/>
              <a:t>1</a:t>
            </a:r>
            <a:r>
              <a:rPr lang="zh-CN" altLang="en-US" smtClean="0"/>
              <a:t>的位置右移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25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1830</TotalTime>
  <Words>1122</Words>
  <Application>Microsoft Office PowerPoint</Application>
  <PresentationFormat>宽屏</PresentationFormat>
  <Paragraphs>95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等线 Light</vt:lpstr>
      <vt:lpstr>Arial</vt:lpstr>
      <vt:lpstr>Wingdings</vt:lpstr>
      <vt:lpstr>Office 主题​​</vt:lpstr>
      <vt:lpstr>寻找两个有序数组的中位数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寻找两个有序数组的中位数 </dc:title>
  <dc:creator>蔡 伦</dc:creator>
  <cp:lastModifiedBy>HP</cp:lastModifiedBy>
  <cp:revision>50</cp:revision>
  <dcterms:created xsi:type="dcterms:W3CDTF">2020-02-22T09:19:10Z</dcterms:created>
  <dcterms:modified xsi:type="dcterms:W3CDTF">2020-11-30T16:49:32Z</dcterms:modified>
</cp:coreProperties>
</file>