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5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1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7514-04FF-4C0A-BF43-453966006890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zigzag-conversion/solution/z-zi-xing-bian-huan-by-leetcod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Z </a:t>
            </a:r>
            <a:r>
              <a:rPr lang="zh-CN" altLang="en-US" b="1"/>
              <a:t>字形变换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https://leetcode-cn.com/problems/zigzag-conversion/solution/z-zi-xing-bian-huan-by-leetcode/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571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将一个给定字符串根据给定的行数，以从上往下、从左到右进行 </a:t>
            </a:r>
            <a:r>
              <a:rPr lang="en-US" altLang="zh-CN"/>
              <a:t>Z </a:t>
            </a:r>
            <a:r>
              <a:rPr lang="zh-CN" altLang="en-US"/>
              <a:t>字形排列。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比如输入字符串为 </a:t>
            </a:r>
            <a:r>
              <a:rPr lang="en-US" altLang="zh-CN"/>
              <a:t>"LEETCODEISHIRING" </a:t>
            </a:r>
            <a:r>
              <a:rPr lang="zh-CN" altLang="en-US"/>
              <a:t>行数为 </a:t>
            </a:r>
            <a:r>
              <a:rPr lang="en-US" altLang="zh-CN"/>
              <a:t>3 </a:t>
            </a:r>
            <a:r>
              <a:rPr lang="zh-CN" altLang="en-US"/>
              <a:t>时，排列如下：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2170176" y="3831336"/>
            <a:ext cx="2218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>
                <a:latin typeface="Consolas" panose="020B0609020204030204" pitchFamily="49" charset="0"/>
              </a:rPr>
              <a:t>L   C   I   R</a:t>
            </a:r>
          </a:p>
          <a:p>
            <a:r>
              <a:rPr lang="pt-BR" altLang="zh-CN">
                <a:latin typeface="Consolas" panose="020B0609020204030204" pitchFamily="49" charset="0"/>
              </a:rPr>
              <a:t>E T O E S I I G</a:t>
            </a:r>
          </a:p>
          <a:p>
            <a:r>
              <a:rPr lang="pt-BR" altLang="zh-CN">
                <a:latin typeface="Consolas" panose="020B0609020204030204" pitchFamily="49" charset="0"/>
              </a:rPr>
              <a:t>E   D   H   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516" y="3831336"/>
            <a:ext cx="2218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>
                <a:latin typeface="Consolas" panose="020B0609020204030204" pitchFamily="49" charset="0"/>
              </a:rPr>
              <a:t>L   C   I   R</a:t>
            </a:r>
          </a:p>
          <a:p>
            <a:r>
              <a:rPr lang="pt-BR" altLang="zh-CN">
                <a:latin typeface="Consolas" panose="020B0609020204030204" pitchFamily="49" charset="0"/>
              </a:rPr>
              <a:t>E T O E S I I G</a:t>
            </a:r>
          </a:p>
          <a:p>
            <a:r>
              <a:rPr lang="pt-BR" altLang="zh-CN">
                <a:latin typeface="Consolas" panose="020B0609020204030204" pitchFamily="49" charset="0"/>
              </a:rPr>
              <a:t>E   D   H   N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7296" y="3831336"/>
            <a:ext cx="9144" cy="11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824728" y="3831336"/>
            <a:ext cx="484632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18504" y="3831336"/>
            <a:ext cx="9144" cy="11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6" idx="0"/>
          </p:cNvCxnSpPr>
          <p:nvPr/>
        </p:nvCxnSpPr>
        <p:spPr>
          <a:xfrm flipV="1">
            <a:off x="6309360" y="3831336"/>
            <a:ext cx="45262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0"/>
          </p:cNvCxnSpPr>
          <p:nvPr/>
        </p:nvCxnSpPr>
        <p:spPr>
          <a:xfrm>
            <a:off x="6761988" y="3831336"/>
            <a:ext cx="0" cy="11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61988" y="3831336"/>
            <a:ext cx="544068" cy="11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75576" y="3831336"/>
            <a:ext cx="0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306056" y="3831336"/>
            <a:ext cx="384048" cy="11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83880" y="4132082"/>
            <a:ext cx="123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Z</a:t>
            </a:r>
            <a:r>
              <a:rPr lang="zh-CN" altLang="en-US" sz="2800" smtClean="0"/>
              <a:t>字形</a:t>
            </a:r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838200" y="5120640"/>
            <a:ext cx="10710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之后，你的输出需要从左往右逐行读取，产生出一个新的字符串，比如：</a:t>
            </a:r>
            <a:r>
              <a:rPr lang="en-US" altLang="zh-CN" sz="2800"/>
              <a:t>"LCIRETOESIIGEDHN"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86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按行排序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思路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通过</a:t>
            </a:r>
            <a:r>
              <a:rPr lang="zh-CN" altLang="en-US"/>
              <a:t>从左向右迭代字符串，我们可以轻松地确定字符位于 </a:t>
            </a:r>
            <a:r>
              <a:rPr lang="en-US" altLang="zh-CN"/>
              <a:t>Z </a:t>
            </a:r>
            <a:r>
              <a:rPr lang="zh-CN" altLang="en-US"/>
              <a:t>字形图案中的哪</a:t>
            </a:r>
            <a:r>
              <a:rPr lang="zh-CN" altLang="en-US"/>
              <a:t>一行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zh-CN" altLang="en-US" smtClean="0"/>
              <a:t>我们</a:t>
            </a:r>
            <a:r>
              <a:rPr lang="zh-CN" altLang="en-US"/>
              <a:t>可以</a:t>
            </a:r>
            <a:r>
              <a:rPr lang="zh-CN" altLang="en-US" smtClean="0"/>
              <a:t>使用</a:t>
            </a:r>
            <a:r>
              <a:rPr lang="en-US" altLang="zh-CN" smtClean="0"/>
              <a:t>min(numRows,len(s))</a:t>
            </a:r>
            <a:r>
              <a:rPr lang="zh-CN" altLang="en-US" smtClean="0"/>
              <a:t>个</a:t>
            </a:r>
            <a:r>
              <a:rPr lang="zh-CN" altLang="en-US"/>
              <a:t>列表来表示 </a:t>
            </a:r>
            <a:r>
              <a:rPr lang="en-US" altLang="zh-CN"/>
              <a:t>Z </a:t>
            </a:r>
            <a:r>
              <a:rPr lang="zh-CN" altLang="en-US"/>
              <a:t>字形图案中的非空行。从左到右</a:t>
            </a:r>
            <a:r>
              <a:rPr lang="zh-CN" altLang="en-US"/>
              <a:t>迭代 </a:t>
            </a:r>
            <a:r>
              <a:rPr lang="en-US" altLang="zh-CN" smtClean="0"/>
              <a:t>s</a:t>
            </a:r>
            <a:r>
              <a:rPr lang="zh-CN" altLang="en-US"/>
              <a:t>，将每个字符添加到合适的行。可以使用当前行和当前方向这两个变量对合适的行进行跟踪。只有当我们向上移动到最上面的行或向下移动到最下面的行时，当前方向才会</a:t>
            </a:r>
            <a:r>
              <a:rPr lang="zh-CN" altLang="en-US"/>
              <a:t>发生</a:t>
            </a:r>
            <a:r>
              <a:rPr lang="zh-CN" altLang="en-US" smtClean="0"/>
              <a:t>改变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8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488" y="66904"/>
            <a:ext cx="7394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        vector&lt;string&gt; rows(min(numRows, int(s.size())));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int curRow = 0;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bool goingDown = false;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/>
            </a:r>
            <a:br>
              <a:rPr lang="en-US" altLang="zh-CN" smtClean="0">
                <a:latin typeface="Consolas" panose="020B0609020204030204" pitchFamily="49" charset="0"/>
              </a:rPr>
            </a:br>
            <a:r>
              <a:rPr lang="en-US" altLang="zh-CN" smtClean="0">
                <a:latin typeface="Consolas" panose="020B0609020204030204" pitchFamily="49" charset="0"/>
              </a:rPr>
              <a:t>        for (char c : s) {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    rows[curRow] += c;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    if (curRow == 0 || curRow == numRows - 1) {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      goingDown = !goingDown;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    curRow += goingDown ? 1 : -1;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        }</a:t>
            </a:r>
            <a:endParaRPr lang="en-US" altLang="zh-CN" b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51520" y="2282895"/>
            <a:ext cx="2218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>
                <a:latin typeface="Consolas" panose="020B0609020204030204" pitchFamily="49" charset="0"/>
              </a:rPr>
              <a:t>L   C   I   R</a:t>
            </a:r>
          </a:p>
          <a:p>
            <a:r>
              <a:rPr lang="pt-BR" altLang="zh-CN">
                <a:latin typeface="Consolas" panose="020B0609020204030204" pitchFamily="49" charset="0"/>
              </a:rPr>
              <a:t>E T O E S I I G</a:t>
            </a:r>
          </a:p>
          <a:p>
            <a:r>
              <a:rPr lang="pt-BR" altLang="zh-CN">
                <a:latin typeface="Consolas" panose="020B0609020204030204" pitchFamily="49" charset="0"/>
              </a:rPr>
              <a:t>E   D   H   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56" y="4300609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循环内部：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9956" y="3448003"/>
            <a:ext cx="289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curRow == 0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goingDown == false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6344" y="3469612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2</a:t>
            </a:r>
            <a:r>
              <a:rPr lang="zh-CN" altLang="en-US" smtClean="0"/>
              <a:t>次循环：</a:t>
            </a:r>
            <a:endParaRPr lang="en-US" altLang="zh-CN" smtClean="0"/>
          </a:p>
          <a:p>
            <a:r>
              <a:rPr lang="en-US" altLang="zh-CN" smtClean="0"/>
              <a:t>rows[1] == “E”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判断为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r>
              <a:rPr lang="en-US" altLang="zh-CN" smtClean="0"/>
              <a:t>goingDown</a:t>
            </a:r>
            <a:r>
              <a:rPr lang="zh-CN" altLang="en-US" smtClean="0"/>
              <a:t>仍为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curRow == 2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5592" y="4890116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次循环：</a:t>
            </a:r>
            <a:endParaRPr lang="en-US" altLang="zh-CN" smtClean="0"/>
          </a:p>
          <a:p>
            <a:r>
              <a:rPr lang="en-US" altLang="zh-CN" smtClean="0"/>
              <a:t>rows[0] == “L”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判断为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en-US" altLang="zh-CN" smtClean="0"/>
              <a:t>goingDown</a:t>
            </a:r>
            <a:r>
              <a:rPr lang="zh-CN" altLang="en-US" smtClean="0"/>
              <a:t>变为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curRow == 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76344" y="4831174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次循环：</a:t>
            </a:r>
            <a:endParaRPr lang="en-US" altLang="zh-CN" smtClean="0"/>
          </a:p>
          <a:p>
            <a:r>
              <a:rPr lang="en-US" altLang="zh-CN" smtClean="0"/>
              <a:t>rows[2] == “E”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判断为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en-US" altLang="zh-CN" smtClean="0"/>
              <a:t>goingDown</a:t>
            </a:r>
            <a:r>
              <a:rPr lang="zh-CN" altLang="en-US" smtClean="0"/>
              <a:t>变为</a:t>
            </a:r>
            <a:r>
              <a:rPr lang="en-US" altLang="zh-CN" smtClean="0"/>
              <a:t>false</a:t>
            </a:r>
          </a:p>
          <a:p>
            <a:r>
              <a:rPr lang="en-US" altLang="zh-CN" smtClean="0"/>
              <a:t>curRow == 1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51520" y="3448003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4</a:t>
            </a:r>
            <a:r>
              <a:rPr lang="zh-CN" altLang="en-US" smtClean="0"/>
              <a:t>次循环：</a:t>
            </a:r>
            <a:endParaRPr lang="en-US" altLang="zh-CN" smtClean="0"/>
          </a:p>
          <a:p>
            <a:r>
              <a:rPr lang="en-US" altLang="zh-CN" smtClean="0"/>
              <a:t>rows[1] == “ET”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判断为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r>
              <a:rPr lang="en-US" altLang="zh-CN" smtClean="0"/>
              <a:t>goingDown</a:t>
            </a:r>
            <a:r>
              <a:rPr lang="zh-CN" altLang="en-US" smtClean="0"/>
              <a:t>仍为</a:t>
            </a:r>
            <a:r>
              <a:rPr lang="en-US" altLang="zh-CN" smtClean="0"/>
              <a:t>false</a:t>
            </a:r>
          </a:p>
          <a:p>
            <a:r>
              <a:rPr lang="en-US" altLang="zh-CN" smtClean="0"/>
              <a:t>curRow == 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51520" y="4831173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5</a:t>
            </a:r>
            <a:r>
              <a:rPr lang="zh-CN" altLang="en-US" smtClean="0"/>
              <a:t>次循环：</a:t>
            </a:r>
            <a:endParaRPr lang="en-US" altLang="zh-CN" smtClean="0"/>
          </a:p>
          <a:p>
            <a:r>
              <a:rPr lang="en-US" altLang="zh-CN" smtClean="0"/>
              <a:t>rows[0] == “LC”</a:t>
            </a:r>
          </a:p>
          <a:p>
            <a:r>
              <a:rPr lang="en-US" altLang="zh-CN" smtClean="0"/>
              <a:t>if</a:t>
            </a:r>
            <a:r>
              <a:rPr lang="zh-CN" altLang="en-US" smtClean="0"/>
              <a:t>判断为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en-US" altLang="zh-CN" smtClean="0"/>
              <a:t>goingDown</a:t>
            </a:r>
            <a:r>
              <a:rPr lang="zh-CN" altLang="en-US" smtClean="0"/>
              <a:t>变为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curRow ==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0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" y="371799"/>
            <a:ext cx="2218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>
                <a:latin typeface="Consolas" panose="020B0609020204030204" pitchFamily="49" charset="0"/>
              </a:rPr>
              <a:t>L   C   I   R</a:t>
            </a:r>
          </a:p>
          <a:p>
            <a:r>
              <a:rPr lang="pt-BR" altLang="zh-CN">
                <a:latin typeface="Consolas" panose="020B0609020204030204" pitchFamily="49" charset="0"/>
              </a:rPr>
              <a:t>E T O E S I I G</a:t>
            </a:r>
          </a:p>
          <a:p>
            <a:r>
              <a:rPr lang="pt-BR" altLang="zh-CN">
                <a:latin typeface="Consolas" panose="020B0609020204030204" pitchFamily="49" charset="0"/>
              </a:rPr>
              <a:t>E   D   H   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656" y="1655064"/>
            <a:ext cx="865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循环结束后，</a:t>
            </a:r>
            <a:endParaRPr lang="en-US" altLang="zh-CN" sz="2400" smtClean="0"/>
          </a:p>
          <a:p>
            <a:r>
              <a:rPr lang="en-US" altLang="zh-CN" sz="2400" smtClean="0"/>
              <a:t>rows[0]</a:t>
            </a:r>
            <a:r>
              <a:rPr lang="zh-CN" altLang="en-US" sz="2400" smtClean="0"/>
              <a:t>为</a:t>
            </a:r>
            <a:r>
              <a:rPr lang="en-US" altLang="zh-CN" sz="2400" smtClean="0"/>
              <a:t>”LCIR”</a:t>
            </a:r>
            <a:r>
              <a:rPr lang="zh-CN" altLang="en-US" sz="2400" smtClean="0"/>
              <a:t>，</a:t>
            </a:r>
            <a:r>
              <a:rPr lang="en-US" altLang="zh-CN" sz="2400" smtClean="0"/>
              <a:t>rows[1]</a:t>
            </a:r>
            <a:r>
              <a:rPr lang="zh-CN" altLang="en-US" sz="2400" smtClean="0"/>
              <a:t>为</a:t>
            </a:r>
            <a:r>
              <a:rPr lang="en-US" altLang="zh-CN" sz="2400" smtClean="0"/>
              <a:t>”ETOESIIG”</a:t>
            </a:r>
            <a:r>
              <a:rPr lang="zh-CN" altLang="en-US" sz="2400" smtClean="0"/>
              <a:t>，</a:t>
            </a:r>
            <a:r>
              <a:rPr lang="en-US" altLang="zh-CN" sz="2400" smtClean="0"/>
              <a:t>rows[2]</a:t>
            </a:r>
            <a:r>
              <a:rPr lang="zh-CN" altLang="en-US" sz="2400" smtClean="0"/>
              <a:t>为</a:t>
            </a:r>
            <a:r>
              <a:rPr lang="en-US" altLang="zh-CN" sz="2400" smtClean="0"/>
              <a:t>”EDHN”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661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392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Z 字形变换</vt:lpstr>
      <vt:lpstr>题目描述</vt:lpstr>
      <vt:lpstr>按行排序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寻找两个有序数组的中位数 </dc:title>
  <dc:creator>蔡 伦</dc:creator>
  <cp:lastModifiedBy>蔡 伦</cp:lastModifiedBy>
  <cp:revision>23</cp:revision>
  <dcterms:created xsi:type="dcterms:W3CDTF">2020-02-22T09:19:10Z</dcterms:created>
  <dcterms:modified xsi:type="dcterms:W3CDTF">2020-02-26T13:11:33Z</dcterms:modified>
</cp:coreProperties>
</file>