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drawings/drawing1.xml" ContentType="application/vnd.openxmlformats-officedocument.drawingml.chartshapes+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drawings/drawing2.xml" ContentType="application/vnd.openxmlformats-officedocument.drawingml.chartshape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256" r:id="rId2"/>
    <p:sldId id="2102937670" r:id="rId3"/>
    <p:sldId id="2102937672" r:id="rId4"/>
    <p:sldId id="2102937680" r:id="rId5"/>
    <p:sldId id="2102937673" r:id="rId6"/>
    <p:sldId id="2102937674" r:id="rId7"/>
    <p:sldId id="2102937675" r:id="rId8"/>
    <p:sldId id="2102937676" r:id="rId9"/>
    <p:sldId id="2102937677" r:id="rId10"/>
    <p:sldId id="2102937681" r:id="rId11"/>
    <p:sldId id="2102937667" r:id="rId12"/>
    <p:sldId id="2102937662" r:id="rId13"/>
    <p:sldId id="2102937647" r:id="rId14"/>
    <p:sldId id="2102937642" r:id="rId15"/>
    <p:sldId id="2102937648" r:id="rId16"/>
    <p:sldId id="2102937678" r:id="rId17"/>
    <p:sldId id="2102937679" r:id="rId18"/>
    <p:sldId id="2102937654" r:id="rId19"/>
    <p:sldId id="2102937668" r:id="rId20"/>
    <p:sldId id="2102937657" r:id="rId21"/>
    <p:sldId id="2102937558" r:id="rId22"/>
    <p:sldId id="2102937637" r:id="rId23"/>
    <p:sldId id="257" r:id="rId2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9D657C-E565-B2A3-0536-F8909B578D42}" name="Vaishali Oolun" initials="VO" userId="S::vaishali.oolun@momentum.co.uk::0dd0ea61-a413-4711-a496-4f0358a6c89a" providerId="AD"/>
  <p188:author id="{D830B8B3-2B62-B4FA-1277-8D261576256D}" name="Simon Price" initials="SP" userId="S::Simon.Price@caiml.com::bf1a6cde-4dc8-41cd-853d-40669c318eb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1A73"/>
    <a:srgbClr val="D12E28"/>
    <a:srgbClr val="06031B"/>
    <a:srgbClr val="878787"/>
    <a:srgbClr val="A1D5FF"/>
    <a:srgbClr val="C6C6C6"/>
    <a:srgbClr val="FFED8F"/>
    <a:srgbClr val="C0B55E"/>
    <a:srgbClr val="548BE9"/>
    <a:srgbClr val="4B5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C2BE1D-EE1E-4CB1-AF75-67AC5F4916BF}" v="88" dt="2025-10-03T11:32:36.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165"/>
  </p:normalViewPr>
  <p:slideViewPr>
    <p:cSldViewPr snapToGrid="0">
      <p:cViewPr varScale="1">
        <p:scale>
          <a:sx n="81" d="100"/>
          <a:sy n="81" d="100"/>
        </p:scale>
        <p:origin x="384" y="56"/>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 Id="rId4" Type="http://schemas.openxmlformats.org/officeDocument/2006/relationships/chartUserShapes" Target="../drawings/drawing2.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285213666296393E-2"/>
          <c:y val="2.7448493717046434E-2"/>
          <c:w val="0.94024401470470909"/>
          <c:h val="0.74185585208928528"/>
        </c:manualLayout>
      </c:layout>
      <c:lineChart>
        <c:grouping val="standard"/>
        <c:varyColors val="0"/>
        <c:ser>
          <c:idx val="0"/>
          <c:order val="0"/>
          <c:tx>
            <c:strRef>
              <c:f>Sheet1!$C$1</c:f>
              <c:strCache>
                <c:ptCount val="1"/>
                <c:pt idx="0">
                  <c:v>BOC</c:v>
                </c:pt>
              </c:strCache>
            </c:strRef>
          </c:tx>
          <c:spPr>
            <a:ln w="28575" cap="rnd">
              <a:solidFill>
                <a:schemeClr val="accent1"/>
              </a:solidFill>
              <a:round/>
            </a:ln>
            <a:effectLst/>
          </c:spPr>
          <c:marker>
            <c:symbol val="none"/>
          </c:marker>
          <c:cat>
            <c:numRef>
              <c:f>Sheet1!$B$2:$B$301</c:f>
              <c:numCache>
                <c:formatCode>m/d/yyyy</c:formatCode>
                <c:ptCount val="300"/>
                <c:pt idx="0">
                  <c:v>43833</c:v>
                </c:pt>
                <c:pt idx="1">
                  <c:v>43840</c:v>
                </c:pt>
                <c:pt idx="2">
                  <c:v>43847</c:v>
                </c:pt>
                <c:pt idx="3">
                  <c:v>43854</c:v>
                </c:pt>
                <c:pt idx="4">
                  <c:v>43861</c:v>
                </c:pt>
                <c:pt idx="5">
                  <c:v>43868</c:v>
                </c:pt>
                <c:pt idx="6">
                  <c:v>43875</c:v>
                </c:pt>
                <c:pt idx="7">
                  <c:v>43882</c:v>
                </c:pt>
                <c:pt idx="8">
                  <c:v>43889</c:v>
                </c:pt>
                <c:pt idx="9">
                  <c:v>43896</c:v>
                </c:pt>
                <c:pt idx="10">
                  <c:v>43903</c:v>
                </c:pt>
                <c:pt idx="11">
                  <c:v>43910</c:v>
                </c:pt>
                <c:pt idx="12">
                  <c:v>43917</c:v>
                </c:pt>
                <c:pt idx="13">
                  <c:v>43924</c:v>
                </c:pt>
                <c:pt idx="14">
                  <c:v>43931</c:v>
                </c:pt>
                <c:pt idx="15">
                  <c:v>43938</c:v>
                </c:pt>
                <c:pt idx="16">
                  <c:v>43945</c:v>
                </c:pt>
                <c:pt idx="17">
                  <c:v>43952</c:v>
                </c:pt>
                <c:pt idx="18">
                  <c:v>43959</c:v>
                </c:pt>
                <c:pt idx="19">
                  <c:v>43966</c:v>
                </c:pt>
                <c:pt idx="20">
                  <c:v>43973</c:v>
                </c:pt>
                <c:pt idx="21">
                  <c:v>43980</c:v>
                </c:pt>
                <c:pt idx="22">
                  <c:v>43987</c:v>
                </c:pt>
                <c:pt idx="23">
                  <c:v>43994</c:v>
                </c:pt>
                <c:pt idx="24">
                  <c:v>44001</c:v>
                </c:pt>
                <c:pt idx="25">
                  <c:v>44008</c:v>
                </c:pt>
                <c:pt idx="26">
                  <c:v>44015</c:v>
                </c:pt>
                <c:pt idx="27">
                  <c:v>44022</c:v>
                </c:pt>
                <c:pt idx="28">
                  <c:v>44029</c:v>
                </c:pt>
                <c:pt idx="29">
                  <c:v>44036</c:v>
                </c:pt>
                <c:pt idx="30">
                  <c:v>44043</c:v>
                </c:pt>
                <c:pt idx="31">
                  <c:v>44050</c:v>
                </c:pt>
                <c:pt idx="32">
                  <c:v>44057</c:v>
                </c:pt>
                <c:pt idx="33">
                  <c:v>44064</c:v>
                </c:pt>
                <c:pt idx="34">
                  <c:v>44071</c:v>
                </c:pt>
                <c:pt idx="35">
                  <c:v>44078</c:v>
                </c:pt>
                <c:pt idx="36">
                  <c:v>44085</c:v>
                </c:pt>
                <c:pt idx="37">
                  <c:v>44092</c:v>
                </c:pt>
                <c:pt idx="38">
                  <c:v>44099</c:v>
                </c:pt>
                <c:pt idx="39">
                  <c:v>44106</c:v>
                </c:pt>
                <c:pt idx="40">
                  <c:v>44113</c:v>
                </c:pt>
                <c:pt idx="41">
                  <c:v>44120</c:v>
                </c:pt>
                <c:pt idx="42">
                  <c:v>44127</c:v>
                </c:pt>
                <c:pt idx="43">
                  <c:v>44134</c:v>
                </c:pt>
                <c:pt idx="44">
                  <c:v>44141</c:v>
                </c:pt>
                <c:pt idx="45">
                  <c:v>44148</c:v>
                </c:pt>
                <c:pt idx="46">
                  <c:v>44155</c:v>
                </c:pt>
                <c:pt idx="47">
                  <c:v>44162</c:v>
                </c:pt>
                <c:pt idx="48">
                  <c:v>44169</c:v>
                </c:pt>
                <c:pt idx="49">
                  <c:v>44176</c:v>
                </c:pt>
                <c:pt idx="50">
                  <c:v>44183</c:v>
                </c:pt>
                <c:pt idx="51">
                  <c:v>44190</c:v>
                </c:pt>
                <c:pt idx="52">
                  <c:v>44197</c:v>
                </c:pt>
                <c:pt idx="53">
                  <c:v>44204</c:v>
                </c:pt>
                <c:pt idx="54">
                  <c:v>44211</c:v>
                </c:pt>
                <c:pt idx="55">
                  <c:v>44218</c:v>
                </c:pt>
                <c:pt idx="56">
                  <c:v>44225</c:v>
                </c:pt>
                <c:pt idx="57">
                  <c:v>44232</c:v>
                </c:pt>
                <c:pt idx="58">
                  <c:v>44239</c:v>
                </c:pt>
                <c:pt idx="59">
                  <c:v>44246</c:v>
                </c:pt>
                <c:pt idx="60">
                  <c:v>44253</c:v>
                </c:pt>
                <c:pt idx="61">
                  <c:v>44260</c:v>
                </c:pt>
                <c:pt idx="62">
                  <c:v>44267</c:v>
                </c:pt>
                <c:pt idx="63">
                  <c:v>44274</c:v>
                </c:pt>
                <c:pt idx="64">
                  <c:v>44281</c:v>
                </c:pt>
                <c:pt idx="65">
                  <c:v>44288</c:v>
                </c:pt>
                <c:pt idx="66">
                  <c:v>44295</c:v>
                </c:pt>
                <c:pt idx="67">
                  <c:v>44302</c:v>
                </c:pt>
                <c:pt idx="68">
                  <c:v>44309</c:v>
                </c:pt>
                <c:pt idx="69">
                  <c:v>44316</c:v>
                </c:pt>
                <c:pt idx="70">
                  <c:v>44323</c:v>
                </c:pt>
                <c:pt idx="71">
                  <c:v>44330</c:v>
                </c:pt>
                <c:pt idx="72">
                  <c:v>44337</c:v>
                </c:pt>
                <c:pt idx="73">
                  <c:v>44344</c:v>
                </c:pt>
                <c:pt idx="74">
                  <c:v>44351</c:v>
                </c:pt>
                <c:pt idx="75">
                  <c:v>44358</c:v>
                </c:pt>
                <c:pt idx="76">
                  <c:v>44365</c:v>
                </c:pt>
                <c:pt idx="77">
                  <c:v>44372</c:v>
                </c:pt>
                <c:pt idx="78">
                  <c:v>44379</c:v>
                </c:pt>
                <c:pt idx="79">
                  <c:v>44386</c:v>
                </c:pt>
                <c:pt idx="80">
                  <c:v>44393</c:v>
                </c:pt>
                <c:pt idx="81">
                  <c:v>44400</c:v>
                </c:pt>
                <c:pt idx="82">
                  <c:v>44407</c:v>
                </c:pt>
                <c:pt idx="83">
                  <c:v>44414</c:v>
                </c:pt>
                <c:pt idx="84">
                  <c:v>44421</c:v>
                </c:pt>
                <c:pt idx="85">
                  <c:v>44428</c:v>
                </c:pt>
                <c:pt idx="86">
                  <c:v>44435</c:v>
                </c:pt>
                <c:pt idx="87">
                  <c:v>44442</c:v>
                </c:pt>
                <c:pt idx="88">
                  <c:v>44449</c:v>
                </c:pt>
                <c:pt idx="89">
                  <c:v>44456</c:v>
                </c:pt>
                <c:pt idx="90">
                  <c:v>44463</c:v>
                </c:pt>
                <c:pt idx="91">
                  <c:v>44470</c:v>
                </c:pt>
                <c:pt idx="92">
                  <c:v>44477</c:v>
                </c:pt>
                <c:pt idx="93">
                  <c:v>44484</c:v>
                </c:pt>
                <c:pt idx="94">
                  <c:v>44491</c:v>
                </c:pt>
                <c:pt idx="95">
                  <c:v>44498</c:v>
                </c:pt>
                <c:pt idx="96">
                  <c:v>44505</c:v>
                </c:pt>
                <c:pt idx="97">
                  <c:v>44512</c:v>
                </c:pt>
                <c:pt idx="98">
                  <c:v>44519</c:v>
                </c:pt>
                <c:pt idx="99">
                  <c:v>44526</c:v>
                </c:pt>
                <c:pt idx="100">
                  <c:v>44533</c:v>
                </c:pt>
                <c:pt idx="101">
                  <c:v>44540</c:v>
                </c:pt>
                <c:pt idx="102">
                  <c:v>44547</c:v>
                </c:pt>
                <c:pt idx="103">
                  <c:v>44554</c:v>
                </c:pt>
                <c:pt idx="104">
                  <c:v>44561</c:v>
                </c:pt>
                <c:pt idx="105">
                  <c:v>44568</c:v>
                </c:pt>
                <c:pt idx="106">
                  <c:v>44575</c:v>
                </c:pt>
                <c:pt idx="107">
                  <c:v>44582</c:v>
                </c:pt>
                <c:pt idx="108">
                  <c:v>44589</c:v>
                </c:pt>
                <c:pt idx="109">
                  <c:v>44596</c:v>
                </c:pt>
                <c:pt idx="110">
                  <c:v>44603</c:v>
                </c:pt>
                <c:pt idx="111">
                  <c:v>44610</c:v>
                </c:pt>
                <c:pt idx="112">
                  <c:v>44617</c:v>
                </c:pt>
                <c:pt idx="113">
                  <c:v>44624</c:v>
                </c:pt>
                <c:pt idx="114">
                  <c:v>44631</c:v>
                </c:pt>
                <c:pt idx="115">
                  <c:v>44638</c:v>
                </c:pt>
                <c:pt idx="116">
                  <c:v>44645</c:v>
                </c:pt>
                <c:pt idx="117">
                  <c:v>44652</c:v>
                </c:pt>
                <c:pt idx="118">
                  <c:v>44659</c:v>
                </c:pt>
                <c:pt idx="119">
                  <c:v>44666</c:v>
                </c:pt>
                <c:pt idx="120">
                  <c:v>44673</c:v>
                </c:pt>
                <c:pt idx="121">
                  <c:v>44680</c:v>
                </c:pt>
                <c:pt idx="122">
                  <c:v>44687</c:v>
                </c:pt>
                <c:pt idx="123">
                  <c:v>44694</c:v>
                </c:pt>
                <c:pt idx="124">
                  <c:v>44701</c:v>
                </c:pt>
                <c:pt idx="125">
                  <c:v>44708</c:v>
                </c:pt>
                <c:pt idx="126">
                  <c:v>44715</c:v>
                </c:pt>
                <c:pt idx="127">
                  <c:v>44722</c:v>
                </c:pt>
                <c:pt idx="128">
                  <c:v>44729</c:v>
                </c:pt>
                <c:pt idx="129">
                  <c:v>44736</c:v>
                </c:pt>
                <c:pt idx="130">
                  <c:v>44743</c:v>
                </c:pt>
                <c:pt idx="131">
                  <c:v>44750</c:v>
                </c:pt>
                <c:pt idx="132">
                  <c:v>44757</c:v>
                </c:pt>
                <c:pt idx="133">
                  <c:v>44764</c:v>
                </c:pt>
                <c:pt idx="134">
                  <c:v>44771</c:v>
                </c:pt>
                <c:pt idx="135">
                  <c:v>44778</c:v>
                </c:pt>
                <c:pt idx="136">
                  <c:v>44785</c:v>
                </c:pt>
                <c:pt idx="137">
                  <c:v>44792</c:v>
                </c:pt>
                <c:pt idx="138">
                  <c:v>44799</c:v>
                </c:pt>
                <c:pt idx="139">
                  <c:v>44806</c:v>
                </c:pt>
                <c:pt idx="140">
                  <c:v>44813</c:v>
                </c:pt>
                <c:pt idx="141">
                  <c:v>44820</c:v>
                </c:pt>
                <c:pt idx="142">
                  <c:v>44827</c:v>
                </c:pt>
                <c:pt idx="143">
                  <c:v>44834</c:v>
                </c:pt>
                <c:pt idx="144">
                  <c:v>44841</c:v>
                </c:pt>
                <c:pt idx="145">
                  <c:v>44848</c:v>
                </c:pt>
                <c:pt idx="146">
                  <c:v>44855</c:v>
                </c:pt>
                <c:pt idx="147">
                  <c:v>44862</c:v>
                </c:pt>
                <c:pt idx="148">
                  <c:v>44869</c:v>
                </c:pt>
                <c:pt idx="149">
                  <c:v>44876</c:v>
                </c:pt>
                <c:pt idx="150">
                  <c:v>44883</c:v>
                </c:pt>
                <c:pt idx="151">
                  <c:v>44890</c:v>
                </c:pt>
                <c:pt idx="152">
                  <c:v>44897</c:v>
                </c:pt>
                <c:pt idx="153">
                  <c:v>44904</c:v>
                </c:pt>
                <c:pt idx="154">
                  <c:v>44911</c:v>
                </c:pt>
                <c:pt idx="155">
                  <c:v>44918</c:v>
                </c:pt>
                <c:pt idx="156">
                  <c:v>44925</c:v>
                </c:pt>
                <c:pt idx="157">
                  <c:v>44932</c:v>
                </c:pt>
                <c:pt idx="158">
                  <c:v>44939</c:v>
                </c:pt>
                <c:pt idx="159">
                  <c:v>44946</c:v>
                </c:pt>
                <c:pt idx="160">
                  <c:v>44953</c:v>
                </c:pt>
                <c:pt idx="161">
                  <c:v>44960</c:v>
                </c:pt>
                <c:pt idx="162">
                  <c:v>44967</c:v>
                </c:pt>
                <c:pt idx="163">
                  <c:v>44974</c:v>
                </c:pt>
                <c:pt idx="164">
                  <c:v>44981</c:v>
                </c:pt>
                <c:pt idx="165">
                  <c:v>44988</c:v>
                </c:pt>
                <c:pt idx="166">
                  <c:v>44995</c:v>
                </c:pt>
                <c:pt idx="167">
                  <c:v>45002</c:v>
                </c:pt>
                <c:pt idx="168">
                  <c:v>45009</c:v>
                </c:pt>
                <c:pt idx="169">
                  <c:v>45016</c:v>
                </c:pt>
                <c:pt idx="170">
                  <c:v>45023</c:v>
                </c:pt>
                <c:pt idx="171">
                  <c:v>45030</c:v>
                </c:pt>
                <c:pt idx="172">
                  <c:v>45037</c:v>
                </c:pt>
                <c:pt idx="173">
                  <c:v>45044</c:v>
                </c:pt>
                <c:pt idx="174">
                  <c:v>45051</c:v>
                </c:pt>
                <c:pt idx="175">
                  <c:v>45058</c:v>
                </c:pt>
                <c:pt idx="176">
                  <c:v>45065</c:v>
                </c:pt>
                <c:pt idx="177">
                  <c:v>45072</c:v>
                </c:pt>
                <c:pt idx="178">
                  <c:v>45079</c:v>
                </c:pt>
                <c:pt idx="179">
                  <c:v>45086</c:v>
                </c:pt>
                <c:pt idx="180">
                  <c:v>45093</c:v>
                </c:pt>
                <c:pt idx="181">
                  <c:v>45100</c:v>
                </c:pt>
                <c:pt idx="182">
                  <c:v>45107</c:v>
                </c:pt>
                <c:pt idx="183">
                  <c:v>45114</c:v>
                </c:pt>
                <c:pt idx="184">
                  <c:v>45121</c:v>
                </c:pt>
                <c:pt idx="185">
                  <c:v>45128</c:v>
                </c:pt>
                <c:pt idx="186">
                  <c:v>45135</c:v>
                </c:pt>
                <c:pt idx="187">
                  <c:v>45142</c:v>
                </c:pt>
                <c:pt idx="188">
                  <c:v>45149</c:v>
                </c:pt>
                <c:pt idx="189">
                  <c:v>45156</c:v>
                </c:pt>
                <c:pt idx="190">
                  <c:v>45163</c:v>
                </c:pt>
                <c:pt idx="191">
                  <c:v>45170</c:v>
                </c:pt>
                <c:pt idx="192">
                  <c:v>45177</c:v>
                </c:pt>
                <c:pt idx="193">
                  <c:v>45184</c:v>
                </c:pt>
                <c:pt idx="194">
                  <c:v>45191</c:v>
                </c:pt>
                <c:pt idx="195">
                  <c:v>45198</c:v>
                </c:pt>
                <c:pt idx="196">
                  <c:v>45205</c:v>
                </c:pt>
                <c:pt idx="197">
                  <c:v>45212</c:v>
                </c:pt>
                <c:pt idx="198">
                  <c:v>45219</c:v>
                </c:pt>
                <c:pt idx="199">
                  <c:v>45226</c:v>
                </c:pt>
                <c:pt idx="200">
                  <c:v>45233</c:v>
                </c:pt>
                <c:pt idx="201">
                  <c:v>45240</c:v>
                </c:pt>
                <c:pt idx="202">
                  <c:v>45247</c:v>
                </c:pt>
                <c:pt idx="203">
                  <c:v>45254</c:v>
                </c:pt>
                <c:pt idx="204">
                  <c:v>45261</c:v>
                </c:pt>
                <c:pt idx="205">
                  <c:v>45268</c:v>
                </c:pt>
                <c:pt idx="206">
                  <c:v>45275</c:v>
                </c:pt>
                <c:pt idx="207">
                  <c:v>45282</c:v>
                </c:pt>
                <c:pt idx="208">
                  <c:v>45289</c:v>
                </c:pt>
                <c:pt idx="209">
                  <c:v>45296</c:v>
                </c:pt>
                <c:pt idx="210">
                  <c:v>45303</c:v>
                </c:pt>
                <c:pt idx="211">
                  <c:v>45310</c:v>
                </c:pt>
                <c:pt idx="212">
                  <c:v>45317</c:v>
                </c:pt>
                <c:pt idx="213">
                  <c:v>45324</c:v>
                </c:pt>
                <c:pt idx="214">
                  <c:v>45331</c:v>
                </c:pt>
                <c:pt idx="215">
                  <c:v>45338</c:v>
                </c:pt>
                <c:pt idx="216">
                  <c:v>45345</c:v>
                </c:pt>
                <c:pt idx="217">
                  <c:v>45352</c:v>
                </c:pt>
                <c:pt idx="218">
                  <c:v>45359</c:v>
                </c:pt>
                <c:pt idx="219">
                  <c:v>45366</c:v>
                </c:pt>
                <c:pt idx="220">
                  <c:v>45373</c:v>
                </c:pt>
                <c:pt idx="221">
                  <c:v>45380</c:v>
                </c:pt>
                <c:pt idx="222">
                  <c:v>45387</c:v>
                </c:pt>
                <c:pt idx="223">
                  <c:v>45394</c:v>
                </c:pt>
                <c:pt idx="224">
                  <c:v>45401</c:v>
                </c:pt>
                <c:pt idx="225">
                  <c:v>45408</c:v>
                </c:pt>
                <c:pt idx="226">
                  <c:v>45415</c:v>
                </c:pt>
                <c:pt idx="227">
                  <c:v>45422</c:v>
                </c:pt>
                <c:pt idx="228">
                  <c:v>45429</c:v>
                </c:pt>
                <c:pt idx="229">
                  <c:v>45436</c:v>
                </c:pt>
                <c:pt idx="230">
                  <c:v>45443</c:v>
                </c:pt>
                <c:pt idx="231">
                  <c:v>45450</c:v>
                </c:pt>
                <c:pt idx="232">
                  <c:v>45457</c:v>
                </c:pt>
                <c:pt idx="233">
                  <c:v>45464</c:v>
                </c:pt>
                <c:pt idx="234">
                  <c:v>45471</c:v>
                </c:pt>
                <c:pt idx="235">
                  <c:v>45478</c:v>
                </c:pt>
                <c:pt idx="236">
                  <c:v>45485</c:v>
                </c:pt>
                <c:pt idx="237">
                  <c:v>45492</c:v>
                </c:pt>
                <c:pt idx="238">
                  <c:v>45499</c:v>
                </c:pt>
                <c:pt idx="239">
                  <c:v>45506</c:v>
                </c:pt>
                <c:pt idx="240">
                  <c:v>45513</c:v>
                </c:pt>
                <c:pt idx="241">
                  <c:v>45520</c:v>
                </c:pt>
                <c:pt idx="242">
                  <c:v>45527</c:v>
                </c:pt>
                <c:pt idx="243">
                  <c:v>45534</c:v>
                </c:pt>
                <c:pt idx="244">
                  <c:v>45541</c:v>
                </c:pt>
                <c:pt idx="245">
                  <c:v>45548</c:v>
                </c:pt>
                <c:pt idx="246">
                  <c:v>45555</c:v>
                </c:pt>
                <c:pt idx="247">
                  <c:v>45562</c:v>
                </c:pt>
                <c:pt idx="248">
                  <c:v>45569</c:v>
                </c:pt>
                <c:pt idx="249">
                  <c:v>45576</c:v>
                </c:pt>
                <c:pt idx="250">
                  <c:v>45583</c:v>
                </c:pt>
                <c:pt idx="251">
                  <c:v>45590</c:v>
                </c:pt>
                <c:pt idx="252">
                  <c:v>45597</c:v>
                </c:pt>
                <c:pt idx="253">
                  <c:v>45604</c:v>
                </c:pt>
                <c:pt idx="254">
                  <c:v>45611</c:v>
                </c:pt>
                <c:pt idx="255">
                  <c:v>45618</c:v>
                </c:pt>
                <c:pt idx="256">
                  <c:v>45625</c:v>
                </c:pt>
                <c:pt idx="257">
                  <c:v>45632</c:v>
                </c:pt>
                <c:pt idx="258">
                  <c:v>45639</c:v>
                </c:pt>
                <c:pt idx="259">
                  <c:v>45646</c:v>
                </c:pt>
                <c:pt idx="260">
                  <c:v>45653</c:v>
                </c:pt>
                <c:pt idx="261">
                  <c:v>45660</c:v>
                </c:pt>
                <c:pt idx="262">
                  <c:v>45667</c:v>
                </c:pt>
                <c:pt idx="263">
                  <c:v>45674</c:v>
                </c:pt>
                <c:pt idx="264">
                  <c:v>45681</c:v>
                </c:pt>
                <c:pt idx="265">
                  <c:v>45688</c:v>
                </c:pt>
                <c:pt idx="266">
                  <c:v>45695</c:v>
                </c:pt>
                <c:pt idx="267">
                  <c:v>45702</c:v>
                </c:pt>
                <c:pt idx="268">
                  <c:v>45709</c:v>
                </c:pt>
                <c:pt idx="269">
                  <c:v>45716</c:v>
                </c:pt>
                <c:pt idx="270">
                  <c:v>45723</c:v>
                </c:pt>
                <c:pt idx="271">
                  <c:v>45730</c:v>
                </c:pt>
                <c:pt idx="272">
                  <c:v>45737</c:v>
                </c:pt>
                <c:pt idx="273">
                  <c:v>45744</c:v>
                </c:pt>
                <c:pt idx="274">
                  <c:v>45751</c:v>
                </c:pt>
                <c:pt idx="275">
                  <c:v>45758</c:v>
                </c:pt>
                <c:pt idx="276">
                  <c:v>45765</c:v>
                </c:pt>
                <c:pt idx="277">
                  <c:v>45772</c:v>
                </c:pt>
                <c:pt idx="278">
                  <c:v>45779</c:v>
                </c:pt>
                <c:pt idx="279">
                  <c:v>45786</c:v>
                </c:pt>
                <c:pt idx="280">
                  <c:v>45793</c:v>
                </c:pt>
                <c:pt idx="281">
                  <c:v>45800</c:v>
                </c:pt>
                <c:pt idx="282">
                  <c:v>45807</c:v>
                </c:pt>
                <c:pt idx="283">
                  <c:v>45814</c:v>
                </c:pt>
                <c:pt idx="284">
                  <c:v>45821</c:v>
                </c:pt>
                <c:pt idx="285">
                  <c:v>45828</c:v>
                </c:pt>
                <c:pt idx="286">
                  <c:v>45835</c:v>
                </c:pt>
                <c:pt idx="287">
                  <c:v>45842</c:v>
                </c:pt>
                <c:pt idx="288">
                  <c:v>45849</c:v>
                </c:pt>
                <c:pt idx="289">
                  <c:v>45856</c:v>
                </c:pt>
                <c:pt idx="290">
                  <c:v>45863</c:v>
                </c:pt>
                <c:pt idx="291">
                  <c:v>45870</c:v>
                </c:pt>
                <c:pt idx="292">
                  <c:v>45877</c:v>
                </c:pt>
                <c:pt idx="293">
                  <c:v>45884</c:v>
                </c:pt>
                <c:pt idx="294">
                  <c:v>45891</c:v>
                </c:pt>
                <c:pt idx="295">
                  <c:v>45898</c:v>
                </c:pt>
                <c:pt idx="296">
                  <c:v>45905</c:v>
                </c:pt>
                <c:pt idx="297">
                  <c:v>45912</c:v>
                </c:pt>
                <c:pt idx="298">
                  <c:v>45919</c:v>
                </c:pt>
                <c:pt idx="299">
                  <c:v>45926</c:v>
                </c:pt>
              </c:numCache>
            </c:numRef>
          </c:cat>
          <c:val>
            <c:numRef>
              <c:f>Sheet1!$C$2:$C$301</c:f>
              <c:numCache>
                <c:formatCode>General</c:formatCode>
                <c:ptCount val="300"/>
                <c:pt idx="0">
                  <c:v>1.75</c:v>
                </c:pt>
                <c:pt idx="1">
                  <c:v>1.75</c:v>
                </c:pt>
                <c:pt idx="2">
                  <c:v>1.75</c:v>
                </c:pt>
                <c:pt idx="3">
                  <c:v>1.75</c:v>
                </c:pt>
                <c:pt idx="4">
                  <c:v>1.75</c:v>
                </c:pt>
                <c:pt idx="5">
                  <c:v>1.75</c:v>
                </c:pt>
                <c:pt idx="6">
                  <c:v>1.75</c:v>
                </c:pt>
                <c:pt idx="7">
                  <c:v>1.75</c:v>
                </c:pt>
                <c:pt idx="8">
                  <c:v>1.75</c:v>
                </c:pt>
                <c:pt idx="9">
                  <c:v>1.25</c:v>
                </c:pt>
                <c:pt idx="10">
                  <c:v>0.75</c:v>
                </c:pt>
                <c:pt idx="11">
                  <c:v>0.75</c:v>
                </c:pt>
                <c:pt idx="12">
                  <c:v>0.25</c:v>
                </c:pt>
                <c:pt idx="13">
                  <c:v>0.25</c:v>
                </c:pt>
                <c:pt idx="14">
                  <c:v>0.25</c:v>
                </c:pt>
                <c:pt idx="15">
                  <c:v>0.25</c:v>
                </c:pt>
                <c:pt idx="16">
                  <c:v>0.25</c:v>
                </c:pt>
                <c:pt idx="17">
                  <c:v>0.25</c:v>
                </c:pt>
                <c:pt idx="18">
                  <c:v>0.25</c:v>
                </c:pt>
                <c:pt idx="19">
                  <c:v>0.25</c:v>
                </c:pt>
                <c:pt idx="20">
                  <c:v>0.25</c:v>
                </c:pt>
                <c:pt idx="21">
                  <c:v>0.25</c:v>
                </c:pt>
                <c:pt idx="22">
                  <c:v>0.25</c:v>
                </c:pt>
                <c:pt idx="23">
                  <c:v>0.25</c:v>
                </c:pt>
                <c:pt idx="24">
                  <c:v>0.25</c:v>
                </c:pt>
                <c:pt idx="25">
                  <c:v>0.25</c:v>
                </c:pt>
                <c:pt idx="26">
                  <c:v>0.25</c:v>
                </c:pt>
                <c:pt idx="27">
                  <c:v>0.25</c:v>
                </c:pt>
                <c:pt idx="28">
                  <c:v>0.25</c:v>
                </c:pt>
                <c:pt idx="29">
                  <c:v>0.25</c:v>
                </c:pt>
                <c:pt idx="30">
                  <c:v>0.25</c:v>
                </c:pt>
                <c:pt idx="31">
                  <c:v>0.25</c:v>
                </c:pt>
                <c:pt idx="32">
                  <c:v>0.25</c:v>
                </c:pt>
                <c:pt idx="33">
                  <c:v>0.25</c:v>
                </c:pt>
                <c:pt idx="34">
                  <c:v>0.25</c:v>
                </c:pt>
                <c:pt idx="35">
                  <c:v>0.25</c:v>
                </c:pt>
                <c:pt idx="36">
                  <c:v>0.25</c:v>
                </c:pt>
                <c:pt idx="37">
                  <c:v>0.25</c:v>
                </c:pt>
                <c:pt idx="38">
                  <c:v>0.25</c:v>
                </c:pt>
                <c:pt idx="39">
                  <c:v>0.25</c:v>
                </c:pt>
                <c:pt idx="40">
                  <c:v>0.25</c:v>
                </c:pt>
                <c:pt idx="41">
                  <c:v>0.25</c:v>
                </c:pt>
                <c:pt idx="42">
                  <c:v>0.25</c:v>
                </c:pt>
                <c:pt idx="43">
                  <c:v>0.25</c:v>
                </c:pt>
                <c:pt idx="44">
                  <c:v>0.25</c:v>
                </c:pt>
                <c:pt idx="45">
                  <c:v>0.25</c:v>
                </c:pt>
                <c:pt idx="46">
                  <c:v>0.25</c:v>
                </c:pt>
                <c:pt idx="47">
                  <c:v>0.25</c:v>
                </c:pt>
                <c:pt idx="48">
                  <c:v>0.25</c:v>
                </c:pt>
                <c:pt idx="49">
                  <c:v>0.25</c:v>
                </c:pt>
                <c:pt idx="50">
                  <c:v>0.25</c:v>
                </c:pt>
                <c:pt idx="51">
                  <c:v>0.25</c:v>
                </c:pt>
                <c:pt idx="52">
                  <c:v>0.25</c:v>
                </c:pt>
                <c:pt idx="53">
                  <c:v>0.25</c:v>
                </c:pt>
                <c:pt idx="54">
                  <c:v>0.25</c:v>
                </c:pt>
                <c:pt idx="55">
                  <c:v>0.25</c:v>
                </c:pt>
                <c:pt idx="56">
                  <c:v>0.25</c:v>
                </c:pt>
                <c:pt idx="57">
                  <c:v>0.25</c:v>
                </c:pt>
                <c:pt idx="58">
                  <c:v>0.25</c:v>
                </c:pt>
                <c:pt idx="59">
                  <c:v>0.25</c:v>
                </c:pt>
                <c:pt idx="60">
                  <c:v>0.25</c:v>
                </c:pt>
                <c:pt idx="61">
                  <c:v>0.25</c:v>
                </c:pt>
                <c:pt idx="62">
                  <c:v>0.25</c:v>
                </c:pt>
                <c:pt idx="63">
                  <c:v>0.25</c:v>
                </c:pt>
                <c:pt idx="64">
                  <c:v>0.25</c:v>
                </c:pt>
                <c:pt idx="65">
                  <c:v>0.25</c:v>
                </c:pt>
                <c:pt idx="66">
                  <c:v>0.25</c:v>
                </c:pt>
                <c:pt idx="67">
                  <c:v>0.25</c:v>
                </c:pt>
                <c:pt idx="68">
                  <c:v>0.25</c:v>
                </c:pt>
                <c:pt idx="69">
                  <c:v>0.25</c:v>
                </c:pt>
                <c:pt idx="70">
                  <c:v>0.25</c:v>
                </c:pt>
                <c:pt idx="71">
                  <c:v>0.25</c:v>
                </c:pt>
                <c:pt idx="72">
                  <c:v>0.25</c:v>
                </c:pt>
                <c:pt idx="73">
                  <c:v>0.25</c:v>
                </c:pt>
                <c:pt idx="74">
                  <c:v>0.25</c:v>
                </c:pt>
                <c:pt idx="75">
                  <c:v>0.25</c:v>
                </c:pt>
                <c:pt idx="76">
                  <c:v>0.25</c:v>
                </c:pt>
                <c:pt idx="77">
                  <c:v>0.25</c:v>
                </c:pt>
                <c:pt idx="78">
                  <c:v>0.25</c:v>
                </c:pt>
                <c:pt idx="79">
                  <c:v>0.25</c:v>
                </c:pt>
                <c:pt idx="80">
                  <c:v>0.25</c:v>
                </c:pt>
                <c:pt idx="81">
                  <c:v>0.25</c:v>
                </c:pt>
                <c:pt idx="82">
                  <c:v>0.25</c:v>
                </c:pt>
                <c:pt idx="83">
                  <c:v>0.25</c:v>
                </c:pt>
                <c:pt idx="84">
                  <c:v>0.25</c:v>
                </c:pt>
                <c:pt idx="85">
                  <c:v>0.25</c:v>
                </c:pt>
                <c:pt idx="86">
                  <c:v>0.25</c:v>
                </c:pt>
                <c:pt idx="87">
                  <c:v>0.25</c:v>
                </c:pt>
                <c:pt idx="88">
                  <c:v>0.25</c:v>
                </c:pt>
                <c:pt idx="89">
                  <c:v>0.25</c:v>
                </c:pt>
                <c:pt idx="90">
                  <c:v>0.25</c:v>
                </c:pt>
                <c:pt idx="91">
                  <c:v>0.25</c:v>
                </c:pt>
                <c:pt idx="92">
                  <c:v>0.25</c:v>
                </c:pt>
                <c:pt idx="93">
                  <c:v>0.25</c:v>
                </c:pt>
                <c:pt idx="94">
                  <c:v>0.25</c:v>
                </c:pt>
                <c:pt idx="95">
                  <c:v>0.25</c:v>
                </c:pt>
                <c:pt idx="96">
                  <c:v>0.25</c:v>
                </c:pt>
                <c:pt idx="97">
                  <c:v>0.25</c:v>
                </c:pt>
                <c:pt idx="98">
                  <c:v>0.25</c:v>
                </c:pt>
                <c:pt idx="99">
                  <c:v>0.25</c:v>
                </c:pt>
                <c:pt idx="100">
                  <c:v>0.25</c:v>
                </c:pt>
                <c:pt idx="101">
                  <c:v>0.25</c:v>
                </c:pt>
                <c:pt idx="102">
                  <c:v>0.25</c:v>
                </c:pt>
                <c:pt idx="103">
                  <c:v>0.25</c:v>
                </c:pt>
                <c:pt idx="104">
                  <c:v>0.25</c:v>
                </c:pt>
                <c:pt idx="105">
                  <c:v>0.25</c:v>
                </c:pt>
                <c:pt idx="106">
                  <c:v>0.25</c:v>
                </c:pt>
                <c:pt idx="107">
                  <c:v>0.25</c:v>
                </c:pt>
                <c:pt idx="108">
                  <c:v>0.25</c:v>
                </c:pt>
                <c:pt idx="109">
                  <c:v>0.25</c:v>
                </c:pt>
                <c:pt idx="110">
                  <c:v>0.25</c:v>
                </c:pt>
                <c:pt idx="111">
                  <c:v>0.25</c:v>
                </c:pt>
                <c:pt idx="112">
                  <c:v>0.25</c:v>
                </c:pt>
                <c:pt idx="113">
                  <c:v>0.5</c:v>
                </c:pt>
                <c:pt idx="114">
                  <c:v>0.5</c:v>
                </c:pt>
                <c:pt idx="115">
                  <c:v>0.5</c:v>
                </c:pt>
                <c:pt idx="116">
                  <c:v>0.5</c:v>
                </c:pt>
                <c:pt idx="117">
                  <c:v>0.5</c:v>
                </c:pt>
                <c:pt idx="118">
                  <c:v>0.5</c:v>
                </c:pt>
                <c:pt idx="119">
                  <c:v>1</c:v>
                </c:pt>
                <c:pt idx="120">
                  <c:v>1</c:v>
                </c:pt>
                <c:pt idx="121">
                  <c:v>1</c:v>
                </c:pt>
                <c:pt idx="122">
                  <c:v>1</c:v>
                </c:pt>
                <c:pt idx="123">
                  <c:v>1</c:v>
                </c:pt>
                <c:pt idx="124">
                  <c:v>1</c:v>
                </c:pt>
                <c:pt idx="125">
                  <c:v>1</c:v>
                </c:pt>
                <c:pt idx="126">
                  <c:v>1.5</c:v>
                </c:pt>
                <c:pt idx="127">
                  <c:v>1.5</c:v>
                </c:pt>
                <c:pt idx="128">
                  <c:v>1.5</c:v>
                </c:pt>
                <c:pt idx="129">
                  <c:v>1.5</c:v>
                </c:pt>
                <c:pt idx="130">
                  <c:v>1.5</c:v>
                </c:pt>
                <c:pt idx="131">
                  <c:v>1.5</c:v>
                </c:pt>
                <c:pt idx="132">
                  <c:v>2.5</c:v>
                </c:pt>
                <c:pt idx="133">
                  <c:v>2.5</c:v>
                </c:pt>
                <c:pt idx="134">
                  <c:v>2.5</c:v>
                </c:pt>
                <c:pt idx="135">
                  <c:v>2.5</c:v>
                </c:pt>
                <c:pt idx="136">
                  <c:v>2.5</c:v>
                </c:pt>
                <c:pt idx="137">
                  <c:v>2.5</c:v>
                </c:pt>
                <c:pt idx="138">
                  <c:v>2.5</c:v>
                </c:pt>
                <c:pt idx="139">
                  <c:v>2.5</c:v>
                </c:pt>
                <c:pt idx="140">
                  <c:v>3.25</c:v>
                </c:pt>
                <c:pt idx="141">
                  <c:v>3.25</c:v>
                </c:pt>
                <c:pt idx="142">
                  <c:v>3.25</c:v>
                </c:pt>
                <c:pt idx="143">
                  <c:v>3.25</c:v>
                </c:pt>
                <c:pt idx="144">
                  <c:v>3.25</c:v>
                </c:pt>
                <c:pt idx="145">
                  <c:v>3.25</c:v>
                </c:pt>
                <c:pt idx="146">
                  <c:v>3.25</c:v>
                </c:pt>
                <c:pt idx="147">
                  <c:v>3.75</c:v>
                </c:pt>
                <c:pt idx="148">
                  <c:v>3.75</c:v>
                </c:pt>
                <c:pt idx="149">
                  <c:v>3.75</c:v>
                </c:pt>
                <c:pt idx="150">
                  <c:v>3.75</c:v>
                </c:pt>
                <c:pt idx="151">
                  <c:v>3.75</c:v>
                </c:pt>
                <c:pt idx="152">
                  <c:v>3.75</c:v>
                </c:pt>
                <c:pt idx="153">
                  <c:v>4.25</c:v>
                </c:pt>
                <c:pt idx="154">
                  <c:v>4.25</c:v>
                </c:pt>
                <c:pt idx="155">
                  <c:v>4.25</c:v>
                </c:pt>
                <c:pt idx="156">
                  <c:v>4.25</c:v>
                </c:pt>
                <c:pt idx="157">
                  <c:v>4.25</c:v>
                </c:pt>
                <c:pt idx="158">
                  <c:v>4.25</c:v>
                </c:pt>
                <c:pt idx="159">
                  <c:v>4.25</c:v>
                </c:pt>
                <c:pt idx="160">
                  <c:v>4.5</c:v>
                </c:pt>
                <c:pt idx="161">
                  <c:v>4.5</c:v>
                </c:pt>
                <c:pt idx="162">
                  <c:v>4.5</c:v>
                </c:pt>
                <c:pt idx="163">
                  <c:v>4.5</c:v>
                </c:pt>
                <c:pt idx="164">
                  <c:v>4.5</c:v>
                </c:pt>
                <c:pt idx="165">
                  <c:v>4.5</c:v>
                </c:pt>
                <c:pt idx="166">
                  <c:v>4.5</c:v>
                </c:pt>
                <c:pt idx="167">
                  <c:v>4.5</c:v>
                </c:pt>
                <c:pt idx="168">
                  <c:v>4.5</c:v>
                </c:pt>
                <c:pt idx="169">
                  <c:v>4.5</c:v>
                </c:pt>
                <c:pt idx="170">
                  <c:v>4.5</c:v>
                </c:pt>
                <c:pt idx="171">
                  <c:v>4.5</c:v>
                </c:pt>
                <c:pt idx="172">
                  <c:v>4.5</c:v>
                </c:pt>
                <c:pt idx="173">
                  <c:v>4.5</c:v>
                </c:pt>
                <c:pt idx="174">
                  <c:v>4.5</c:v>
                </c:pt>
                <c:pt idx="175">
                  <c:v>4.5</c:v>
                </c:pt>
                <c:pt idx="176">
                  <c:v>4.5</c:v>
                </c:pt>
                <c:pt idx="177">
                  <c:v>4.5</c:v>
                </c:pt>
                <c:pt idx="178">
                  <c:v>4.5</c:v>
                </c:pt>
                <c:pt idx="179">
                  <c:v>4.75</c:v>
                </c:pt>
                <c:pt idx="180">
                  <c:v>4.75</c:v>
                </c:pt>
                <c:pt idx="181">
                  <c:v>4.75</c:v>
                </c:pt>
                <c:pt idx="182">
                  <c:v>4.75</c:v>
                </c:pt>
                <c:pt idx="183">
                  <c:v>4.75</c:v>
                </c:pt>
                <c:pt idx="184">
                  <c:v>5</c:v>
                </c:pt>
                <c:pt idx="185">
                  <c:v>5</c:v>
                </c:pt>
                <c:pt idx="186">
                  <c:v>5</c:v>
                </c:pt>
                <c:pt idx="187">
                  <c:v>5</c:v>
                </c:pt>
                <c:pt idx="188">
                  <c:v>5</c:v>
                </c:pt>
                <c:pt idx="189">
                  <c:v>5</c:v>
                </c:pt>
                <c:pt idx="190">
                  <c:v>5</c:v>
                </c:pt>
                <c:pt idx="191">
                  <c:v>5</c:v>
                </c:pt>
                <c:pt idx="192">
                  <c:v>5</c:v>
                </c:pt>
                <c:pt idx="193">
                  <c:v>5</c:v>
                </c:pt>
                <c:pt idx="194">
                  <c:v>5</c:v>
                </c:pt>
                <c:pt idx="195">
                  <c:v>5</c:v>
                </c:pt>
                <c:pt idx="196">
                  <c:v>5</c:v>
                </c:pt>
                <c:pt idx="197">
                  <c:v>5</c:v>
                </c:pt>
                <c:pt idx="198">
                  <c:v>5</c:v>
                </c:pt>
                <c:pt idx="199">
                  <c:v>5</c:v>
                </c:pt>
                <c:pt idx="200">
                  <c:v>5</c:v>
                </c:pt>
                <c:pt idx="201">
                  <c:v>5</c:v>
                </c:pt>
                <c:pt idx="202">
                  <c:v>5</c:v>
                </c:pt>
                <c:pt idx="203">
                  <c:v>5</c:v>
                </c:pt>
                <c:pt idx="204">
                  <c:v>5</c:v>
                </c:pt>
                <c:pt idx="205">
                  <c:v>5</c:v>
                </c:pt>
                <c:pt idx="206">
                  <c:v>5</c:v>
                </c:pt>
                <c:pt idx="207">
                  <c:v>5</c:v>
                </c:pt>
                <c:pt idx="208">
                  <c:v>5</c:v>
                </c:pt>
                <c:pt idx="209">
                  <c:v>5</c:v>
                </c:pt>
                <c:pt idx="210">
                  <c:v>5</c:v>
                </c:pt>
                <c:pt idx="211">
                  <c:v>5</c:v>
                </c:pt>
                <c:pt idx="212">
                  <c:v>5</c:v>
                </c:pt>
                <c:pt idx="213">
                  <c:v>5</c:v>
                </c:pt>
                <c:pt idx="214">
                  <c:v>5</c:v>
                </c:pt>
                <c:pt idx="215">
                  <c:v>5</c:v>
                </c:pt>
                <c:pt idx="216">
                  <c:v>5</c:v>
                </c:pt>
                <c:pt idx="217">
                  <c:v>5</c:v>
                </c:pt>
                <c:pt idx="218">
                  <c:v>5</c:v>
                </c:pt>
                <c:pt idx="219">
                  <c:v>5</c:v>
                </c:pt>
                <c:pt idx="220">
                  <c:v>5</c:v>
                </c:pt>
                <c:pt idx="221">
                  <c:v>5</c:v>
                </c:pt>
                <c:pt idx="222">
                  <c:v>5</c:v>
                </c:pt>
                <c:pt idx="223">
                  <c:v>5</c:v>
                </c:pt>
                <c:pt idx="224">
                  <c:v>5</c:v>
                </c:pt>
                <c:pt idx="225">
                  <c:v>5</c:v>
                </c:pt>
                <c:pt idx="226">
                  <c:v>5</c:v>
                </c:pt>
                <c:pt idx="227">
                  <c:v>5</c:v>
                </c:pt>
                <c:pt idx="228">
                  <c:v>5</c:v>
                </c:pt>
                <c:pt idx="229">
                  <c:v>5</c:v>
                </c:pt>
                <c:pt idx="230">
                  <c:v>5</c:v>
                </c:pt>
                <c:pt idx="231">
                  <c:v>4.75</c:v>
                </c:pt>
                <c:pt idx="232">
                  <c:v>4.75</c:v>
                </c:pt>
                <c:pt idx="233">
                  <c:v>4.75</c:v>
                </c:pt>
                <c:pt idx="234">
                  <c:v>4.75</c:v>
                </c:pt>
                <c:pt idx="235">
                  <c:v>4.75</c:v>
                </c:pt>
                <c:pt idx="236">
                  <c:v>4.75</c:v>
                </c:pt>
                <c:pt idx="237">
                  <c:v>4.75</c:v>
                </c:pt>
                <c:pt idx="238">
                  <c:v>4.5</c:v>
                </c:pt>
                <c:pt idx="239">
                  <c:v>4.5</c:v>
                </c:pt>
                <c:pt idx="240">
                  <c:v>4.5</c:v>
                </c:pt>
                <c:pt idx="241">
                  <c:v>4.5</c:v>
                </c:pt>
                <c:pt idx="242">
                  <c:v>4.5</c:v>
                </c:pt>
                <c:pt idx="243">
                  <c:v>4.5</c:v>
                </c:pt>
                <c:pt idx="244">
                  <c:v>4.25</c:v>
                </c:pt>
                <c:pt idx="245">
                  <c:v>4.25</c:v>
                </c:pt>
                <c:pt idx="246">
                  <c:v>4.25</c:v>
                </c:pt>
                <c:pt idx="247">
                  <c:v>4.25</c:v>
                </c:pt>
                <c:pt idx="248">
                  <c:v>4.25</c:v>
                </c:pt>
                <c:pt idx="249">
                  <c:v>4.25</c:v>
                </c:pt>
                <c:pt idx="250">
                  <c:v>4.25</c:v>
                </c:pt>
                <c:pt idx="251">
                  <c:v>3.75</c:v>
                </c:pt>
                <c:pt idx="252">
                  <c:v>3.75</c:v>
                </c:pt>
                <c:pt idx="253">
                  <c:v>3.75</c:v>
                </c:pt>
                <c:pt idx="254">
                  <c:v>3.75</c:v>
                </c:pt>
                <c:pt idx="255">
                  <c:v>3.75</c:v>
                </c:pt>
                <c:pt idx="256">
                  <c:v>3.75</c:v>
                </c:pt>
                <c:pt idx="257">
                  <c:v>3.75</c:v>
                </c:pt>
                <c:pt idx="258">
                  <c:v>3.25</c:v>
                </c:pt>
                <c:pt idx="259">
                  <c:v>3.25</c:v>
                </c:pt>
                <c:pt idx="260">
                  <c:v>3.25</c:v>
                </c:pt>
                <c:pt idx="261">
                  <c:v>3.25</c:v>
                </c:pt>
                <c:pt idx="262">
                  <c:v>3.25</c:v>
                </c:pt>
                <c:pt idx="263">
                  <c:v>3.25</c:v>
                </c:pt>
                <c:pt idx="264">
                  <c:v>3.25</c:v>
                </c:pt>
                <c:pt idx="265">
                  <c:v>3</c:v>
                </c:pt>
                <c:pt idx="266">
                  <c:v>3</c:v>
                </c:pt>
                <c:pt idx="267">
                  <c:v>3</c:v>
                </c:pt>
                <c:pt idx="268">
                  <c:v>3</c:v>
                </c:pt>
                <c:pt idx="269">
                  <c:v>3</c:v>
                </c:pt>
                <c:pt idx="270">
                  <c:v>3</c:v>
                </c:pt>
                <c:pt idx="271">
                  <c:v>2.75</c:v>
                </c:pt>
                <c:pt idx="272">
                  <c:v>2.75</c:v>
                </c:pt>
                <c:pt idx="273">
                  <c:v>2.75</c:v>
                </c:pt>
                <c:pt idx="274">
                  <c:v>2.75</c:v>
                </c:pt>
                <c:pt idx="275">
                  <c:v>2.75</c:v>
                </c:pt>
                <c:pt idx="276">
                  <c:v>2.75</c:v>
                </c:pt>
                <c:pt idx="277">
                  <c:v>2.75</c:v>
                </c:pt>
                <c:pt idx="278">
                  <c:v>2.75</c:v>
                </c:pt>
                <c:pt idx="279">
                  <c:v>2.75</c:v>
                </c:pt>
                <c:pt idx="280">
                  <c:v>2.75</c:v>
                </c:pt>
                <c:pt idx="281">
                  <c:v>2.75</c:v>
                </c:pt>
                <c:pt idx="282">
                  <c:v>2.75</c:v>
                </c:pt>
                <c:pt idx="283">
                  <c:v>2.75</c:v>
                </c:pt>
                <c:pt idx="284">
                  <c:v>2.75</c:v>
                </c:pt>
                <c:pt idx="285">
                  <c:v>2.75</c:v>
                </c:pt>
                <c:pt idx="286">
                  <c:v>2.75</c:v>
                </c:pt>
                <c:pt idx="287">
                  <c:v>2.75</c:v>
                </c:pt>
                <c:pt idx="288">
                  <c:v>2.75</c:v>
                </c:pt>
                <c:pt idx="289">
                  <c:v>2.75</c:v>
                </c:pt>
                <c:pt idx="290">
                  <c:v>2.75</c:v>
                </c:pt>
                <c:pt idx="291">
                  <c:v>2.75</c:v>
                </c:pt>
                <c:pt idx="292">
                  <c:v>2.75</c:v>
                </c:pt>
                <c:pt idx="293">
                  <c:v>2.75</c:v>
                </c:pt>
                <c:pt idx="294">
                  <c:v>2.75</c:v>
                </c:pt>
                <c:pt idx="295">
                  <c:v>2.75</c:v>
                </c:pt>
                <c:pt idx="296">
                  <c:v>2.75</c:v>
                </c:pt>
                <c:pt idx="297">
                  <c:v>2.75</c:v>
                </c:pt>
                <c:pt idx="298">
                  <c:v>2.5</c:v>
                </c:pt>
                <c:pt idx="299">
                  <c:v>2.5</c:v>
                </c:pt>
              </c:numCache>
            </c:numRef>
          </c:val>
          <c:smooth val="0"/>
          <c:extLst>
            <c:ext xmlns:c16="http://schemas.microsoft.com/office/drawing/2014/chart" uri="{C3380CC4-5D6E-409C-BE32-E72D297353CC}">
              <c16:uniqueId val="{00000000-4A05-41EF-92B6-C777ACF7B789}"/>
            </c:ext>
          </c:extLst>
        </c:ser>
        <c:ser>
          <c:idx val="1"/>
          <c:order val="1"/>
          <c:tx>
            <c:strRef>
              <c:f>Sheet1!$D$1</c:f>
              <c:strCache>
                <c:ptCount val="1"/>
                <c:pt idx="0">
                  <c:v>BOE</c:v>
                </c:pt>
              </c:strCache>
            </c:strRef>
          </c:tx>
          <c:spPr>
            <a:ln w="28575" cap="rnd">
              <a:solidFill>
                <a:schemeClr val="accent2"/>
              </a:solidFill>
              <a:round/>
            </a:ln>
            <a:effectLst/>
          </c:spPr>
          <c:marker>
            <c:symbol val="none"/>
          </c:marker>
          <c:cat>
            <c:numRef>
              <c:f>Sheet1!$B$2:$B$301</c:f>
              <c:numCache>
                <c:formatCode>m/d/yyyy</c:formatCode>
                <c:ptCount val="300"/>
                <c:pt idx="0">
                  <c:v>43833</c:v>
                </c:pt>
                <c:pt idx="1">
                  <c:v>43840</c:v>
                </c:pt>
                <c:pt idx="2">
                  <c:v>43847</c:v>
                </c:pt>
                <c:pt idx="3">
                  <c:v>43854</c:v>
                </c:pt>
                <c:pt idx="4">
                  <c:v>43861</c:v>
                </c:pt>
                <c:pt idx="5">
                  <c:v>43868</c:v>
                </c:pt>
                <c:pt idx="6">
                  <c:v>43875</c:v>
                </c:pt>
                <c:pt idx="7">
                  <c:v>43882</c:v>
                </c:pt>
                <c:pt idx="8">
                  <c:v>43889</c:v>
                </c:pt>
                <c:pt idx="9">
                  <c:v>43896</c:v>
                </c:pt>
                <c:pt idx="10">
                  <c:v>43903</c:v>
                </c:pt>
                <c:pt idx="11">
                  <c:v>43910</c:v>
                </c:pt>
                <c:pt idx="12">
                  <c:v>43917</c:v>
                </c:pt>
                <c:pt idx="13">
                  <c:v>43924</c:v>
                </c:pt>
                <c:pt idx="14">
                  <c:v>43931</c:v>
                </c:pt>
                <c:pt idx="15">
                  <c:v>43938</c:v>
                </c:pt>
                <c:pt idx="16">
                  <c:v>43945</c:v>
                </c:pt>
                <c:pt idx="17">
                  <c:v>43952</c:v>
                </c:pt>
                <c:pt idx="18">
                  <c:v>43959</c:v>
                </c:pt>
                <c:pt idx="19">
                  <c:v>43966</c:v>
                </c:pt>
                <c:pt idx="20">
                  <c:v>43973</c:v>
                </c:pt>
                <c:pt idx="21">
                  <c:v>43980</c:v>
                </c:pt>
                <c:pt idx="22">
                  <c:v>43987</c:v>
                </c:pt>
                <c:pt idx="23">
                  <c:v>43994</c:v>
                </c:pt>
                <c:pt idx="24">
                  <c:v>44001</c:v>
                </c:pt>
                <c:pt idx="25">
                  <c:v>44008</c:v>
                </c:pt>
                <c:pt idx="26">
                  <c:v>44015</c:v>
                </c:pt>
                <c:pt idx="27">
                  <c:v>44022</c:v>
                </c:pt>
                <c:pt idx="28">
                  <c:v>44029</c:v>
                </c:pt>
                <c:pt idx="29">
                  <c:v>44036</c:v>
                </c:pt>
                <c:pt idx="30">
                  <c:v>44043</c:v>
                </c:pt>
                <c:pt idx="31">
                  <c:v>44050</c:v>
                </c:pt>
                <c:pt idx="32">
                  <c:v>44057</c:v>
                </c:pt>
                <c:pt idx="33">
                  <c:v>44064</c:v>
                </c:pt>
                <c:pt idx="34">
                  <c:v>44071</c:v>
                </c:pt>
                <c:pt idx="35">
                  <c:v>44078</c:v>
                </c:pt>
                <c:pt idx="36">
                  <c:v>44085</c:v>
                </c:pt>
                <c:pt idx="37">
                  <c:v>44092</c:v>
                </c:pt>
                <c:pt idx="38">
                  <c:v>44099</c:v>
                </c:pt>
                <c:pt idx="39">
                  <c:v>44106</c:v>
                </c:pt>
                <c:pt idx="40">
                  <c:v>44113</c:v>
                </c:pt>
                <c:pt idx="41">
                  <c:v>44120</c:v>
                </c:pt>
                <c:pt idx="42">
                  <c:v>44127</c:v>
                </c:pt>
                <c:pt idx="43">
                  <c:v>44134</c:v>
                </c:pt>
                <c:pt idx="44">
                  <c:v>44141</c:v>
                </c:pt>
                <c:pt idx="45">
                  <c:v>44148</c:v>
                </c:pt>
                <c:pt idx="46">
                  <c:v>44155</c:v>
                </c:pt>
                <c:pt idx="47">
                  <c:v>44162</c:v>
                </c:pt>
                <c:pt idx="48">
                  <c:v>44169</c:v>
                </c:pt>
                <c:pt idx="49">
                  <c:v>44176</c:v>
                </c:pt>
                <c:pt idx="50">
                  <c:v>44183</c:v>
                </c:pt>
                <c:pt idx="51">
                  <c:v>44190</c:v>
                </c:pt>
                <c:pt idx="52">
                  <c:v>44197</c:v>
                </c:pt>
                <c:pt idx="53">
                  <c:v>44204</c:v>
                </c:pt>
                <c:pt idx="54">
                  <c:v>44211</c:v>
                </c:pt>
                <c:pt idx="55">
                  <c:v>44218</c:v>
                </c:pt>
                <c:pt idx="56">
                  <c:v>44225</c:v>
                </c:pt>
                <c:pt idx="57">
                  <c:v>44232</c:v>
                </c:pt>
                <c:pt idx="58">
                  <c:v>44239</c:v>
                </c:pt>
                <c:pt idx="59">
                  <c:v>44246</c:v>
                </c:pt>
                <c:pt idx="60">
                  <c:v>44253</c:v>
                </c:pt>
                <c:pt idx="61">
                  <c:v>44260</c:v>
                </c:pt>
                <c:pt idx="62">
                  <c:v>44267</c:v>
                </c:pt>
                <c:pt idx="63">
                  <c:v>44274</c:v>
                </c:pt>
                <c:pt idx="64">
                  <c:v>44281</c:v>
                </c:pt>
                <c:pt idx="65">
                  <c:v>44288</c:v>
                </c:pt>
                <c:pt idx="66">
                  <c:v>44295</c:v>
                </c:pt>
                <c:pt idx="67">
                  <c:v>44302</c:v>
                </c:pt>
                <c:pt idx="68">
                  <c:v>44309</c:v>
                </c:pt>
                <c:pt idx="69">
                  <c:v>44316</c:v>
                </c:pt>
                <c:pt idx="70">
                  <c:v>44323</c:v>
                </c:pt>
                <c:pt idx="71">
                  <c:v>44330</c:v>
                </c:pt>
                <c:pt idx="72">
                  <c:v>44337</c:v>
                </c:pt>
                <c:pt idx="73">
                  <c:v>44344</c:v>
                </c:pt>
                <c:pt idx="74">
                  <c:v>44351</c:v>
                </c:pt>
                <c:pt idx="75">
                  <c:v>44358</c:v>
                </c:pt>
                <c:pt idx="76">
                  <c:v>44365</c:v>
                </c:pt>
                <c:pt idx="77">
                  <c:v>44372</c:v>
                </c:pt>
                <c:pt idx="78">
                  <c:v>44379</c:v>
                </c:pt>
                <c:pt idx="79">
                  <c:v>44386</c:v>
                </c:pt>
                <c:pt idx="80">
                  <c:v>44393</c:v>
                </c:pt>
                <c:pt idx="81">
                  <c:v>44400</c:v>
                </c:pt>
                <c:pt idx="82">
                  <c:v>44407</c:v>
                </c:pt>
                <c:pt idx="83">
                  <c:v>44414</c:v>
                </c:pt>
                <c:pt idx="84">
                  <c:v>44421</c:v>
                </c:pt>
                <c:pt idx="85">
                  <c:v>44428</c:v>
                </c:pt>
                <c:pt idx="86">
                  <c:v>44435</c:v>
                </c:pt>
                <c:pt idx="87">
                  <c:v>44442</c:v>
                </c:pt>
                <c:pt idx="88">
                  <c:v>44449</c:v>
                </c:pt>
                <c:pt idx="89">
                  <c:v>44456</c:v>
                </c:pt>
                <c:pt idx="90">
                  <c:v>44463</c:v>
                </c:pt>
                <c:pt idx="91">
                  <c:v>44470</c:v>
                </c:pt>
                <c:pt idx="92">
                  <c:v>44477</c:v>
                </c:pt>
                <c:pt idx="93">
                  <c:v>44484</c:v>
                </c:pt>
                <c:pt idx="94">
                  <c:v>44491</c:v>
                </c:pt>
                <c:pt idx="95">
                  <c:v>44498</c:v>
                </c:pt>
                <c:pt idx="96">
                  <c:v>44505</c:v>
                </c:pt>
                <c:pt idx="97">
                  <c:v>44512</c:v>
                </c:pt>
                <c:pt idx="98">
                  <c:v>44519</c:v>
                </c:pt>
                <c:pt idx="99">
                  <c:v>44526</c:v>
                </c:pt>
                <c:pt idx="100">
                  <c:v>44533</c:v>
                </c:pt>
                <c:pt idx="101">
                  <c:v>44540</c:v>
                </c:pt>
                <c:pt idx="102">
                  <c:v>44547</c:v>
                </c:pt>
                <c:pt idx="103">
                  <c:v>44554</c:v>
                </c:pt>
                <c:pt idx="104">
                  <c:v>44561</c:v>
                </c:pt>
                <c:pt idx="105">
                  <c:v>44568</c:v>
                </c:pt>
                <c:pt idx="106">
                  <c:v>44575</c:v>
                </c:pt>
                <c:pt idx="107">
                  <c:v>44582</c:v>
                </c:pt>
                <c:pt idx="108">
                  <c:v>44589</c:v>
                </c:pt>
                <c:pt idx="109">
                  <c:v>44596</c:v>
                </c:pt>
                <c:pt idx="110">
                  <c:v>44603</c:v>
                </c:pt>
                <c:pt idx="111">
                  <c:v>44610</c:v>
                </c:pt>
                <c:pt idx="112">
                  <c:v>44617</c:v>
                </c:pt>
                <c:pt idx="113">
                  <c:v>44624</c:v>
                </c:pt>
                <c:pt idx="114">
                  <c:v>44631</c:v>
                </c:pt>
                <c:pt idx="115">
                  <c:v>44638</c:v>
                </c:pt>
                <c:pt idx="116">
                  <c:v>44645</c:v>
                </c:pt>
                <c:pt idx="117">
                  <c:v>44652</c:v>
                </c:pt>
                <c:pt idx="118">
                  <c:v>44659</c:v>
                </c:pt>
                <c:pt idx="119">
                  <c:v>44666</c:v>
                </c:pt>
                <c:pt idx="120">
                  <c:v>44673</c:v>
                </c:pt>
                <c:pt idx="121">
                  <c:v>44680</c:v>
                </c:pt>
                <c:pt idx="122">
                  <c:v>44687</c:v>
                </c:pt>
                <c:pt idx="123">
                  <c:v>44694</c:v>
                </c:pt>
                <c:pt idx="124">
                  <c:v>44701</c:v>
                </c:pt>
                <c:pt idx="125">
                  <c:v>44708</c:v>
                </c:pt>
                <c:pt idx="126">
                  <c:v>44715</c:v>
                </c:pt>
                <c:pt idx="127">
                  <c:v>44722</c:v>
                </c:pt>
                <c:pt idx="128">
                  <c:v>44729</c:v>
                </c:pt>
                <c:pt idx="129">
                  <c:v>44736</c:v>
                </c:pt>
                <c:pt idx="130">
                  <c:v>44743</c:v>
                </c:pt>
                <c:pt idx="131">
                  <c:v>44750</c:v>
                </c:pt>
                <c:pt idx="132">
                  <c:v>44757</c:v>
                </c:pt>
                <c:pt idx="133">
                  <c:v>44764</c:v>
                </c:pt>
                <c:pt idx="134">
                  <c:v>44771</c:v>
                </c:pt>
                <c:pt idx="135">
                  <c:v>44778</c:v>
                </c:pt>
                <c:pt idx="136">
                  <c:v>44785</c:v>
                </c:pt>
                <c:pt idx="137">
                  <c:v>44792</c:v>
                </c:pt>
                <c:pt idx="138">
                  <c:v>44799</c:v>
                </c:pt>
                <c:pt idx="139">
                  <c:v>44806</c:v>
                </c:pt>
                <c:pt idx="140">
                  <c:v>44813</c:v>
                </c:pt>
                <c:pt idx="141">
                  <c:v>44820</c:v>
                </c:pt>
                <c:pt idx="142">
                  <c:v>44827</c:v>
                </c:pt>
                <c:pt idx="143">
                  <c:v>44834</c:v>
                </c:pt>
                <c:pt idx="144">
                  <c:v>44841</c:v>
                </c:pt>
                <c:pt idx="145">
                  <c:v>44848</c:v>
                </c:pt>
                <c:pt idx="146">
                  <c:v>44855</c:v>
                </c:pt>
                <c:pt idx="147">
                  <c:v>44862</c:v>
                </c:pt>
                <c:pt idx="148">
                  <c:v>44869</c:v>
                </c:pt>
                <c:pt idx="149">
                  <c:v>44876</c:v>
                </c:pt>
                <c:pt idx="150">
                  <c:v>44883</c:v>
                </c:pt>
                <c:pt idx="151">
                  <c:v>44890</c:v>
                </c:pt>
                <c:pt idx="152">
                  <c:v>44897</c:v>
                </c:pt>
                <c:pt idx="153">
                  <c:v>44904</c:v>
                </c:pt>
                <c:pt idx="154">
                  <c:v>44911</c:v>
                </c:pt>
                <c:pt idx="155">
                  <c:v>44918</c:v>
                </c:pt>
                <c:pt idx="156">
                  <c:v>44925</c:v>
                </c:pt>
                <c:pt idx="157">
                  <c:v>44932</c:v>
                </c:pt>
                <c:pt idx="158">
                  <c:v>44939</c:v>
                </c:pt>
                <c:pt idx="159">
                  <c:v>44946</c:v>
                </c:pt>
                <c:pt idx="160">
                  <c:v>44953</c:v>
                </c:pt>
                <c:pt idx="161">
                  <c:v>44960</c:v>
                </c:pt>
                <c:pt idx="162">
                  <c:v>44967</c:v>
                </c:pt>
                <c:pt idx="163">
                  <c:v>44974</c:v>
                </c:pt>
                <c:pt idx="164">
                  <c:v>44981</c:v>
                </c:pt>
                <c:pt idx="165">
                  <c:v>44988</c:v>
                </c:pt>
                <c:pt idx="166">
                  <c:v>44995</c:v>
                </c:pt>
                <c:pt idx="167">
                  <c:v>45002</c:v>
                </c:pt>
                <c:pt idx="168">
                  <c:v>45009</c:v>
                </c:pt>
                <c:pt idx="169">
                  <c:v>45016</c:v>
                </c:pt>
                <c:pt idx="170">
                  <c:v>45023</c:v>
                </c:pt>
                <c:pt idx="171">
                  <c:v>45030</c:v>
                </c:pt>
                <c:pt idx="172">
                  <c:v>45037</c:v>
                </c:pt>
                <c:pt idx="173">
                  <c:v>45044</c:v>
                </c:pt>
                <c:pt idx="174">
                  <c:v>45051</c:v>
                </c:pt>
                <c:pt idx="175">
                  <c:v>45058</c:v>
                </c:pt>
                <c:pt idx="176">
                  <c:v>45065</c:v>
                </c:pt>
                <c:pt idx="177">
                  <c:v>45072</c:v>
                </c:pt>
                <c:pt idx="178">
                  <c:v>45079</c:v>
                </c:pt>
                <c:pt idx="179">
                  <c:v>45086</c:v>
                </c:pt>
                <c:pt idx="180">
                  <c:v>45093</c:v>
                </c:pt>
                <c:pt idx="181">
                  <c:v>45100</c:v>
                </c:pt>
                <c:pt idx="182">
                  <c:v>45107</c:v>
                </c:pt>
                <c:pt idx="183">
                  <c:v>45114</c:v>
                </c:pt>
                <c:pt idx="184">
                  <c:v>45121</c:v>
                </c:pt>
                <c:pt idx="185">
                  <c:v>45128</c:v>
                </c:pt>
                <c:pt idx="186">
                  <c:v>45135</c:v>
                </c:pt>
                <c:pt idx="187">
                  <c:v>45142</c:v>
                </c:pt>
                <c:pt idx="188">
                  <c:v>45149</c:v>
                </c:pt>
                <c:pt idx="189">
                  <c:v>45156</c:v>
                </c:pt>
                <c:pt idx="190">
                  <c:v>45163</c:v>
                </c:pt>
                <c:pt idx="191">
                  <c:v>45170</c:v>
                </c:pt>
                <c:pt idx="192">
                  <c:v>45177</c:v>
                </c:pt>
                <c:pt idx="193">
                  <c:v>45184</c:v>
                </c:pt>
                <c:pt idx="194">
                  <c:v>45191</c:v>
                </c:pt>
                <c:pt idx="195">
                  <c:v>45198</c:v>
                </c:pt>
                <c:pt idx="196">
                  <c:v>45205</c:v>
                </c:pt>
                <c:pt idx="197">
                  <c:v>45212</c:v>
                </c:pt>
                <c:pt idx="198">
                  <c:v>45219</c:v>
                </c:pt>
                <c:pt idx="199">
                  <c:v>45226</c:v>
                </c:pt>
                <c:pt idx="200">
                  <c:v>45233</c:v>
                </c:pt>
                <c:pt idx="201">
                  <c:v>45240</c:v>
                </c:pt>
                <c:pt idx="202">
                  <c:v>45247</c:v>
                </c:pt>
                <c:pt idx="203">
                  <c:v>45254</c:v>
                </c:pt>
                <c:pt idx="204">
                  <c:v>45261</c:v>
                </c:pt>
                <c:pt idx="205">
                  <c:v>45268</c:v>
                </c:pt>
                <c:pt idx="206">
                  <c:v>45275</c:v>
                </c:pt>
                <c:pt idx="207">
                  <c:v>45282</c:v>
                </c:pt>
                <c:pt idx="208">
                  <c:v>45289</c:v>
                </c:pt>
                <c:pt idx="209">
                  <c:v>45296</c:v>
                </c:pt>
                <c:pt idx="210">
                  <c:v>45303</c:v>
                </c:pt>
                <c:pt idx="211">
                  <c:v>45310</c:v>
                </c:pt>
                <c:pt idx="212">
                  <c:v>45317</c:v>
                </c:pt>
                <c:pt idx="213">
                  <c:v>45324</c:v>
                </c:pt>
                <c:pt idx="214">
                  <c:v>45331</c:v>
                </c:pt>
                <c:pt idx="215">
                  <c:v>45338</c:v>
                </c:pt>
                <c:pt idx="216">
                  <c:v>45345</c:v>
                </c:pt>
                <c:pt idx="217">
                  <c:v>45352</c:v>
                </c:pt>
                <c:pt idx="218">
                  <c:v>45359</c:v>
                </c:pt>
                <c:pt idx="219">
                  <c:v>45366</c:v>
                </c:pt>
                <c:pt idx="220">
                  <c:v>45373</c:v>
                </c:pt>
                <c:pt idx="221">
                  <c:v>45380</c:v>
                </c:pt>
                <c:pt idx="222">
                  <c:v>45387</c:v>
                </c:pt>
                <c:pt idx="223">
                  <c:v>45394</c:v>
                </c:pt>
                <c:pt idx="224">
                  <c:v>45401</c:v>
                </c:pt>
                <c:pt idx="225">
                  <c:v>45408</c:v>
                </c:pt>
                <c:pt idx="226">
                  <c:v>45415</c:v>
                </c:pt>
                <c:pt idx="227">
                  <c:v>45422</c:v>
                </c:pt>
                <c:pt idx="228">
                  <c:v>45429</c:v>
                </c:pt>
                <c:pt idx="229">
                  <c:v>45436</c:v>
                </c:pt>
                <c:pt idx="230">
                  <c:v>45443</c:v>
                </c:pt>
                <c:pt idx="231">
                  <c:v>45450</c:v>
                </c:pt>
                <c:pt idx="232">
                  <c:v>45457</c:v>
                </c:pt>
                <c:pt idx="233">
                  <c:v>45464</c:v>
                </c:pt>
                <c:pt idx="234">
                  <c:v>45471</c:v>
                </c:pt>
                <c:pt idx="235">
                  <c:v>45478</c:v>
                </c:pt>
                <c:pt idx="236">
                  <c:v>45485</c:v>
                </c:pt>
                <c:pt idx="237">
                  <c:v>45492</c:v>
                </c:pt>
                <c:pt idx="238">
                  <c:v>45499</c:v>
                </c:pt>
                <c:pt idx="239">
                  <c:v>45506</c:v>
                </c:pt>
                <c:pt idx="240">
                  <c:v>45513</c:v>
                </c:pt>
                <c:pt idx="241">
                  <c:v>45520</c:v>
                </c:pt>
                <c:pt idx="242">
                  <c:v>45527</c:v>
                </c:pt>
                <c:pt idx="243">
                  <c:v>45534</c:v>
                </c:pt>
                <c:pt idx="244">
                  <c:v>45541</c:v>
                </c:pt>
                <c:pt idx="245">
                  <c:v>45548</c:v>
                </c:pt>
                <c:pt idx="246">
                  <c:v>45555</c:v>
                </c:pt>
                <c:pt idx="247">
                  <c:v>45562</c:v>
                </c:pt>
                <c:pt idx="248">
                  <c:v>45569</c:v>
                </c:pt>
                <c:pt idx="249">
                  <c:v>45576</c:v>
                </c:pt>
                <c:pt idx="250">
                  <c:v>45583</c:v>
                </c:pt>
                <c:pt idx="251">
                  <c:v>45590</c:v>
                </c:pt>
                <c:pt idx="252">
                  <c:v>45597</c:v>
                </c:pt>
                <c:pt idx="253">
                  <c:v>45604</c:v>
                </c:pt>
                <c:pt idx="254">
                  <c:v>45611</c:v>
                </c:pt>
                <c:pt idx="255">
                  <c:v>45618</c:v>
                </c:pt>
                <c:pt idx="256">
                  <c:v>45625</c:v>
                </c:pt>
                <c:pt idx="257">
                  <c:v>45632</c:v>
                </c:pt>
                <c:pt idx="258">
                  <c:v>45639</c:v>
                </c:pt>
                <c:pt idx="259">
                  <c:v>45646</c:v>
                </c:pt>
                <c:pt idx="260">
                  <c:v>45653</c:v>
                </c:pt>
                <c:pt idx="261">
                  <c:v>45660</c:v>
                </c:pt>
                <c:pt idx="262">
                  <c:v>45667</c:v>
                </c:pt>
                <c:pt idx="263">
                  <c:v>45674</c:v>
                </c:pt>
                <c:pt idx="264">
                  <c:v>45681</c:v>
                </c:pt>
                <c:pt idx="265">
                  <c:v>45688</c:v>
                </c:pt>
                <c:pt idx="266">
                  <c:v>45695</c:v>
                </c:pt>
                <c:pt idx="267">
                  <c:v>45702</c:v>
                </c:pt>
                <c:pt idx="268">
                  <c:v>45709</c:v>
                </c:pt>
                <c:pt idx="269">
                  <c:v>45716</c:v>
                </c:pt>
                <c:pt idx="270">
                  <c:v>45723</c:v>
                </c:pt>
                <c:pt idx="271">
                  <c:v>45730</c:v>
                </c:pt>
                <c:pt idx="272">
                  <c:v>45737</c:v>
                </c:pt>
                <c:pt idx="273">
                  <c:v>45744</c:v>
                </c:pt>
                <c:pt idx="274">
                  <c:v>45751</c:v>
                </c:pt>
                <c:pt idx="275">
                  <c:v>45758</c:v>
                </c:pt>
                <c:pt idx="276">
                  <c:v>45765</c:v>
                </c:pt>
                <c:pt idx="277">
                  <c:v>45772</c:v>
                </c:pt>
                <c:pt idx="278">
                  <c:v>45779</c:v>
                </c:pt>
                <c:pt idx="279">
                  <c:v>45786</c:v>
                </c:pt>
                <c:pt idx="280">
                  <c:v>45793</c:v>
                </c:pt>
                <c:pt idx="281">
                  <c:v>45800</c:v>
                </c:pt>
                <c:pt idx="282">
                  <c:v>45807</c:v>
                </c:pt>
                <c:pt idx="283">
                  <c:v>45814</c:v>
                </c:pt>
                <c:pt idx="284">
                  <c:v>45821</c:v>
                </c:pt>
                <c:pt idx="285">
                  <c:v>45828</c:v>
                </c:pt>
                <c:pt idx="286">
                  <c:v>45835</c:v>
                </c:pt>
                <c:pt idx="287">
                  <c:v>45842</c:v>
                </c:pt>
                <c:pt idx="288">
                  <c:v>45849</c:v>
                </c:pt>
                <c:pt idx="289">
                  <c:v>45856</c:v>
                </c:pt>
                <c:pt idx="290">
                  <c:v>45863</c:v>
                </c:pt>
                <c:pt idx="291">
                  <c:v>45870</c:v>
                </c:pt>
                <c:pt idx="292">
                  <c:v>45877</c:v>
                </c:pt>
                <c:pt idx="293">
                  <c:v>45884</c:v>
                </c:pt>
                <c:pt idx="294">
                  <c:v>45891</c:v>
                </c:pt>
                <c:pt idx="295">
                  <c:v>45898</c:v>
                </c:pt>
                <c:pt idx="296">
                  <c:v>45905</c:v>
                </c:pt>
                <c:pt idx="297">
                  <c:v>45912</c:v>
                </c:pt>
                <c:pt idx="298">
                  <c:v>45919</c:v>
                </c:pt>
                <c:pt idx="299">
                  <c:v>45926</c:v>
                </c:pt>
              </c:numCache>
            </c:numRef>
          </c:cat>
          <c:val>
            <c:numRef>
              <c:f>Sheet1!$D$2:$D$301</c:f>
              <c:numCache>
                <c:formatCode>General</c:formatCode>
                <c:ptCount val="300"/>
                <c:pt idx="0">
                  <c:v>0.75</c:v>
                </c:pt>
                <c:pt idx="1">
                  <c:v>0.75</c:v>
                </c:pt>
                <c:pt idx="2">
                  <c:v>0.75</c:v>
                </c:pt>
                <c:pt idx="3">
                  <c:v>0.75</c:v>
                </c:pt>
                <c:pt idx="4">
                  <c:v>0.75</c:v>
                </c:pt>
                <c:pt idx="5">
                  <c:v>0.75</c:v>
                </c:pt>
                <c:pt idx="6">
                  <c:v>0.75</c:v>
                </c:pt>
                <c:pt idx="7">
                  <c:v>0.75</c:v>
                </c:pt>
                <c:pt idx="8">
                  <c:v>0.75</c:v>
                </c:pt>
                <c:pt idx="9">
                  <c:v>0.75</c:v>
                </c:pt>
                <c:pt idx="10">
                  <c:v>0.25</c:v>
                </c:pt>
                <c:pt idx="11">
                  <c:v>0.1</c:v>
                </c:pt>
                <c:pt idx="12">
                  <c:v>0.1</c:v>
                </c:pt>
                <c:pt idx="13">
                  <c:v>0.1</c:v>
                </c:pt>
                <c:pt idx="14">
                  <c:v>0.1</c:v>
                </c:pt>
                <c:pt idx="15">
                  <c:v>0.1</c:v>
                </c:pt>
                <c:pt idx="16">
                  <c:v>0.1</c:v>
                </c:pt>
                <c:pt idx="17">
                  <c:v>0.1</c:v>
                </c:pt>
                <c:pt idx="18">
                  <c:v>0.1</c:v>
                </c:pt>
                <c:pt idx="19">
                  <c:v>0.1</c:v>
                </c:pt>
                <c:pt idx="20">
                  <c:v>0.1</c:v>
                </c:pt>
                <c:pt idx="21">
                  <c:v>0.1</c:v>
                </c:pt>
                <c:pt idx="22">
                  <c:v>0.1</c:v>
                </c:pt>
                <c:pt idx="23">
                  <c:v>0.1</c:v>
                </c:pt>
                <c:pt idx="24">
                  <c:v>0.1</c:v>
                </c:pt>
                <c:pt idx="25">
                  <c:v>0.1</c:v>
                </c:pt>
                <c:pt idx="26">
                  <c:v>0.1</c:v>
                </c:pt>
                <c:pt idx="27">
                  <c:v>0.1</c:v>
                </c:pt>
                <c:pt idx="28">
                  <c:v>0.1</c:v>
                </c:pt>
                <c:pt idx="29">
                  <c:v>0.1</c:v>
                </c:pt>
                <c:pt idx="30">
                  <c:v>0.1</c:v>
                </c:pt>
                <c:pt idx="31">
                  <c:v>0.1</c:v>
                </c:pt>
                <c:pt idx="32">
                  <c:v>0.1</c:v>
                </c:pt>
                <c:pt idx="33">
                  <c:v>0.1</c:v>
                </c:pt>
                <c:pt idx="34">
                  <c:v>0.1</c:v>
                </c:pt>
                <c:pt idx="35">
                  <c:v>0.1</c:v>
                </c:pt>
                <c:pt idx="36">
                  <c:v>0.1</c:v>
                </c:pt>
                <c:pt idx="37">
                  <c:v>0.1</c:v>
                </c:pt>
                <c:pt idx="38">
                  <c:v>0.1</c:v>
                </c:pt>
                <c:pt idx="39">
                  <c:v>0.1</c:v>
                </c:pt>
                <c:pt idx="40">
                  <c:v>0.1</c:v>
                </c:pt>
                <c:pt idx="41">
                  <c:v>0.1</c:v>
                </c:pt>
                <c:pt idx="42">
                  <c:v>0.1</c:v>
                </c:pt>
                <c:pt idx="43">
                  <c:v>0.1</c:v>
                </c:pt>
                <c:pt idx="44">
                  <c:v>0.1</c:v>
                </c:pt>
                <c:pt idx="45">
                  <c:v>0.1</c:v>
                </c:pt>
                <c:pt idx="46">
                  <c:v>0.1</c:v>
                </c:pt>
                <c:pt idx="47">
                  <c:v>0.1</c:v>
                </c:pt>
                <c:pt idx="48">
                  <c:v>0.1</c:v>
                </c:pt>
                <c:pt idx="49">
                  <c:v>0.1</c:v>
                </c:pt>
                <c:pt idx="50">
                  <c:v>0.1</c:v>
                </c:pt>
                <c:pt idx="51">
                  <c:v>0.1</c:v>
                </c:pt>
                <c:pt idx="52">
                  <c:v>0.1</c:v>
                </c:pt>
                <c:pt idx="53">
                  <c:v>0.1</c:v>
                </c:pt>
                <c:pt idx="54">
                  <c:v>0.1</c:v>
                </c:pt>
                <c:pt idx="55">
                  <c:v>0.1</c:v>
                </c:pt>
                <c:pt idx="56">
                  <c:v>0.1</c:v>
                </c:pt>
                <c:pt idx="57">
                  <c:v>0.1</c:v>
                </c:pt>
                <c:pt idx="58">
                  <c:v>0.1</c:v>
                </c:pt>
                <c:pt idx="59">
                  <c:v>0.1</c:v>
                </c:pt>
                <c:pt idx="60">
                  <c:v>0.1</c:v>
                </c:pt>
                <c:pt idx="61">
                  <c:v>0.1</c:v>
                </c:pt>
                <c:pt idx="62">
                  <c:v>0.1</c:v>
                </c:pt>
                <c:pt idx="63">
                  <c:v>0.1</c:v>
                </c:pt>
                <c:pt idx="64">
                  <c:v>0.1</c:v>
                </c:pt>
                <c:pt idx="65">
                  <c:v>0.1</c:v>
                </c:pt>
                <c:pt idx="66">
                  <c:v>0.1</c:v>
                </c:pt>
                <c:pt idx="67">
                  <c:v>0.1</c:v>
                </c:pt>
                <c:pt idx="68">
                  <c:v>0.1</c:v>
                </c:pt>
                <c:pt idx="69">
                  <c:v>0.1</c:v>
                </c:pt>
                <c:pt idx="70">
                  <c:v>0.1</c:v>
                </c:pt>
                <c:pt idx="71">
                  <c:v>0.1</c:v>
                </c:pt>
                <c:pt idx="72">
                  <c:v>0.1</c:v>
                </c:pt>
                <c:pt idx="73">
                  <c:v>0.1</c:v>
                </c:pt>
                <c:pt idx="74">
                  <c:v>0.1</c:v>
                </c:pt>
                <c:pt idx="75">
                  <c:v>0.1</c:v>
                </c:pt>
                <c:pt idx="76">
                  <c:v>0.1</c:v>
                </c:pt>
                <c:pt idx="77">
                  <c:v>0.1</c:v>
                </c:pt>
                <c:pt idx="78">
                  <c:v>0.1</c:v>
                </c:pt>
                <c:pt idx="79">
                  <c:v>0.1</c:v>
                </c:pt>
                <c:pt idx="80">
                  <c:v>0.1</c:v>
                </c:pt>
                <c:pt idx="81">
                  <c:v>0.1</c:v>
                </c:pt>
                <c:pt idx="82">
                  <c:v>0.1</c:v>
                </c:pt>
                <c:pt idx="83">
                  <c:v>0.1</c:v>
                </c:pt>
                <c:pt idx="84">
                  <c:v>0.1</c:v>
                </c:pt>
                <c:pt idx="85">
                  <c:v>0.1</c:v>
                </c:pt>
                <c:pt idx="86">
                  <c:v>0.1</c:v>
                </c:pt>
                <c:pt idx="87">
                  <c:v>0.1</c:v>
                </c:pt>
                <c:pt idx="88">
                  <c:v>0.1</c:v>
                </c:pt>
                <c:pt idx="89">
                  <c:v>0.1</c:v>
                </c:pt>
                <c:pt idx="90">
                  <c:v>0.1</c:v>
                </c:pt>
                <c:pt idx="91">
                  <c:v>0.1</c:v>
                </c:pt>
                <c:pt idx="92">
                  <c:v>0.1</c:v>
                </c:pt>
                <c:pt idx="93">
                  <c:v>0.1</c:v>
                </c:pt>
                <c:pt idx="94">
                  <c:v>0.1</c:v>
                </c:pt>
                <c:pt idx="95">
                  <c:v>0.1</c:v>
                </c:pt>
                <c:pt idx="96">
                  <c:v>0.1</c:v>
                </c:pt>
                <c:pt idx="97">
                  <c:v>0.1</c:v>
                </c:pt>
                <c:pt idx="98">
                  <c:v>0.1</c:v>
                </c:pt>
                <c:pt idx="99">
                  <c:v>0.1</c:v>
                </c:pt>
                <c:pt idx="100">
                  <c:v>0.1</c:v>
                </c:pt>
                <c:pt idx="101">
                  <c:v>0.1</c:v>
                </c:pt>
                <c:pt idx="102">
                  <c:v>0.25</c:v>
                </c:pt>
                <c:pt idx="103">
                  <c:v>0.25</c:v>
                </c:pt>
                <c:pt idx="104">
                  <c:v>0.25</c:v>
                </c:pt>
                <c:pt idx="105">
                  <c:v>0.25</c:v>
                </c:pt>
                <c:pt idx="106">
                  <c:v>0.25</c:v>
                </c:pt>
                <c:pt idx="107">
                  <c:v>0.25</c:v>
                </c:pt>
                <c:pt idx="108">
                  <c:v>0.25</c:v>
                </c:pt>
                <c:pt idx="109">
                  <c:v>0.5</c:v>
                </c:pt>
                <c:pt idx="110">
                  <c:v>0.5</c:v>
                </c:pt>
                <c:pt idx="111">
                  <c:v>0.5</c:v>
                </c:pt>
                <c:pt idx="112">
                  <c:v>0.5</c:v>
                </c:pt>
                <c:pt idx="113">
                  <c:v>0.5</c:v>
                </c:pt>
                <c:pt idx="114">
                  <c:v>0.5</c:v>
                </c:pt>
                <c:pt idx="115">
                  <c:v>0.75</c:v>
                </c:pt>
                <c:pt idx="116">
                  <c:v>0.75</c:v>
                </c:pt>
                <c:pt idx="117">
                  <c:v>0.75</c:v>
                </c:pt>
                <c:pt idx="118">
                  <c:v>0.75</c:v>
                </c:pt>
                <c:pt idx="119">
                  <c:v>0.75</c:v>
                </c:pt>
                <c:pt idx="120">
                  <c:v>0.75</c:v>
                </c:pt>
                <c:pt idx="121">
                  <c:v>0.75</c:v>
                </c:pt>
                <c:pt idx="122">
                  <c:v>1</c:v>
                </c:pt>
                <c:pt idx="123">
                  <c:v>1</c:v>
                </c:pt>
                <c:pt idx="124">
                  <c:v>1</c:v>
                </c:pt>
                <c:pt idx="125">
                  <c:v>1</c:v>
                </c:pt>
                <c:pt idx="126">
                  <c:v>1</c:v>
                </c:pt>
                <c:pt idx="127">
                  <c:v>1</c:v>
                </c:pt>
                <c:pt idx="128">
                  <c:v>1.25</c:v>
                </c:pt>
                <c:pt idx="129">
                  <c:v>1.25</c:v>
                </c:pt>
                <c:pt idx="130">
                  <c:v>1.25</c:v>
                </c:pt>
                <c:pt idx="131">
                  <c:v>1.25</c:v>
                </c:pt>
                <c:pt idx="132">
                  <c:v>1.25</c:v>
                </c:pt>
                <c:pt idx="133">
                  <c:v>1.25</c:v>
                </c:pt>
                <c:pt idx="134">
                  <c:v>1.25</c:v>
                </c:pt>
                <c:pt idx="135">
                  <c:v>1.75</c:v>
                </c:pt>
                <c:pt idx="136">
                  <c:v>1.75</c:v>
                </c:pt>
                <c:pt idx="137">
                  <c:v>1.75</c:v>
                </c:pt>
                <c:pt idx="138">
                  <c:v>1.75</c:v>
                </c:pt>
                <c:pt idx="139">
                  <c:v>1.75</c:v>
                </c:pt>
                <c:pt idx="140">
                  <c:v>1.75</c:v>
                </c:pt>
                <c:pt idx="141">
                  <c:v>1.75</c:v>
                </c:pt>
                <c:pt idx="142">
                  <c:v>2.25</c:v>
                </c:pt>
                <c:pt idx="143">
                  <c:v>2.25</c:v>
                </c:pt>
                <c:pt idx="144">
                  <c:v>2.25</c:v>
                </c:pt>
                <c:pt idx="145">
                  <c:v>2.25</c:v>
                </c:pt>
                <c:pt idx="146">
                  <c:v>2.25</c:v>
                </c:pt>
                <c:pt idx="147">
                  <c:v>2.25</c:v>
                </c:pt>
                <c:pt idx="148">
                  <c:v>3</c:v>
                </c:pt>
                <c:pt idx="149">
                  <c:v>3</c:v>
                </c:pt>
                <c:pt idx="150">
                  <c:v>3</c:v>
                </c:pt>
                <c:pt idx="151">
                  <c:v>3</c:v>
                </c:pt>
                <c:pt idx="152">
                  <c:v>3</c:v>
                </c:pt>
                <c:pt idx="153">
                  <c:v>3</c:v>
                </c:pt>
                <c:pt idx="154">
                  <c:v>3.5</c:v>
                </c:pt>
                <c:pt idx="155">
                  <c:v>3.5</c:v>
                </c:pt>
                <c:pt idx="156">
                  <c:v>3.5</c:v>
                </c:pt>
                <c:pt idx="157">
                  <c:v>3.5</c:v>
                </c:pt>
                <c:pt idx="158">
                  <c:v>3.5</c:v>
                </c:pt>
                <c:pt idx="159">
                  <c:v>3.5</c:v>
                </c:pt>
                <c:pt idx="160">
                  <c:v>3.5</c:v>
                </c:pt>
                <c:pt idx="161">
                  <c:v>4</c:v>
                </c:pt>
                <c:pt idx="162">
                  <c:v>4</c:v>
                </c:pt>
                <c:pt idx="163">
                  <c:v>4</c:v>
                </c:pt>
                <c:pt idx="164">
                  <c:v>4</c:v>
                </c:pt>
                <c:pt idx="165">
                  <c:v>4</c:v>
                </c:pt>
                <c:pt idx="166">
                  <c:v>4</c:v>
                </c:pt>
                <c:pt idx="167">
                  <c:v>4</c:v>
                </c:pt>
                <c:pt idx="168">
                  <c:v>4.25</c:v>
                </c:pt>
                <c:pt idx="169">
                  <c:v>4.25</c:v>
                </c:pt>
                <c:pt idx="170">
                  <c:v>4.25</c:v>
                </c:pt>
                <c:pt idx="171">
                  <c:v>4.25</c:v>
                </c:pt>
                <c:pt idx="172">
                  <c:v>4.25</c:v>
                </c:pt>
                <c:pt idx="173">
                  <c:v>4.25</c:v>
                </c:pt>
                <c:pt idx="174">
                  <c:v>4.25</c:v>
                </c:pt>
                <c:pt idx="175">
                  <c:v>4.5</c:v>
                </c:pt>
                <c:pt idx="176">
                  <c:v>4.5</c:v>
                </c:pt>
                <c:pt idx="177">
                  <c:v>4.5</c:v>
                </c:pt>
                <c:pt idx="178">
                  <c:v>4.5</c:v>
                </c:pt>
                <c:pt idx="179">
                  <c:v>4.5</c:v>
                </c:pt>
                <c:pt idx="180">
                  <c:v>4.5</c:v>
                </c:pt>
                <c:pt idx="181">
                  <c:v>5</c:v>
                </c:pt>
                <c:pt idx="182">
                  <c:v>5</c:v>
                </c:pt>
                <c:pt idx="183">
                  <c:v>5</c:v>
                </c:pt>
                <c:pt idx="184">
                  <c:v>5</c:v>
                </c:pt>
                <c:pt idx="185">
                  <c:v>5</c:v>
                </c:pt>
                <c:pt idx="186">
                  <c:v>5</c:v>
                </c:pt>
                <c:pt idx="187">
                  <c:v>5.25</c:v>
                </c:pt>
                <c:pt idx="188">
                  <c:v>5.25</c:v>
                </c:pt>
                <c:pt idx="189">
                  <c:v>5.25</c:v>
                </c:pt>
                <c:pt idx="190">
                  <c:v>5.25</c:v>
                </c:pt>
                <c:pt idx="191">
                  <c:v>5.25</c:v>
                </c:pt>
                <c:pt idx="192">
                  <c:v>5.25</c:v>
                </c:pt>
                <c:pt idx="193">
                  <c:v>5.25</c:v>
                </c:pt>
                <c:pt idx="194">
                  <c:v>5.25</c:v>
                </c:pt>
                <c:pt idx="195">
                  <c:v>5.25</c:v>
                </c:pt>
                <c:pt idx="196">
                  <c:v>5.25</c:v>
                </c:pt>
                <c:pt idx="197">
                  <c:v>5.25</c:v>
                </c:pt>
                <c:pt idx="198">
                  <c:v>5.25</c:v>
                </c:pt>
                <c:pt idx="199">
                  <c:v>5.25</c:v>
                </c:pt>
                <c:pt idx="200">
                  <c:v>5.25</c:v>
                </c:pt>
                <c:pt idx="201">
                  <c:v>5.25</c:v>
                </c:pt>
                <c:pt idx="202">
                  <c:v>5.25</c:v>
                </c:pt>
                <c:pt idx="203">
                  <c:v>5.25</c:v>
                </c:pt>
                <c:pt idx="204">
                  <c:v>5.25</c:v>
                </c:pt>
                <c:pt idx="205">
                  <c:v>5.25</c:v>
                </c:pt>
                <c:pt idx="206">
                  <c:v>5.25</c:v>
                </c:pt>
                <c:pt idx="207">
                  <c:v>5.25</c:v>
                </c:pt>
                <c:pt idx="208">
                  <c:v>5.25</c:v>
                </c:pt>
                <c:pt idx="209">
                  <c:v>5.25</c:v>
                </c:pt>
                <c:pt idx="210">
                  <c:v>5.25</c:v>
                </c:pt>
                <c:pt idx="211">
                  <c:v>5.25</c:v>
                </c:pt>
                <c:pt idx="212">
                  <c:v>5.25</c:v>
                </c:pt>
                <c:pt idx="213">
                  <c:v>5.25</c:v>
                </c:pt>
                <c:pt idx="214">
                  <c:v>5.25</c:v>
                </c:pt>
                <c:pt idx="215">
                  <c:v>5.25</c:v>
                </c:pt>
                <c:pt idx="216">
                  <c:v>5.25</c:v>
                </c:pt>
                <c:pt idx="217">
                  <c:v>5.25</c:v>
                </c:pt>
                <c:pt idx="218">
                  <c:v>5.25</c:v>
                </c:pt>
                <c:pt idx="219">
                  <c:v>5.25</c:v>
                </c:pt>
                <c:pt idx="220">
                  <c:v>5.25</c:v>
                </c:pt>
                <c:pt idx="221">
                  <c:v>5.25</c:v>
                </c:pt>
                <c:pt idx="222">
                  <c:v>5.25</c:v>
                </c:pt>
                <c:pt idx="223">
                  <c:v>5.25</c:v>
                </c:pt>
                <c:pt idx="224">
                  <c:v>5.25</c:v>
                </c:pt>
                <c:pt idx="225">
                  <c:v>5.25</c:v>
                </c:pt>
                <c:pt idx="226">
                  <c:v>5.25</c:v>
                </c:pt>
                <c:pt idx="227">
                  <c:v>5.25</c:v>
                </c:pt>
                <c:pt idx="228">
                  <c:v>5.25</c:v>
                </c:pt>
                <c:pt idx="229">
                  <c:v>5.25</c:v>
                </c:pt>
                <c:pt idx="230">
                  <c:v>5.25</c:v>
                </c:pt>
                <c:pt idx="231">
                  <c:v>5.25</c:v>
                </c:pt>
                <c:pt idx="232">
                  <c:v>5.25</c:v>
                </c:pt>
                <c:pt idx="233">
                  <c:v>5.25</c:v>
                </c:pt>
                <c:pt idx="234">
                  <c:v>5.25</c:v>
                </c:pt>
                <c:pt idx="235">
                  <c:v>5.25</c:v>
                </c:pt>
                <c:pt idx="236">
                  <c:v>5.25</c:v>
                </c:pt>
                <c:pt idx="237">
                  <c:v>5.25</c:v>
                </c:pt>
                <c:pt idx="238">
                  <c:v>5.25</c:v>
                </c:pt>
                <c:pt idx="239">
                  <c:v>5</c:v>
                </c:pt>
                <c:pt idx="240">
                  <c:v>5</c:v>
                </c:pt>
                <c:pt idx="241">
                  <c:v>5</c:v>
                </c:pt>
                <c:pt idx="242">
                  <c:v>5</c:v>
                </c:pt>
                <c:pt idx="243">
                  <c:v>5</c:v>
                </c:pt>
                <c:pt idx="244">
                  <c:v>5</c:v>
                </c:pt>
                <c:pt idx="245">
                  <c:v>5</c:v>
                </c:pt>
                <c:pt idx="246">
                  <c:v>5</c:v>
                </c:pt>
                <c:pt idx="247">
                  <c:v>5</c:v>
                </c:pt>
                <c:pt idx="248">
                  <c:v>5</c:v>
                </c:pt>
                <c:pt idx="249">
                  <c:v>5</c:v>
                </c:pt>
                <c:pt idx="250">
                  <c:v>5</c:v>
                </c:pt>
                <c:pt idx="251">
                  <c:v>5</c:v>
                </c:pt>
                <c:pt idx="252">
                  <c:v>5</c:v>
                </c:pt>
                <c:pt idx="253">
                  <c:v>4.75</c:v>
                </c:pt>
                <c:pt idx="254">
                  <c:v>4.75</c:v>
                </c:pt>
                <c:pt idx="255">
                  <c:v>4.75</c:v>
                </c:pt>
                <c:pt idx="256">
                  <c:v>4.75</c:v>
                </c:pt>
                <c:pt idx="257">
                  <c:v>4.75</c:v>
                </c:pt>
                <c:pt idx="258">
                  <c:v>4.75</c:v>
                </c:pt>
                <c:pt idx="259">
                  <c:v>4.75</c:v>
                </c:pt>
                <c:pt idx="260">
                  <c:v>4.75</c:v>
                </c:pt>
                <c:pt idx="261">
                  <c:v>4.75</c:v>
                </c:pt>
                <c:pt idx="262">
                  <c:v>4.75</c:v>
                </c:pt>
                <c:pt idx="263">
                  <c:v>4.75</c:v>
                </c:pt>
                <c:pt idx="264">
                  <c:v>4.75</c:v>
                </c:pt>
                <c:pt idx="265">
                  <c:v>4.75</c:v>
                </c:pt>
                <c:pt idx="266">
                  <c:v>4.5</c:v>
                </c:pt>
                <c:pt idx="267">
                  <c:v>4.5</c:v>
                </c:pt>
                <c:pt idx="268">
                  <c:v>4.5</c:v>
                </c:pt>
                <c:pt idx="269">
                  <c:v>4.5</c:v>
                </c:pt>
                <c:pt idx="270">
                  <c:v>4.5</c:v>
                </c:pt>
                <c:pt idx="271">
                  <c:v>4.5</c:v>
                </c:pt>
                <c:pt idx="272">
                  <c:v>4.5</c:v>
                </c:pt>
                <c:pt idx="273">
                  <c:v>4.5</c:v>
                </c:pt>
                <c:pt idx="274">
                  <c:v>4.5</c:v>
                </c:pt>
                <c:pt idx="275">
                  <c:v>4.5</c:v>
                </c:pt>
                <c:pt idx="276">
                  <c:v>4.5</c:v>
                </c:pt>
                <c:pt idx="277">
                  <c:v>4.5</c:v>
                </c:pt>
                <c:pt idx="278">
                  <c:v>4.5</c:v>
                </c:pt>
                <c:pt idx="279">
                  <c:v>4.25</c:v>
                </c:pt>
                <c:pt idx="280">
                  <c:v>4.25</c:v>
                </c:pt>
                <c:pt idx="281">
                  <c:v>4.25</c:v>
                </c:pt>
                <c:pt idx="282">
                  <c:v>4.25</c:v>
                </c:pt>
                <c:pt idx="283">
                  <c:v>4.25</c:v>
                </c:pt>
                <c:pt idx="284">
                  <c:v>4.25</c:v>
                </c:pt>
                <c:pt idx="285">
                  <c:v>4.25</c:v>
                </c:pt>
                <c:pt idx="286">
                  <c:v>4.25</c:v>
                </c:pt>
                <c:pt idx="287">
                  <c:v>4.25</c:v>
                </c:pt>
                <c:pt idx="288">
                  <c:v>4.25</c:v>
                </c:pt>
                <c:pt idx="289">
                  <c:v>4.25</c:v>
                </c:pt>
                <c:pt idx="290">
                  <c:v>4.25</c:v>
                </c:pt>
                <c:pt idx="291">
                  <c:v>4.25</c:v>
                </c:pt>
                <c:pt idx="292">
                  <c:v>4</c:v>
                </c:pt>
                <c:pt idx="293">
                  <c:v>4</c:v>
                </c:pt>
                <c:pt idx="294">
                  <c:v>4</c:v>
                </c:pt>
                <c:pt idx="295">
                  <c:v>4</c:v>
                </c:pt>
                <c:pt idx="296">
                  <c:v>4</c:v>
                </c:pt>
                <c:pt idx="297">
                  <c:v>4</c:v>
                </c:pt>
                <c:pt idx="298">
                  <c:v>4</c:v>
                </c:pt>
                <c:pt idx="299">
                  <c:v>4</c:v>
                </c:pt>
              </c:numCache>
            </c:numRef>
          </c:val>
          <c:smooth val="0"/>
          <c:extLst>
            <c:ext xmlns:c16="http://schemas.microsoft.com/office/drawing/2014/chart" uri="{C3380CC4-5D6E-409C-BE32-E72D297353CC}">
              <c16:uniqueId val="{00000001-4A05-41EF-92B6-C777ACF7B789}"/>
            </c:ext>
          </c:extLst>
        </c:ser>
        <c:ser>
          <c:idx val="2"/>
          <c:order val="2"/>
          <c:tx>
            <c:strRef>
              <c:f>Sheet1!$E$1</c:f>
              <c:strCache>
                <c:ptCount val="1"/>
                <c:pt idx="0">
                  <c:v>FED</c:v>
                </c:pt>
              </c:strCache>
            </c:strRef>
          </c:tx>
          <c:spPr>
            <a:ln w="28575" cap="rnd">
              <a:solidFill>
                <a:schemeClr val="accent3"/>
              </a:solidFill>
              <a:round/>
            </a:ln>
            <a:effectLst/>
          </c:spPr>
          <c:marker>
            <c:symbol val="none"/>
          </c:marker>
          <c:cat>
            <c:numRef>
              <c:f>Sheet1!$B$2:$B$301</c:f>
              <c:numCache>
                <c:formatCode>m/d/yyyy</c:formatCode>
                <c:ptCount val="300"/>
                <c:pt idx="0">
                  <c:v>43833</c:v>
                </c:pt>
                <c:pt idx="1">
                  <c:v>43840</c:v>
                </c:pt>
                <c:pt idx="2">
                  <c:v>43847</c:v>
                </c:pt>
                <c:pt idx="3">
                  <c:v>43854</c:v>
                </c:pt>
                <c:pt idx="4">
                  <c:v>43861</c:v>
                </c:pt>
                <c:pt idx="5">
                  <c:v>43868</c:v>
                </c:pt>
                <c:pt idx="6">
                  <c:v>43875</c:v>
                </c:pt>
                <c:pt idx="7">
                  <c:v>43882</c:v>
                </c:pt>
                <c:pt idx="8">
                  <c:v>43889</c:v>
                </c:pt>
                <c:pt idx="9">
                  <c:v>43896</c:v>
                </c:pt>
                <c:pt idx="10">
                  <c:v>43903</c:v>
                </c:pt>
                <c:pt idx="11">
                  <c:v>43910</c:v>
                </c:pt>
                <c:pt idx="12">
                  <c:v>43917</c:v>
                </c:pt>
                <c:pt idx="13">
                  <c:v>43924</c:v>
                </c:pt>
                <c:pt idx="14">
                  <c:v>43931</c:v>
                </c:pt>
                <c:pt idx="15">
                  <c:v>43938</c:v>
                </c:pt>
                <c:pt idx="16">
                  <c:v>43945</c:v>
                </c:pt>
                <c:pt idx="17">
                  <c:v>43952</c:v>
                </c:pt>
                <c:pt idx="18">
                  <c:v>43959</c:v>
                </c:pt>
                <c:pt idx="19">
                  <c:v>43966</c:v>
                </c:pt>
                <c:pt idx="20">
                  <c:v>43973</c:v>
                </c:pt>
                <c:pt idx="21">
                  <c:v>43980</c:v>
                </c:pt>
                <c:pt idx="22">
                  <c:v>43987</c:v>
                </c:pt>
                <c:pt idx="23">
                  <c:v>43994</c:v>
                </c:pt>
                <c:pt idx="24">
                  <c:v>44001</c:v>
                </c:pt>
                <c:pt idx="25">
                  <c:v>44008</c:v>
                </c:pt>
                <c:pt idx="26">
                  <c:v>44015</c:v>
                </c:pt>
                <c:pt idx="27">
                  <c:v>44022</c:v>
                </c:pt>
                <c:pt idx="28">
                  <c:v>44029</c:v>
                </c:pt>
                <c:pt idx="29">
                  <c:v>44036</c:v>
                </c:pt>
                <c:pt idx="30">
                  <c:v>44043</c:v>
                </c:pt>
                <c:pt idx="31">
                  <c:v>44050</c:v>
                </c:pt>
                <c:pt idx="32">
                  <c:v>44057</c:v>
                </c:pt>
                <c:pt idx="33">
                  <c:v>44064</c:v>
                </c:pt>
                <c:pt idx="34">
                  <c:v>44071</c:v>
                </c:pt>
                <c:pt idx="35">
                  <c:v>44078</c:v>
                </c:pt>
                <c:pt idx="36">
                  <c:v>44085</c:v>
                </c:pt>
                <c:pt idx="37">
                  <c:v>44092</c:v>
                </c:pt>
                <c:pt idx="38">
                  <c:v>44099</c:v>
                </c:pt>
                <c:pt idx="39">
                  <c:v>44106</c:v>
                </c:pt>
                <c:pt idx="40">
                  <c:v>44113</c:v>
                </c:pt>
                <c:pt idx="41">
                  <c:v>44120</c:v>
                </c:pt>
                <c:pt idx="42">
                  <c:v>44127</c:v>
                </c:pt>
                <c:pt idx="43">
                  <c:v>44134</c:v>
                </c:pt>
                <c:pt idx="44">
                  <c:v>44141</c:v>
                </c:pt>
                <c:pt idx="45">
                  <c:v>44148</c:v>
                </c:pt>
                <c:pt idx="46">
                  <c:v>44155</c:v>
                </c:pt>
                <c:pt idx="47">
                  <c:v>44162</c:v>
                </c:pt>
                <c:pt idx="48">
                  <c:v>44169</c:v>
                </c:pt>
                <c:pt idx="49">
                  <c:v>44176</c:v>
                </c:pt>
                <c:pt idx="50">
                  <c:v>44183</c:v>
                </c:pt>
                <c:pt idx="51">
                  <c:v>44190</c:v>
                </c:pt>
                <c:pt idx="52">
                  <c:v>44197</c:v>
                </c:pt>
                <c:pt idx="53">
                  <c:v>44204</c:v>
                </c:pt>
                <c:pt idx="54">
                  <c:v>44211</c:v>
                </c:pt>
                <c:pt idx="55">
                  <c:v>44218</c:v>
                </c:pt>
                <c:pt idx="56">
                  <c:v>44225</c:v>
                </c:pt>
                <c:pt idx="57">
                  <c:v>44232</c:v>
                </c:pt>
                <c:pt idx="58">
                  <c:v>44239</c:v>
                </c:pt>
                <c:pt idx="59">
                  <c:v>44246</c:v>
                </c:pt>
                <c:pt idx="60">
                  <c:v>44253</c:v>
                </c:pt>
                <c:pt idx="61">
                  <c:v>44260</c:v>
                </c:pt>
                <c:pt idx="62">
                  <c:v>44267</c:v>
                </c:pt>
                <c:pt idx="63">
                  <c:v>44274</c:v>
                </c:pt>
                <c:pt idx="64">
                  <c:v>44281</c:v>
                </c:pt>
                <c:pt idx="65">
                  <c:v>44288</c:v>
                </c:pt>
                <c:pt idx="66">
                  <c:v>44295</c:v>
                </c:pt>
                <c:pt idx="67">
                  <c:v>44302</c:v>
                </c:pt>
                <c:pt idx="68">
                  <c:v>44309</c:v>
                </c:pt>
                <c:pt idx="69">
                  <c:v>44316</c:v>
                </c:pt>
                <c:pt idx="70">
                  <c:v>44323</c:v>
                </c:pt>
                <c:pt idx="71">
                  <c:v>44330</c:v>
                </c:pt>
                <c:pt idx="72">
                  <c:v>44337</c:v>
                </c:pt>
                <c:pt idx="73">
                  <c:v>44344</c:v>
                </c:pt>
                <c:pt idx="74">
                  <c:v>44351</c:v>
                </c:pt>
                <c:pt idx="75">
                  <c:v>44358</c:v>
                </c:pt>
                <c:pt idx="76">
                  <c:v>44365</c:v>
                </c:pt>
                <c:pt idx="77">
                  <c:v>44372</c:v>
                </c:pt>
                <c:pt idx="78">
                  <c:v>44379</c:v>
                </c:pt>
                <c:pt idx="79">
                  <c:v>44386</c:v>
                </c:pt>
                <c:pt idx="80">
                  <c:v>44393</c:v>
                </c:pt>
                <c:pt idx="81">
                  <c:v>44400</c:v>
                </c:pt>
                <c:pt idx="82">
                  <c:v>44407</c:v>
                </c:pt>
                <c:pt idx="83">
                  <c:v>44414</c:v>
                </c:pt>
                <c:pt idx="84">
                  <c:v>44421</c:v>
                </c:pt>
                <c:pt idx="85">
                  <c:v>44428</c:v>
                </c:pt>
                <c:pt idx="86">
                  <c:v>44435</c:v>
                </c:pt>
                <c:pt idx="87">
                  <c:v>44442</c:v>
                </c:pt>
                <c:pt idx="88">
                  <c:v>44449</c:v>
                </c:pt>
                <c:pt idx="89">
                  <c:v>44456</c:v>
                </c:pt>
                <c:pt idx="90">
                  <c:v>44463</c:v>
                </c:pt>
                <c:pt idx="91">
                  <c:v>44470</c:v>
                </c:pt>
                <c:pt idx="92">
                  <c:v>44477</c:v>
                </c:pt>
                <c:pt idx="93">
                  <c:v>44484</c:v>
                </c:pt>
                <c:pt idx="94">
                  <c:v>44491</c:v>
                </c:pt>
                <c:pt idx="95">
                  <c:v>44498</c:v>
                </c:pt>
                <c:pt idx="96">
                  <c:v>44505</c:v>
                </c:pt>
                <c:pt idx="97">
                  <c:v>44512</c:v>
                </c:pt>
                <c:pt idx="98">
                  <c:v>44519</c:v>
                </c:pt>
                <c:pt idx="99">
                  <c:v>44526</c:v>
                </c:pt>
                <c:pt idx="100">
                  <c:v>44533</c:v>
                </c:pt>
                <c:pt idx="101">
                  <c:v>44540</c:v>
                </c:pt>
                <c:pt idx="102">
                  <c:v>44547</c:v>
                </c:pt>
                <c:pt idx="103">
                  <c:v>44554</c:v>
                </c:pt>
                <c:pt idx="104">
                  <c:v>44561</c:v>
                </c:pt>
                <c:pt idx="105">
                  <c:v>44568</c:v>
                </c:pt>
                <c:pt idx="106">
                  <c:v>44575</c:v>
                </c:pt>
                <c:pt idx="107">
                  <c:v>44582</c:v>
                </c:pt>
                <c:pt idx="108">
                  <c:v>44589</c:v>
                </c:pt>
                <c:pt idx="109">
                  <c:v>44596</c:v>
                </c:pt>
                <c:pt idx="110">
                  <c:v>44603</c:v>
                </c:pt>
                <c:pt idx="111">
                  <c:v>44610</c:v>
                </c:pt>
                <c:pt idx="112">
                  <c:v>44617</c:v>
                </c:pt>
                <c:pt idx="113">
                  <c:v>44624</c:v>
                </c:pt>
                <c:pt idx="114">
                  <c:v>44631</c:v>
                </c:pt>
                <c:pt idx="115">
                  <c:v>44638</c:v>
                </c:pt>
                <c:pt idx="116">
                  <c:v>44645</c:v>
                </c:pt>
                <c:pt idx="117">
                  <c:v>44652</c:v>
                </c:pt>
                <c:pt idx="118">
                  <c:v>44659</c:v>
                </c:pt>
                <c:pt idx="119">
                  <c:v>44666</c:v>
                </c:pt>
                <c:pt idx="120">
                  <c:v>44673</c:v>
                </c:pt>
                <c:pt idx="121">
                  <c:v>44680</c:v>
                </c:pt>
                <c:pt idx="122">
                  <c:v>44687</c:v>
                </c:pt>
                <c:pt idx="123">
                  <c:v>44694</c:v>
                </c:pt>
                <c:pt idx="124">
                  <c:v>44701</c:v>
                </c:pt>
                <c:pt idx="125">
                  <c:v>44708</c:v>
                </c:pt>
                <c:pt idx="126">
                  <c:v>44715</c:v>
                </c:pt>
                <c:pt idx="127">
                  <c:v>44722</c:v>
                </c:pt>
                <c:pt idx="128">
                  <c:v>44729</c:v>
                </c:pt>
                <c:pt idx="129">
                  <c:v>44736</c:v>
                </c:pt>
                <c:pt idx="130">
                  <c:v>44743</c:v>
                </c:pt>
                <c:pt idx="131">
                  <c:v>44750</c:v>
                </c:pt>
                <c:pt idx="132">
                  <c:v>44757</c:v>
                </c:pt>
                <c:pt idx="133">
                  <c:v>44764</c:v>
                </c:pt>
                <c:pt idx="134">
                  <c:v>44771</c:v>
                </c:pt>
                <c:pt idx="135">
                  <c:v>44778</c:v>
                </c:pt>
                <c:pt idx="136">
                  <c:v>44785</c:v>
                </c:pt>
                <c:pt idx="137">
                  <c:v>44792</c:v>
                </c:pt>
                <c:pt idx="138">
                  <c:v>44799</c:v>
                </c:pt>
                <c:pt idx="139">
                  <c:v>44806</c:v>
                </c:pt>
                <c:pt idx="140">
                  <c:v>44813</c:v>
                </c:pt>
                <c:pt idx="141">
                  <c:v>44820</c:v>
                </c:pt>
                <c:pt idx="142">
                  <c:v>44827</c:v>
                </c:pt>
                <c:pt idx="143">
                  <c:v>44834</c:v>
                </c:pt>
                <c:pt idx="144">
                  <c:v>44841</c:v>
                </c:pt>
                <c:pt idx="145">
                  <c:v>44848</c:v>
                </c:pt>
                <c:pt idx="146">
                  <c:v>44855</c:v>
                </c:pt>
                <c:pt idx="147">
                  <c:v>44862</c:v>
                </c:pt>
                <c:pt idx="148">
                  <c:v>44869</c:v>
                </c:pt>
                <c:pt idx="149">
                  <c:v>44876</c:v>
                </c:pt>
                <c:pt idx="150">
                  <c:v>44883</c:v>
                </c:pt>
                <c:pt idx="151">
                  <c:v>44890</c:v>
                </c:pt>
                <c:pt idx="152">
                  <c:v>44897</c:v>
                </c:pt>
                <c:pt idx="153">
                  <c:v>44904</c:v>
                </c:pt>
                <c:pt idx="154">
                  <c:v>44911</c:v>
                </c:pt>
                <c:pt idx="155">
                  <c:v>44918</c:v>
                </c:pt>
                <c:pt idx="156">
                  <c:v>44925</c:v>
                </c:pt>
                <c:pt idx="157">
                  <c:v>44932</c:v>
                </c:pt>
                <c:pt idx="158">
                  <c:v>44939</c:v>
                </c:pt>
                <c:pt idx="159">
                  <c:v>44946</c:v>
                </c:pt>
                <c:pt idx="160">
                  <c:v>44953</c:v>
                </c:pt>
                <c:pt idx="161">
                  <c:v>44960</c:v>
                </c:pt>
                <c:pt idx="162">
                  <c:v>44967</c:v>
                </c:pt>
                <c:pt idx="163">
                  <c:v>44974</c:v>
                </c:pt>
                <c:pt idx="164">
                  <c:v>44981</c:v>
                </c:pt>
                <c:pt idx="165">
                  <c:v>44988</c:v>
                </c:pt>
                <c:pt idx="166">
                  <c:v>44995</c:v>
                </c:pt>
                <c:pt idx="167">
                  <c:v>45002</c:v>
                </c:pt>
                <c:pt idx="168">
                  <c:v>45009</c:v>
                </c:pt>
                <c:pt idx="169">
                  <c:v>45016</c:v>
                </c:pt>
                <c:pt idx="170">
                  <c:v>45023</c:v>
                </c:pt>
                <c:pt idx="171">
                  <c:v>45030</c:v>
                </c:pt>
                <c:pt idx="172">
                  <c:v>45037</c:v>
                </c:pt>
                <c:pt idx="173">
                  <c:v>45044</c:v>
                </c:pt>
                <c:pt idx="174">
                  <c:v>45051</c:v>
                </c:pt>
                <c:pt idx="175">
                  <c:v>45058</c:v>
                </c:pt>
                <c:pt idx="176">
                  <c:v>45065</c:v>
                </c:pt>
                <c:pt idx="177">
                  <c:v>45072</c:v>
                </c:pt>
                <c:pt idx="178">
                  <c:v>45079</c:v>
                </c:pt>
                <c:pt idx="179">
                  <c:v>45086</c:v>
                </c:pt>
                <c:pt idx="180">
                  <c:v>45093</c:v>
                </c:pt>
                <c:pt idx="181">
                  <c:v>45100</c:v>
                </c:pt>
                <c:pt idx="182">
                  <c:v>45107</c:v>
                </c:pt>
                <c:pt idx="183">
                  <c:v>45114</c:v>
                </c:pt>
                <c:pt idx="184">
                  <c:v>45121</c:v>
                </c:pt>
                <c:pt idx="185">
                  <c:v>45128</c:v>
                </c:pt>
                <c:pt idx="186">
                  <c:v>45135</c:v>
                </c:pt>
                <c:pt idx="187">
                  <c:v>45142</c:v>
                </c:pt>
                <c:pt idx="188">
                  <c:v>45149</c:v>
                </c:pt>
                <c:pt idx="189">
                  <c:v>45156</c:v>
                </c:pt>
                <c:pt idx="190">
                  <c:v>45163</c:v>
                </c:pt>
                <c:pt idx="191">
                  <c:v>45170</c:v>
                </c:pt>
                <c:pt idx="192">
                  <c:v>45177</c:v>
                </c:pt>
                <c:pt idx="193">
                  <c:v>45184</c:v>
                </c:pt>
                <c:pt idx="194">
                  <c:v>45191</c:v>
                </c:pt>
                <c:pt idx="195">
                  <c:v>45198</c:v>
                </c:pt>
                <c:pt idx="196">
                  <c:v>45205</c:v>
                </c:pt>
                <c:pt idx="197">
                  <c:v>45212</c:v>
                </c:pt>
                <c:pt idx="198">
                  <c:v>45219</c:v>
                </c:pt>
                <c:pt idx="199">
                  <c:v>45226</c:v>
                </c:pt>
                <c:pt idx="200">
                  <c:v>45233</c:v>
                </c:pt>
                <c:pt idx="201">
                  <c:v>45240</c:v>
                </c:pt>
                <c:pt idx="202">
                  <c:v>45247</c:v>
                </c:pt>
                <c:pt idx="203">
                  <c:v>45254</c:v>
                </c:pt>
                <c:pt idx="204">
                  <c:v>45261</c:v>
                </c:pt>
                <c:pt idx="205">
                  <c:v>45268</c:v>
                </c:pt>
                <c:pt idx="206">
                  <c:v>45275</c:v>
                </c:pt>
                <c:pt idx="207">
                  <c:v>45282</c:v>
                </c:pt>
                <c:pt idx="208">
                  <c:v>45289</c:v>
                </c:pt>
                <c:pt idx="209">
                  <c:v>45296</c:v>
                </c:pt>
                <c:pt idx="210">
                  <c:v>45303</c:v>
                </c:pt>
                <c:pt idx="211">
                  <c:v>45310</c:v>
                </c:pt>
                <c:pt idx="212">
                  <c:v>45317</c:v>
                </c:pt>
                <c:pt idx="213">
                  <c:v>45324</c:v>
                </c:pt>
                <c:pt idx="214">
                  <c:v>45331</c:v>
                </c:pt>
                <c:pt idx="215">
                  <c:v>45338</c:v>
                </c:pt>
                <c:pt idx="216">
                  <c:v>45345</c:v>
                </c:pt>
                <c:pt idx="217">
                  <c:v>45352</c:v>
                </c:pt>
                <c:pt idx="218">
                  <c:v>45359</c:v>
                </c:pt>
                <c:pt idx="219">
                  <c:v>45366</c:v>
                </c:pt>
                <c:pt idx="220">
                  <c:v>45373</c:v>
                </c:pt>
                <c:pt idx="221">
                  <c:v>45380</c:v>
                </c:pt>
                <c:pt idx="222">
                  <c:v>45387</c:v>
                </c:pt>
                <c:pt idx="223">
                  <c:v>45394</c:v>
                </c:pt>
                <c:pt idx="224">
                  <c:v>45401</c:v>
                </c:pt>
                <c:pt idx="225">
                  <c:v>45408</c:v>
                </c:pt>
                <c:pt idx="226">
                  <c:v>45415</c:v>
                </c:pt>
                <c:pt idx="227">
                  <c:v>45422</c:v>
                </c:pt>
                <c:pt idx="228">
                  <c:v>45429</c:v>
                </c:pt>
                <c:pt idx="229">
                  <c:v>45436</c:v>
                </c:pt>
                <c:pt idx="230">
                  <c:v>45443</c:v>
                </c:pt>
                <c:pt idx="231">
                  <c:v>45450</c:v>
                </c:pt>
                <c:pt idx="232">
                  <c:v>45457</c:v>
                </c:pt>
                <c:pt idx="233">
                  <c:v>45464</c:v>
                </c:pt>
                <c:pt idx="234">
                  <c:v>45471</c:v>
                </c:pt>
                <c:pt idx="235">
                  <c:v>45478</c:v>
                </c:pt>
                <c:pt idx="236">
                  <c:v>45485</c:v>
                </c:pt>
                <c:pt idx="237">
                  <c:v>45492</c:v>
                </c:pt>
                <c:pt idx="238">
                  <c:v>45499</c:v>
                </c:pt>
                <c:pt idx="239">
                  <c:v>45506</c:v>
                </c:pt>
                <c:pt idx="240">
                  <c:v>45513</c:v>
                </c:pt>
                <c:pt idx="241">
                  <c:v>45520</c:v>
                </c:pt>
                <c:pt idx="242">
                  <c:v>45527</c:v>
                </c:pt>
                <c:pt idx="243">
                  <c:v>45534</c:v>
                </c:pt>
                <c:pt idx="244">
                  <c:v>45541</c:v>
                </c:pt>
                <c:pt idx="245">
                  <c:v>45548</c:v>
                </c:pt>
                <c:pt idx="246">
                  <c:v>45555</c:v>
                </c:pt>
                <c:pt idx="247">
                  <c:v>45562</c:v>
                </c:pt>
                <c:pt idx="248">
                  <c:v>45569</c:v>
                </c:pt>
                <c:pt idx="249">
                  <c:v>45576</c:v>
                </c:pt>
                <c:pt idx="250">
                  <c:v>45583</c:v>
                </c:pt>
                <c:pt idx="251">
                  <c:v>45590</c:v>
                </c:pt>
                <c:pt idx="252">
                  <c:v>45597</c:v>
                </c:pt>
                <c:pt idx="253">
                  <c:v>45604</c:v>
                </c:pt>
                <c:pt idx="254">
                  <c:v>45611</c:v>
                </c:pt>
                <c:pt idx="255">
                  <c:v>45618</c:v>
                </c:pt>
                <c:pt idx="256">
                  <c:v>45625</c:v>
                </c:pt>
                <c:pt idx="257">
                  <c:v>45632</c:v>
                </c:pt>
                <c:pt idx="258">
                  <c:v>45639</c:v>
                </c:pt>
                <c:pt idx="259">
                  <c:v>45646</c:v>
                </c:pt>
                <c:pt idx="260">
                  <c:v>45653</c:v>
                </c:pt>
                <c:pt idx="261">
                  <c:v>45660</c:v>
                </c:pt>
                <c:pt idx="262">
                  <c:v>45667</c:v>
                </c:pt>
                <c:pt idx="263">
                  <c:v>45674</c:v>
                </c:pt>
                <c:pt idx="264">
                  <c:v>45681</c:v>
                </c:pt>
                <c:pt idx="265">
                  <c:v>45688</c:v>
                </c:pt>
                <c:pt idx="266">
                  <c:v>45695</c:v>
                </c:pt>
                <c:pt idx="267">
                  <c:v>45702</c:v>
                </c:pt>
                <c:pt idx="268">
                  <c:v>45709</c:v>
                </c:pt>
                <c:pt idx="269">
                  <c:v>45716</c:v>
                </c:pt>
                <c:pt idx="270">
                  <c:v>45723</c:v>
                </c:pt>
                <c:pt idx="271">
                  <c:v>45730</c:v>
                </c:pt>
                <c:pt idx="272">
                  <c:v>45737</c:v>
                </c:pt>
                <c:pt idx="273">
                  <c:v>45744</c:v>
                </c:pt>
                <c:pt idx="274">
                  <c:v>45751</c:v>
                </c:pt>
                <c:pt idx="275">
                  <c:v>45758</c:v>
                </c:pt>
                <c:pt idx="276">
                  <c:v>45765</c:v>
                </c:pt>
                <c:pt idx="277">
                  <c:v>45772</c:v>
                </c:pt>
                <c:pt idx="278">
                  <c:v>45779</c:v>
                </c:pt>
                <c:pt idx="279">
                  <c:v>45786</c:v>
                </c:pt>
                <c:pt idx="280">
                  <c:v>45793</c:v>
                </c:pt>
                <c:pt idx="281">
                  <c:v>45800</c:v>
                </c:pt>
                <c:pt idx="282">
                  <c:v>45807</c:v>
                </c:pt>
                <c:pt idx="283">
                  <c:v>45814</c:v>
                </c:pt>
                <c:pt idx="284">
                  <c:v>45821</c:v>
                </c:pt>
                <c:pt idx="285">
                  <c:v>45828</c:v>
                </c:pt>
                <c:pt idx="286">
                  <c:v>45835</c:v>
                </c:pt>
                <c:pt idx="287">
                  <c:v>45842</c:v>
                </c:pt>
                <c:pt idx="288">
                  <c:v>45849</c:v>
                </c:pt>
                <c:pt idx="289">
                  <c:v>45856</c:v>
                </c:pt>
                <c:pt idx="290">
                  <c:v>45863</c:v>
                </c:pt>
                <c:pt idx="291">
                  <c:v>45870</c:v>
                </c:pt>
                <c:pt idx="292">
                  <c:v>45877</c:v>
                </c:pt>
                <c:pt idx="293">
                  <c:v>45884</c:v>
                </c:pt>
                <c:pt idx="294">
                  <c:v>45891</c:v>
                </c:pt>
                <c:pt idx="295">
                  <c:v>45898</c:v>
                </c:pt>
                <c:pt idx="296">
                  <c:v>45905</c:v>
                </c:pt>
                <c:pt idx="297">
                  <c:v>45912</c:v>
                </c:pt>
                <c:pt idx="298">
                  <c:v>45919</c:v>
                </c:pt>
                <c:pt idx="299">
                  <c:v>45926</c:v>
                </c:pt>
              </c:numCache>
            </c:numRef>
          </c:cat>
          <c:val>
            <c:numRef>
              <c:f>Sheet1!$E$2:$E$301</c:f>
              <c:numCache>
                <c:formatCode>General</c:formatCode>
                <c:ptCount val="300"/>
                <c:pt idx="0">
                  <c:v>1.75</c:v>
                </c:pt>
                <c:pt idx="1">
                  <c:v>1.75</c:v>
                </c:pt>
                <c:pt idx="2">
                  <c:v>1.75</c:v>
                </c:pt>
                <c:pt idx="3">
                  <c:v>1.75</c:v>
                </c:pt>
                <c:pt idx="4">
                  <c:v>1.75</c:v>
                </c:pt>
                <c:pt idx="5">
                  <c:v>1.75</c:v>
                </c:pt>
                <c:pt idx="6">
                  <c:v>1.75</c:v>
                </c:pt>
                <c:pt idx="7">
                  <c:v>1.75</c:v>
                </c:pt>
                <c:pt idx="8">
                  <c:v>1.75</c:v>
                </c:pt>
                <c:pt idx="9">
                  <c:v>1.25</c:v>
                </c:pt>
                <c:pt idx="10">
                  <c:v>1.25</c:v>
                </c:pt>
                <c:pt idx="11">
                  <c:v>0.25</c:v>
                </c:pt>
                <c:pt idx="12">
                  <c:v>0.25</c:v>
                </c:pt>
                <c:pt idx="13">
                  <c:v>0.25</c:v>
                </c:pt>
                <c:pt idx="14">
                  <c:v>0.25</c:v>
                </c:pt>
                <c:pt idx="15">
                  <c:v>0.25</c:v>
                </c:pt>
                <c:pt idx="16">
                  <c:v>0.25</c:v>
                </c:pt>
                <c:pt idx="17">
                  <c:v>0.25</c:v>
                </c:pt>
                <c:pt idx="18">
                  <c:v>0.25</c:v>
                </c:pt>
                <c:pt idx="19">
                  <c:v>0.25</c:v>
                </c:pt>
                <c:pt idx="20">
                  <c:v>0.25</c:v>
                </c:pt>
                <c:pt idx="21">
                  <c:v>0.25</c:v>
                </c:pt>
                <c:pt idx="22">
                  <c:v>0.25</c:v>
                </c:pt>
                <c:pt idx="23">
                  <c:v>0.25</c:v>
                </c:pt>
                <c:pt idx="24">
                  <c:v>0.25</c:v>
                </c:pt>
                <c:pt idx="25">
                  <c:v>0.25</c:v>
                </c:pt>
                <c:pt idx="26">
                  <c:v>0.25</c:v>
                </c:pt>
                <c:pt idx="27">
                  <c:v>0.25</c:v>
                </c:pt>
                <c:pt idx="28">
                  <c:v>0.25</c:v>
                </c:pt>
                <c:pt idx="29">
                  <c:v>0.25</c:v>
                </c:pt>
                <c:pt idx="30">
                  <c:v>0.25</c:v>
                </c:pt>
                <c:pt idx="31">
                  <c:v>0.25</c:v>
                </c:pt>
                <c:pt idx="32">
                  <c:v>0.25</c:v>
                </c:pt>
                <c:pt idx="33">
                  <c:v>0.25</c:v>
                </c:pt>
                <c:pt idx="34">
                  <c:v>0.25</c:v>
                </c:pt>
                <c:pt idx="35">
                  <c:v>0.25</c:v>
                </c:pt>
                <c:pt idx="36">
                  <c:v>0.25</c:v>
                </c:pt>
                <c:pt idx="37">
                  <c:v>0.25</c:v>
                </c:pt>
                <c:pt idx="38">
                  <c:v>0.25</c:v>
                </c:pt>
                <c:pt idx="39">
                  <c:v>0.25</c:v>
                </c:pt>
                <c:pt idx="40">
                  <c:v>0.25</c:v>
                </c:pt>
                <c:pt idx="41">
                  <c:v>0.25</c:v>
                </c:pt>
                <c:pt idx="42">
                  <c:v>0.25</c:v>
                </c:pt>
                <c:pt idx="43">
                  <c:v>0.25</c:v>
                </c:pt>
                <c:pt idx="44">
                  <c:v>0.25</c:v>
                </c:pt>
                <c:pt idx="45">
                  <c:v>0.25</c:v>
                </c:pt>
                <c:pt idx="46">
                  <c:v>0.25</c:v>
                </c:pt>
                <c:pt idx="47">
                  <c:v>0.25</c:v>
                </c:pt>
                <c:pt idx="48">
                  <c:v>0.25</c:v>
                </c:pt>
                <c:pt idx="49">
                  <c:v>0.25</c:v>
                </c:pt>
                <c:pt idx="50">
                  <c:v>0.25</c:v>
                </c:pt>
                <c:pt idx="51">
                  <c:v>0.25</c:v>
                </c:pt>
                <c:pt idx="52">
                  <c:v>0.25</c:v>
                </c:pt>
                <c:pt idx="53">
                  <c:v>0.25</c:v>
                </c:pt>
                <c:pt idx="54">
                  <c:v>0.25</c:v>
                </c:pt>
                <c:pt idx="55">
                  <c:v>0.25</c:v>
                </c:pt>
                <c:pt idx="56">
                  <c:v>0.25</c:v>
                </c:pt>
                <c:pt idx="57">
                  <c:v>0.25</c:v>
                </c:pt>
                <c:pt idx="58">
                  <c:v>0.25</c:v>
                </c:pt>
                <c:pt idx="59">
                  <c:v>0.25</c:v>
                </c:pt>
                <c:pt idx="60">
                  <c:v>0.25</c:v>
                </c:pt>
                <c:pt idx="61">
                  <c:v>0.25</c:v>
                </c:pt>
                <c:pt idx="62">
                  <c:v>0.25</c:v>
                </c:pt>
                <c:pt idx="63">
                  <c:v>0.25</c:v>
                </c:pt>
                <c:pt idx="64">
                  <c:v>0.25</c:v>
                </c:pt>
                <c:pt idx="65">
                  <c:v>0.25</c:v>
                </c:pt>
                <c:pt idx="66">
                  <c:v>0.25</c:v>
                </c:pt>
                <c:pt idx="67">
                  <c:v>0.25</c:v>
                </c:pt>
                <c:pt idx="68">
                  <c:v>0.25</c:v>
                </c:pt>
                <c:pt idx="69">
                  <c:v>0.25</c:v>
                </c:pt>
                <c:pt idx="70">
                  <c:v>0.25</c:v>
                </c:pt>
                <c:pt idx="71">
                  <c:v>0.25</c:v>
                </c:pt>
                <c:pt idx="72">
                  <c:v>0.25</c:v>
                </c:pt>
                <c:pt idx="73">
                  <c:v>0.25</c:v>
                </c:pt>
                <c:pt idx="74">
                  <c:v>0.25</c:v>
                </c:pt>
                <c:pt idx="75">
                  <c:v>0.25</c:v>
                </c:pt>
                <c:pt idx="76">
                  <c:v>0.25</c:v>
                </c:pt>
                <c:pt idx="77">
                  <c:v>0.25</c:v>
                </c:pt>
                <c:pt idx="78">
                  <c:v>0.25</c:v>
                </c:pt>
                <c:pt idx="79">
                  <c:v>0.25</c:v>
                </c:pt>
                <c:pt idx="80">
                  <c:v>0.25</c:v>
                </c:pt>
                <c:pt idx="81">
                  <c:v>0.25</c:v>
                </c:pt>
                <c:pt idx="82">
                  <c:v>0.25</c:v>
                </c:pt>
                <c:pt idx="83">
                  <c:v>0.25</c:v>
                </c:pt>
                <c:pt idx="84">
                  <c:v>0.25</c:v>
                </c:pt>
                <c:pt idx="85">
                  <c:v>0.25</c:v>
                </c:pt>
                <c:pt idx="86">
                  <c:v>0.25</c:v>
                </c:pt>
                <c:pt idx="87">
                  <c:v>0.25</c:v>
                </c:pt>
                <c:pt idx="88">
                  <c:v>0.25</c:v>
                </c:pt>
                <c:pt idx="89">
                  <c:v>0.25</c:v>
                </c:pt>
                <c:pt idx="90">
                  <c:v>0.25</c:v>
                </c:pt>
                <c:pt idx="91">
                  <c:v>0.25</c:v>
                </c:pt>
                <c:pt idx="92">
                  <c:v>0.25</c:v>
                </c:pt>
                <c:pt idx="93">
                  <c:v>0.25</c:v>
                </c:pt>
                <c:pt idx="94">
                  <c:v>0.25</c:v>
                </c:pt>
                <c:pt idx="95">
                  <c:v>0.25</c:v>
                </c:pt>
                <c:pt idx="96">
                  <c:v>0.25</c:v>
                </c:pt>
                <c:pt idx="97">
                  <c:v>0.25</c:v>
                </c:pt>
                <c:pt idx="98">
                  <c:v>0.25</c:v>
                </c:pt>
                <c:pt idx="99">
                  <c:v>0.25</c:v>
                </c:pt>
                <c:pt idx="100">
                  <c:v>0.25</c:v>
                </c:pt>
                <c:pt idx="101">
                  <c:v>0.25</c:v>
                </c:pt>
                <c:pt idx="102">
                  <c:v>0.25</c:v>
                </c:pt>
                <c:pt idx="103">
                  <c:v>0.25</c:v>
                </c:pt>
                <c:pt idx="104">
                  <c:v>0.25</c:v>
                </c:pt>
                <c:pt idx="105">
                  <c:v>0.25</c:v>
                </c:pt>
                <c:pt idx="106">
                  <c:v>0.25</c:v>
                </c:pt>
                <c:pt idx="107">
                  <c:v>0.25</c:v>
                </c:pt>
                <c:pt idx="108">
                  <c:v>0.25</c:v>
                </c:pt>
                <c:pt idx="109">
                  <c:v>0.25</c:v>
                </c:pt>
                <c:pt idx="110">
                  <c:v>0.25</c:v>
                </c:pt>
                <c:pt idx="111">
                  <c:v>0.25</c:v>
                </c:pt>
                <c:pt idx="112">
                  <c:v>0.25</c:v>
                </c:pt>
                <c:pt idx="113">
                  <c:v>0.25</c:v>
                </c:pt>
                <c:pt idx="114">
                  <c:v>0.25</c:v>
                </c:pt>
                <c:pt idx="115">
                  <c:v>0.5</c:v>
                </c:pt>
                <c:pt idx="116">
                  <c:v>0.5</c:v>
                </c:pt>
                <c:pt idx="117">
                  <c:v>0.5</c:v>
                </c:pt>
                <c:pt idx="118">
                  <c:v>0.5</c:v>
                </c:pt>
                <c:pt idx="119">
                  <c:v>0.5</c:v>
                </c:pt>
                <c:pt idx="120">
                  <c:v>0.5</c:v>
                </c:pt>
                <c:pt idx="121">
                  <c:v>0.5</c:v>
                </c:pt>
                <c:pt idx="122">
                  <c:v>1</c:v>
                </c:pt>
                <c:pt idx="123">
                  <c:v>1</c:v>
                </c:pt>
                <c:pt idx="124">
                  <c:v>1</c:v>
                </c:pt>
                <c:pt idx="125">
                  <c:v>1</c:v>
                </c:pt>
                <c:pt idx="126">
                  <c:v>1</c:v>
                </c:pt>
                <c:pt idx="127">
                  <c:v>1</c:v>
                </c:pt>
                <c:pt idx="128">
                  <c:v>1.75</c:v>
                </c:pt>
                <c:pt idx="129">
                  <c:v>1.75</c:v>
                </c:pt>
                <c:pt idx="130">
                  <c:v>1.75</c:v>
                </c:pt>
                <c:pt idx="131">
                  <c:v>1.75</c:v>
                </c:pt>
                <c:pt idx="132">
                  <c:v>1.75</c:v>
                </c:pt>
                <c:pt idx="133">
                  <c:v>1.75</c:v>
                </c:pt>
                <c:pt idx="134">
                  <c:v>2.5</c:v>
                </c:pt>
                <c:pt idx="135">
                  <c:v>2.5</c:v>
                </c:pt>
                <c:pt idx="136">
                  <c:v>2.5</c:v>
                </c:pt>
                <c:pt idx="137">
                  <c:v>2.5</c:v>
                </c:pt>
                <c:pt idx="138">
                  <c:v>2.5</c:v>
                </c:pt>
                <c:pt idx="139">
                  <c:v>2.5</c:v>
                </c:pt>
                <c:pt idx="140">
                  <c:v>2.5</c:v>
                </c:pt>
                <c:pt idx="141">
                  <c:v>2.5</c:v>
                </c:pt>
                <c:pt idx="142">
                  <c:v>3.25</c:v>
                </c:pt>
                <c:pt idx="143">
                  <c:v>3.25</c:v>
                </c:pt>
                <c:pt idx="144">
                  <c:v>3.25</c:v>
                </c:pt>
                <c:pt idx="145">
                  <c:v>3.25</c:v>
                </c:pt>
                <c:pt idx="146">
                  <c:v>3.25</c:v>
                </c:pt>
                <c:pt idx="147">
                  <c:v>3.25</c:v>
                </c:pt>
                <c:pt idx="148">
                  <c:v>4</c:v>
                </c:pt>
                <c:pt idx="149">
                  <c:v>4</c:v>
                </c:pt>
                <c:pt idx="150">
                  <c:v>4</c:v>
                </c:pt>
                <c:pt idx="151">
                  <c:v>4</c:v>
                </c:pt>
                <c:pt idx="152">
                  <c:v>4</c:v>
                </c:pt>
                <c:pt idx="153">
                  <c:v>4</c:v>
                </c:pt>
                <c:pt idx="154">
                  <c:v>4.5</c:v>
                </c:pt>
                <c:pt idx="155">
                  <c:v>4.5</c:v>
                </c:pt>
                <c:pt idx="156">
                  <c:v>4.5</c:v>
                </c:pt>
                <c:pt idx="157">
                  <c:v>4.5</c:v>
                </c:pt>
                <c:pt idx="158">
                  <c:v>4.5</c:v>
                </c:pt>
                <c:pt idx="159">
                  <c:v>4.5</c:v>
                </c:pt>
                <c:pt idx="160">
                  <c:v>4.5</c:v>
                </c:pt>
                <c:pt idx="161">
                  <c:v>4.75</c:v>
                </c:pt>
                <c:pt idx="162">
                  <c:v>4.75</c:v>
                </c:pt>
                <c:pt idx="163">
                  <c:v>4.75</c:v>
                </c:pt>
                <c:pt idx="164">
                  <c:v>4.75</c:v>
                </c:pt>
                <c:pt idx="165">
                  <c:v>4.75</c:v>
                </c:pt>
                <c:pt idx="166">
                  <c:v>4.75</c:v>
                </c:pt>
                <c:pt idx="167">
                  <c:v>4.75</c:v>
                </c:pt>
                <c:pt idx="168">
                  <c:v>5</c:v>
                </c:pt>
                <c:pt idx="169">
                  <c:v>5</c:v>
                </c:pt>
                <c:pt idx="170">
                  <c:v>5</c:v>
                </c:pt>
                <c:pt idx="171">
                  <c:v>5</c:v>
                </c:pt>
                <c:pt idx="172">
                  <c:v>5</c:v>
                </c:pt>
                <c:pt idx="173">
                  <c:v>5</c:v>
                </c:pt>
                <c:pt idx="174">
                  <c:v>5.25</c:v>
                </c:pt>
                <c:pt idx="175">
                  <c:v>5.25</c:v>
                </c:pt>
                <c:pt idx="176">
                  <c:v>5.25</c:v>
                </c:pt>
                <c:pt idx="177">
                  <c:v>5.25</c:v>
                </c:pt>
                <c:pt idx="178">
                  <c:v>5.25</c:v>
                </c:pt>
                <c:pt idx="179">
                  <c:v>5.25</c:v>
                </c:pt>
                <c:pt idx="180">
                  <c:v>5.25</c:v>
                </c:pt>
                <c:pt idx="181">
                  <c:v>5.25</c:v>
                </c:pt>
                <c:pt idx="182">
                  <c:v>5.25</c:v>
                </c:pt>
                <c:pt idx="183">
                  <c:v>5.25</c:v>
                </c:pt>
                <c:pt idx="184">
                  <c:v>5.25</c:v>
                </c:pt>
                <c:pt idx="185">
                  <c:v>5.25</c:v>
                </c:pt>
                <c:pt idx="186">
                  <c:v>5.5</c:v>
                </c:pt>
                <c:pt idx="187">
                  <c:v>5.5</c:v>
                </c:pt>
                <c:pt idx="188">
                  <c:v>5.5</c:v>
                </c:pt>
                <c:pt idx="189">
                  <c:v>5.5</c:v>
                </c:pt>
                <c:pt idx="190">
                  <c:v>5.5</c:v>
                </c:pt>
                <c:pt idx="191">
                  <c:v>5.5</c:v>
                </c:pt>
                <c:pt idx="192">
                  <c:v>5.5</c:v>
                </c:pt>
                <c:pt idx="193">
                  <c:v>5.5</c:v>
                </c:pt>
                <c:pt idx="194">
                  <c:v>5.5</c:v>
                </c:pt>
                <c:pt idx="195">
                  <c:v>5.5</c:v>
                </c:pt>
                <c:pt idx="196">
                  <c:v>5.5</c:v>
                </c:pt>
                <c:pt idx="197">
                  <c:v>5.5</c:v>
                </c:pt>
                <c:pt idx="198">
                  <c:v>5.5</c:v>
                </c:pt>
                <c:pt idx="199">
                  <c:v>5.5</c:v>
                </c:pt>
                <c:pt idx="200">
                  <c:v>5.5</c:v>
                </c:pt>
                <c:pt idx="201">
                  <c:v>5.5</c:v>
                </c:pt>
                <c:pt idx="202">
                  <c:v>5.5</c:v>
                </c:pt>
                <c:pt idx="203">
                  <c:v>5.5</c:v>
                </c:pt>
                <c:pt idx="204">
                  <c:v>5.5</c:v>
                </c:pt>
                <c:pt idx="205">
                  <c:v>5.5</c:v>
                </c:pt>
                <c:pt idx="206">
                  <c:v>5.5</c:v>
                </c:pt>
                <c:pt idx="207">
                  <c:v>5.5</c:v>
                </c:pt>
                <c:pt idx="208">
                  <c:v>5.5</c:v>
                </c:pt>
                <c:pt idx="209">
                  <c:v>5.5</c:v>
                </c:pt>
                <c:pt idx="210">
                  <c:v>5.5</c:v>
                </c:pt>
                <c:pt idx="211">
                  <c:v>5.5</c:v>
                </c:pt>
                <c:pt idx="212">
                  <c:v>5.5</c:v>
                </c:pt>
                <c:pt idx="213">
                  <c:v>5.5</c:v>
                </c:pt>
                <c:pt idx="214">
                  <c:v>5.5</c:v>
                </c:pt>
                <c:pt idx="215">
                  <c:v>5.5</c:v>
                </c:pt>
                <c:pt idx="216">
                  <c:v>5.5</c:v>
                </c:pt>
                <c:pt idx="217">
                  <c:v>5.5</c:v>
                </c:pt>
                <c:pt idx="218">
                  <c:v>5.5</c:v>
                </c:pt>
                <c:pt idx="219">
                  <c:v>5.5</c:v>
                </c:pt>
                <c:pt idx="220">
                  <c:v>5.5</c:v>
                </c:pt>
                <c:pt idx="221">
                  <c:v>5.5</c:v>
                </c:pt>
                <c:pt idx="222">
                  <c:v>5.5</c:v>
                </c:pt>
                <c:pt idx="223">
                  <c:v>5.5</c:v>
                </c:pt>
                <c:pt idx="224">
                  <c:v>5.5</c:v>
                </c:pt>
                <c:pt idx="225">
                  <c:v>5.5</c:v>
                </c:pt>
                <c:pt idx="226">
                  <c:v>5.5</c:v>
                </c:pt>
                <c:pt idx="227">
                  <c:v>5.5</c:v>
                </c:pt>
                <c:pt idx="228">
                  <c:v>5.5</c:v>
                </c:pt>
                <c:pt idx="229">
                  <c:v>5.5</c:v>
                </c:pt>
                <c:pt idx="230">
                  <c:v>5.5</c:v>
                </c:pt>
                <c:pt idx="231">
                  <c:v>5.5</c:v>
                </c:pt>
                <c:pt idx="232">
                  <c:v>5.5</c:v>
                </c:pt>
                <c:pt idx="233">
                  <c:v>5.5</c:v>
                </c:pt>
                <c:pt idx="234">
                  <c:v>5.5</c:v>
                </c:pt>
                <c:pt idx="235">
                  <c:v>5.5</c:v>
                </c:pt>
                <c:pt idx="236">
                  <c:v>5.5</c:v>
                </c:pt>
                <c:pt idx="237">
                  <c:v>5.5</c:v>
                </c:pt>
                <c:pt idx="238">
                  <c:v>5.5</c:v>
                </c:pt>
                <c:pt idx="239">
                  <c:v>5.5</c:v>
                </c:pt>
                <c:pt idx="240">
                  <c:v>5.5</c:v>
                </c:pt>
                <c:pt idx="241">
                  <c:v>5.5</c:v>
                </c:pt>
                <c:pt idx="242">
                  <c:v>5.5</c:v>
                </c:pt>
                <c:pt idx="243">
                  <c:v>5.5</c:v>
                </c:pt>
                <c:pt idx="244">
                  <c:v>5.5</c:v>
                </c:pt>
                <c:pt idx="245">
                  <c:v>5.5</c:v>
                </c:pt>
                <c:pt idx="246">
                  <c:v>5</c:v>
                </c:pt>
                <c:pt idx="247">
                  <c:v>5</c:v>
                </c:pt>
                <c:pt idx="248">
                  <c:v>5</c:v>
                </c:pt>
                <c:pt idx="249">
                  <c:v>5</c:v>
                </c:pt>
                <c:pt idx="250">
                  <c:v>5</c:v>
                </c:pt>
                <c:pt idx="251">
                  <c:v>5</c:v>
                </c:pt>
                <c:pt idx="252">
                  <c:v>5</c:v>
                </c:pt>
                <c:pt idx="253">
                  <c:v>4.75</c:v>
                </c:pt>
                <c:pt idx="254">
                  <c:v>4.75</c:v>
                </c:pt>
                <c:pt idx="255">
                  <c:v>4.75</c:v>
                </c:pt>
                <c:pt idx="256">
                  <c:v>4.75</c:v>
                </c:pt>
                <c:pt idx="257">
                  <c:v>4.75</c:v>
                </c:pt>
                <c:pt idx="258">
                  <c:v>4.75</c:v>
                </c:pt>
                <c:pt idx="259">
                  <c:v>4.5</c:v>
                </c:pt>
                <c:pt idx="260">
                  <c:v>4.5</c:v>
                </c:pt>
                <c:pt idx="261">
                  <c:v>4.5</c:v>
                </c:pt>
                <c:pt idx="262">
                  <c:v>4.5</c:v>
                </c:pt>
                <c:pt idx="263">
                  <c:v>4.5</c:v>
                </c:pt>
                <c:pt idx="264">
                  <c:v>4.5</c:v>
                </c:pt>
                <c:pt idx="265">
                  <c:v>4.5</c:v>
                </c:pt>
                <c:pt idx="266">
                  <c:v>4.5</c:v>
                </c:pt>
                <c:pt idx="267">
                  <c:v>4.5</c:v>
                </c:pt>
                <c:pt idx="268">
                  <c:v>4.5</c:v>
                </c:pt>
                <c:pt idx="269">
                  <c:v>4.5</c:v>
                </c:pt>
                <c:pt idx="270">
                  <c:v>4.5</c:v>
                </c:pt>
                <c:pt idx="271">
                  <c:v>4.5</c:v>
                </c:pt>
                <c:pt idx="272">
                  <c:v>4.5</c:v>
                </c:pt>
                <c:pt idx="273">
                  <c:v>4.5</c:v>
                </c:pt>
                <c:pt idx="274">
                  <c:v>4.5</c:v>
                </c:pt>
                <c:pt idx="275">
                  <c:v>4.5</c:v>
                </c:pt>
                <c:pt idx="276">
                  <c:v>4.5</c:v>
                </c:pt>
                <c:pt idx="277">
                  <c:v>4.5</c:v>
                </c:pt>
                <c:pt idx="278">
                  <c:v>4.5</c:v>
                </c:pt>
                <c:pt idx="279">
                  <c:v>4.5</c:v>
                </c:pt>
                <c:pt idx="280">
                  <c:v>4.5</c:v>
                </c:pt>
                <c:pt idx="281">
                  <c:v>4.5</c:v>
                </c:pt>
                <c:pt idx="282">
                  <c:v>4.5</c:v>
                </c:pt>
                <c:pt idx="283">
                  <c:v>4.5</c:v>
                </c:pt>
                <c:pt idx="284">
                  <c:v>4.5</c:v>
                </c:pt>
                <c:pt idx="285">
                  <c:v>4.5</c:v>
                </c:pt>
                <c:pt idx="286">
                  <c:v>4.5</c:v>
                </c:pt>
                <c:pt idx="287">
                  <c:v>4.5</c:v>
                </c:pt>
                <c:pt idx="288">
                  <c:v>4.5</c:v>
                </c:pt>
                <c:pt idx="289">
                  <c:v>4.5</c:v>
                </c:pt>
                <c:pt idx="290">
                  <c:v>4.5</c:v>
                </c:pt>
                <c:pt idx="291">
                  <c:v>4.5</c:v>
                </c:pt>
                <c:pt idx="292">
                  <c:v>4.5</c:v>
                </c:pt>
                <c:pt idx="293">
                  <c:v>4.5</c:v>
                </c:pt>
                <c:pt idx="294">
                  <c:v>4.5</c:v>
                </c:pt>
                <c:pt idx="295">
                  <c:v>4.5</c:v>
                </c:pt>
                <c:pt idx="296">
                  <c:v>4.5</c:v>
                </c:pt>
                <c:pt idx="297">
                  <c:v>4.5</c:v>
                </c:pt>
                <c:pt idx="298">
                  <c:v>4.25</c:v>
                </c:pt>
                <c:pt idx="299">
                  <c:v>4.25</c:v>
                </c:pt>
              </c:numCache>
            </c:numRef>
          </c:val>
          <c:smooth val="0"/>
          <c:extLst>
            <c:ext xmlns:c16="http://schemas.microsoft.com/office/drawing/2014/chart" uri="{C3380CC4-5D6E-409C-BE32-E72D297353CC}">
              <c16:uniqueId val="{00000002-4A05-41EF-92B6-C777ACF7B789}"/>
            </c:ext>
          </c:extLst>
        </c:ser>
        <c:ser>
          <c:idx val="3"/>
          <c:order val="3"/>
          <c:tx>
            <c:strRef>
              <c:f>Sheet1!$F$1</c:f>
              <c:strCache>
                <c:ptCount val="1"/>
                <c:pt idx="0">
                  <c:v>ECB</c:v>
                </c:pt>
              </c:strCache>
            </c:strRef>
          </c:tx>
          <c:spPr>
            <a:ln w="28575" cap="rnd">
              <a:solidFill>
                <a:schemeClr val="accent4"/>
              </a:solidFill>
              <a:round/>
            </a:ln>
            <a:effectLst/>
          </c:spPr>
          <c:marker>
            <c:symbol val="none"/>
          </c:marker>
          <c:cat>
            <c:numRef>
              <c:f>Sheet1!$B$2:$B$301</c:f>
              <c:numCache>
                <c:formatCode>m/d/yyyy</c:formatCode>
                <c:ptCount val="300"/>
                <c:pt idx="0">
                  <c:v>43833</c:v>
                </c:pt>
                <c:pt idx="1">
                  <c:v>43840</c:v>
                </c:pt>
                <c:pt idx="2">
                  <c:v>43847</c:v>
                </c:pt>
                <c:pt idx="3">
                  <c:v>43854</c:v>
                </c:pt>
                <c:pt idx="4">
                  <c:v>43861</c:v>
                </c:pt>
                <c:pt idx="5">
                  <c:v>43868</c:v>
                </c:pt>
                <c:pt idx="6">
                  <c:v>43875</c:v>
                </c:pt>
                <c:pt idx="7">
                  <c:v>43882</c:v>
                </c:pt>
                <c:pt idx="8">
                  <c:v>43889</c:v>
                </c:pt>
                <c:pt idx="9">
                  <c:v>43896</c:v>
                </c:pt>
                <c:pt idx="10">
                  <c:v>43903</c:v>
                </c:pt>
                <c:pt idx="11">
                  <c:v>43910</c:v>
                </c:pt>
                <c:pt idx="12">
                  <c:v>43917</c:v>
                </c:pt>
                <c:pt idx="13">
                  <c:v>43924</c:v>
                </c:pt>
                <c:pt idx="14">
                  <c:v>43931</c:v>
                </c:pt>
                <c:pt idx="15">
                  <c:v>43938</c:v>
                </c:pt>
                <c:pt idx="16">
                  <c:v>43945</c:v>
                </c:pt>
                <c:pt idx="17">
                  <c:v>43952</c:v>
                </c:pt>
                <c:pt idx="18">
                  <c:v>43959</c:v>
                </c:pt>
                <c:pt idx="19">
                  <c:v>43966</c:v>
                </c:pt>
                <c:pt idx="20">
                  <c:v>43973</c:v>
                </c:pt>
                <c:pt idx="21">
                  <c:v>43980</c:v>
                </c:pt>
                <c:pt idx="22">
                  <c:v>43987</c:v>
                </c:pt>
                <c:pt idx="23">
                  <c:v>43994</c:v>
                </c:pt>
                <c:pt idx="24">
                  <c:v>44001</c:v>
                </c:pt>
                <c:pt idx="25">
                  <c:v>44008</c:v>
                </c:pt>
                <c:pt idx="26">
                  <c:v>44015</c:v>
                </c:pt>
                <c:pt idx="27">
                  <c:v>44022</c:v>
                </c:pt>
                <c:pt idx="28">
                  <c:v>44029</c:v>
                </c:pt>
                <c:pt idx="29">
                  <c:v>44036</c:v>
                </c:pt>
                <c:pt idx="30">
                  <c:v>44043</c:v>
                </c:pt>
                <c:pt idx="31">
                  <c:v>44050</c:v>
                </c:pt>
                <c:pt idx="32">
                  <c:v>44057</c:v>
                </c:pt>
                <c:pt idx="33">
                  <c:v>44064</c:v>
                </c:pt>
                <c:pt idx="34">
                  <c:v>44071</c:v>
                </c:pt>
                <c:pt idx="35">
                  <c:v>44078</c:v>
                </c:pt>
                <c:pt idx="36">
                  <c:v>44085</c:v>
                </c:pt>
                <c:pt idx="37">
                  <c:v>44092</c:v>
                </c:pt>
                <c:pt idx="38">
                  <c:v>44099</c:v>
                </c:pt>
                <c:pt idx="39">
                  <c:v>44106</c:v>
                </c:pt>
                <c:pt idx="40">
                  <c:v>44113</c:v>
                </c:pt>
                <c:pt idx="41">
                  <c:v>44120</c:v>
                </c:pt>
                <c:pt idx="42">
                  <c:v>44127</c:v>
                </c:pt>
                <c:pt idx="43">
                  <c:v>44134</c:v>
                </c:pt>
                <c:pt idx="44">
                  <c:v>44141</c:v>
                </c:pt>
                <c:pt idx="45">
                  <c:v>44148</c:v>
                </c:pt>
                <c:pt idx="46">
                  <c:v>44155</c:v>
                </c:pt>
                <c:pt idx="47">
                  <c:v>44162</c:v>
                </c:pt>
                <c:pt idx="48">
                  <c:v>44169</c:v>
                </c:pt>
                <c:pt idx="49">
                  <c:v>44176</c:v>
                </c:pt>
                <c:pt idx="50">
                  <c:v>44183</c:v>
                </c:pt>
                <c:pt idx="51">
                  <c:v>44190</c:v>
                </c:pt>
                <c:pt idx="52">
                  <c:v>44197</c:v>
                </c:pt>
                <c:pt idx="53">
                  <c:v>44204</c:v>
                </c:pt>
                <c:pt idx="54">
                  <c:v>44211</c:v>
                </c:pt>
                <c:pt idx="55">
                  <c:v>44218</c:v>
                </c:pt>
                <c:pt idx="56">
                  <c:v>44225</c:v>
                </c:pt>
                <c:pt idx="57">
                  <c:v>44232</c:v>
                </c:pt>
                <c:pt idx="58">
                  <c:v>44239</c:v>
                </c:pt>
                <c:pt idx="59">
                  <c:v>44246</c:v>
                </c:pt>
                <c:pt idx="60">
                  <c:v>44253</c:v>
                </c:pt>
                <c:pt idx="61">
                  <c:v>44260</c:v>
                </c:pt>
                <c:pt idx="62">
                  <c:v>44267</c:v>
                </c:pt>
                <c:pt idx="63">
                  <c:v>44274</c:v>
                </c:pt>
                <c:pt idx="64">
                  <c:v>44281</c:v>
                </c:pt>
                <c:pt idx="65">
                  <c:v>44288</c:v>
                </c:pt>
                <c:pt idx="66">
                  <c:v>44295</c:v>
                </c:pt>
                <c:pt idx="67">
                  <c:v>44302</c:v>
                </c:pt>
                <c:pt idx="68">
                  <c:v>44309</c:v>
                </c:pt>
                <c:pt idx="69">
                  <c:v>44316</c:v>
                </c:pt>
                <c:pt idx="70">
                  <c:v>44323</c:v>
                </c:pt>
                <c:pt idx="71">
                  <c:v>44330</c:v>
                </c:pt>
                <c:pt idx="72">
                  <c:v>44337</c:v>
                </c:pt>
                <c:pt idx="73">
                  <c:v>44344</c:v>
                </c:pt>
                <c:pt idx="74">
                  <c:v>44351</c:v>
                </c:pt>
                <c:pt idx="75">
                  <c:v>44358</c:v>
                </c:pt>
                <c:pt idx="76">
                  <c:v>44365</c:v>
                </c:pt>
                <c:pt idx="77">
                  <c:v>44372</c:v>
                </c:pt>
                <c:pt idx="78">
                  <c:v>44379</c:v>
                </c:pt>
                <c:pt idx="79">
                  <c:v>44386</c:v>
                </c:pt>
                <c:pt idx="80">
                  <c:v>44393</c:v>
                </c:pt>
                <c:pt idx="81">
                  <c:v>44400</c:v>
                </c:pt>
                <c:pt idx="82">
                  <c:v>44407</c:v>
                </c:pt>
                <c:pt idx="83">
                  <c:v>44414</c:v>
                </c:pt>
                <c:pt idx="84">
                  <c:v>44421</c:v>
                </c:pt>
                <c:pt idx="85">
                  <c:v>44428</c:v>
                </c:pt>
                <c:pt idx="86">
                  <c:v>44435</c:v>
                </c:pt>
                <c:pt idx="87">
                  <c:v>44442</c:v>
                </c:pt>
                <c:pt idx="88">
                  <c:v>44449</c:v>
                </c:pt>
                <c:pt idx="89">
                  <c:v>44456</c:v>
                </c:pt>
                <c:pt idx="90">
                  <c:v>44463</c:v>
                </c:pt>
                <c:pt idx="91">
                  <c:v>44470</c:v>
                </c:pt>
                <c:pt idx="92">
                  <c:v>44477</c:v>
                </c:pt>
                <c:pt idx="93">
                  <c:v>44484</c:v>
                </c:pt>
                <c:pt idx="94">
                  <c:v>44491</c:v>
                </c:pt>
                <c:pt idx="95">
                  <c:v>44498</c:v>
                </c:pt>
                <c:pt idx="96">
                  <c:v>44505</c:v>
                </c:pt>
                <c:pt idx="97">
                  <c:v>44512</c:v>
                </c:pt>
                <c:pt idx="98">
                  <c:v>44519</c:v>
                </c:pt>
                <c:pt idx="99">
                  <c:v>44526</c:v>
                </c:pt>
                <c:pt idx="100">
                  <c:v>44533</c:v>
                </c:pt>
                <c:pt idx="101">
                  <c:v>44540</c:v>
                </c:pt>
                <c:pt idx="102">
                  <c:v>44547</c:v>
                </c:pt>
                <c:pt idx="103">
                  <c:v>44554</c:v>
                </c:pt>
                <c:pt idx="104">
                  <c:v>44561</c:v>
                </c:pt>
                <c:pt idx="105">
                  <c:v>44568</c:v>
                </c:pt>
                <c:pt idx="106">
                  <c:v>44575</c:v>
                </c:pt>
                <c:pt idx="107">
                  <c:v>44582</c:v>
                </c:pt>
                <c:pt idx="108">
                  <c:v>44589</c:v>
                </c:pt>
                <c:pt idx="109">
                  <c:v>44596</c:v>
                </c:pt>
                <c:pt idx="110">
                  <c:v>44603</c:v>
                </c:pt>
                <c:pt idx="111">
                  <c:v>44610</c:v>
                </c:pt>
                <c:pt idx="112">
                  <c:v>44617</c:v>
                </c:pt>
                <c:pt idx="113">
                  <c:v>44624</c:v>
                </c:pt>
                <c:pt idx="114">
                  <c:v>44631</c:v>
                </c:pt>
                <c:pt idx="115">
                  <c:v>44638</c:v>
                </c:pt>
                <c:pt idx="116">
                  <c:v>44645</c:v>
                </c:pt>
                <c:pt idx="117">
                  <c:v>44652</c:v>
                </c:pt>
                <c:pt idx="118">
                  <c:v>44659</c:v>
                </c:pt>
                <c:pt idx="119">
                  <c:v>44666</c:v>
                </c:pt>
                <c:pt idx="120">
                  <c:v>44673</c:v>
                </c:pt>
                <c:pt idx="121">
                  <c:v>44680</c:v>
                </c:pt>
                <c:pt idx="122">
                  <c:v>44687</c:v>
                </c:pt>
                <c:pt idx="123">
                  <c:v>44694</c:v>
                </c:pt>
                <c:pt idx="124">
                  <c:v>44701</c:v>
                </c:pt>
                <c:pt idx="125">
                  <c:v>44708</c:v>
                </c:pt>
                <c:pt idx="126">
                  <c:v>44715</c:v>
                </c:pt>
                <c:pt idx="127">
                  <c:v>44722</c:v>
                </c:pt>
                <c:pt idx="128">
                  <c:v>44729</c:v>
                </c:pt>
                <c:pt idx="129">
                  <c:v>44736</c:v>
                </c:pt>
                <c:pt idx="130">
                  <c:v>44743</c:v>
                </c:pt>
                <c:pt idx="131">
                  <c:v>44750</c:v>
                </c:pt>
                <c:pt idx="132">
                  <c:v>44757</c:v>
                </c:pt>
                <c:pt idx="133">
                  <c:v>44764</c:v>
                </c:pt>
                <c:pt idx="134">
                  <c:v>44771</c:v>
                </c:pt>
                <c:pt idx="135">
                  <c:v>44778</c:v>
                </c:pt>
                <c:pt idx="136">
                  <c:v>44785</c:v>
                </c:pt>
                <c:pt idx="137">
                  <c:v>44792</c:v>
                </c:pt>
                <c:pt idx="138">
                  <c:v>44799</c:v>
                </c:pt>
                <c:pt idx="139">
                  <c:v>44806</c:v>
                </c:pt>
                <c:pt idx="140">
                  <c:v>44813</c:v>
                </c:pt>
                <c:pt idx="141">
                  <c:v>44820</c:v>
                </c:pt>
                <c:pt idx="142">
                  <c:v>44827</c:v>
                </c:pt>
                <c:pt idx="143">
                  <c:v>44834</c:v>
                </c:pt>
                <c:pt idx="144">
                  <c:v>44841</c:v>
                </c:pt>
                <c:pt idx="145">
                  <c:v>44848</c:v>
                </c:pt>
                <c:pt idx="146">
                  <c:v>44855</c:v>
                </c:pt>
                <c:pt idx="147">
                  <c:v>44862</c:v>
                </c:pt>
                <c:pt idx="148">
                  <c:v>44869</c:v>
                </c:pt>
                <c:pt idx="149">
                  <c:v>44876</c:v>
                </c:pt>
                <c:pt idx="150">
                  <c:v>44883</c:v>
                </c:pt>
                <c:pt idx="151">
                  <c:v>44890</c:v>
                </c:pt>
                <c:pt idx="152">
                  <c:v>44897</c:v>
                </c:pt>
                <c:pt idx="153">
                  <c:v>44904</c:v>
                </c:pt>
                <c:pt idx="154">
                  <c:v>44911</c:v>
                </c:pt>
                <c:pt idx="155">
                  <c:v>44918</c:v>
                </c:pt>
                <c:pt idx="156">
                  <c:v>44925</c:v>
                </c:pt>
                <c:pt idx="157">
                  <c:v>44932</c:v>
                </c:pt>
                <c:pt idx="158">
                  <c:v>44939</c:v>
                </c:pt>
                <c:pt idx="159">
                  <c:v>44946</c:v>
                </c:pt>
                <c:pt idx="160">
                  <c:v>44953</c:v>
                </c:pt>
                <c:pt idx="161">
                  <c:v>44960</c:v>
                </c:pt>
                <c:pt idx="162">
                  <c:v>44967</c:v>
                </c:pt>
                <c:pt idx="163">
                  <c:v>44974</c:v>
                </c:pt>
                <c:pt idx="164">
                  <c:v>44981</c:v>
                </c:pt>
                <c:pt idx="165">
                  <c:v>44988</c:v>
                </c:pt>
                <c:pt idx="166">
                  <c:v>44995</c:v>
                </c:pt>
                <c:pt idx="167">
                  <c:v>45002</c:v>
                </c:pt>
                <c:pt idx="168">
                  <c:v>45009</c:v>
                </c:pt>
                <c:pt idx="169">
                  <c:v>45016</c:v>
                </c:pt>
                <c:pt idx="170">
                  <c:v>45023</c:v>
                </c:pt>
                <c:pt idx="171">
                  <c:v>45030</c:v>
                </c:pt>
                <c:pt idx="172">
                  <c:v>45037</c:v>
                </c:pt>
                <c:pt idx="173">
                  <c:v>45044</c:v>
                </c:pt>
                <c:pt idx="174">
                  <c:v>45051</c:v>
                </c:pt>
                <c:pt idx="175">
                  <c:v>45058</c:v>
                </c:pt>
                <c:pt idx="176">
                  <c:v>45065</c:v>
                </c:pt>
                <c:pt idx="177">
                  <c:v>45072</c:v>
                </c:pt>
                <c:pt idx="178">
                  <c:v>45079</c:v>
                </c:pt>
                <c:pt idx="179">
                  <c:v>45086</c:v>
                </c:pt>
                <c:pt idx="180">
                  <c:v>45093</c:v>
                </c:pt>
                <c:pt idx="181">
                  <c:v>45100</c:v>
                </c:pt>
                <c:pt idx="182">
                  <c:v>45107</c:v>
                </c:pt>
                <c:pt idx="183">
                  <c:v>45114</c:v>
                </c:pt>
                <c:pt idx="184">
                  <c:v>45121</c:v>
                </c:pt>
                <c:pt idx="185">
                  <c:v>45128</c:v>
                </c:pt>
                <c:pt idx="186">
                  <c:v>45135</c:v>
                </c:pt>
                <c:pt idx="187">
                  <c:v>45142</c:v>
                </c:pt>
                <c:pt idx="188">
                  <c:v>45149</c:v>
                </c:pt>
                <c:pt idx="189">
                  <c:v>45156</c:v>
                </c:pt>
                <c:pt idx="190">
                  <c:v>45163</c:v>
                </c:pt>
                <c:pt idx="191">
                  <c:v>45170</c:v>
                </c:pt>
                <c:pt idx="192">
                  <c:v>45177</c:v>
                </c:pt>
                <c:pt idx="193">
                  <c:v>45184</c:v>
                </c:pt>
                <c:pt idx="194">
                  <c:v>45191</c:v>
                </c:pt>
                <c:pt idx="195">
                  <c:v>45198</c:v>
                </c:pt>
                <c:pt idx="196">
                  <c:v>45205</c:v>
                </c:pt>
                <c:pt idx="197">
                  <c:v>45212</c:v>
                </c:pt>
                <c:pt idx="198">
                  <c:v>45219</c:v>
                </c:pt>
                <c:pt idx="199">
                  <c:v>45226</c:v>
                </c:pt>
                <c:pt idx="200">
                  <c:v>45233</c:v>
                </c:pt>
                <c:pt idx="201">
                  <c:v>45240</c:v>
                </c:pt>
                <c:pt idx="202">
                  <c:v>45247</c:v>
                </c:pt>
                <c:pt idx="203">
                  <c:v>45254</c:v>
                </c:pt>
                <c:pt idx="204">
                  <c:v>45261</c:v>
                </c:pt>
                <c:pt idx="205">
                  <c:v>45268</c:v>
                </c:pt>
                <c:pt idx="206">
                  <c:v>45275</c:v>
                </c:pt>
                <c:pt idx="207">
                  <c:v>45282</c:v>
                </c:pt>
                <c:pt idx="208">
                  <c:v>45289</c:v>
                </c:pt>
                <c:pt idx="209">
                  <c:v>45296</c:v>
                </c:pt>
                <c:pt idx="210">
                  <c:v>45303</c:v>
                </c:pt>
                <c:pt idx="211">
                  <c:v>45310</c:v>
                </c:pt>
                <c:pt idx="212">
                  <c:v>45317</c:v>
                </c:pt>
                <c:pt idx="213">
                  <c:v>45324</c:v>
                </c:pt>
                <c:pt idx="214">
                  <c:v>45331</c:v>
                </c:pt>
                <c:pt idx="215">
                  <c:v>45338</c:v>
                </c:pt>
                <c:pt idx="216">
                  <c:v>45345</c:v>
                </c:pt>
                <c:pt idx="217">
                  <c:v>45352</c:v>
                </c:pt>
                <c:pt idx="218">
                  <c:v>45359</c:v>
                </c:pt>
                <c:pt idx="219">
                  <c:v>45366</c:v>
                </c:pt>
                <c:pt idx="220">
                  <c:v>45373</c:v>
                </c:pt>
                <c:pt idx="221">
                  <c:v>45380</c:v>
                </c:pt>
                <c:pt idx="222">
                  <c:v>45387</c:v>
                </c:pt>
                <c:pt idx="223">
                  <c:v>45394</c:v>
                </c:pt>
                <c:pt idx="224">
                  <c:v>45401</c:v>
                </c:pt>
                <c:pt idx="225">
                  <c:v>45408</c:v>
                </c:pt>
                <c:pt idx="226">
                  <c:v>45415</c:v>
                </c:pt>
                <c:pt idx="227">
                  <c:v>45422</c:v>
                </c:pt>
                <c:pt idx="228">
                  <c:v>45429</c:v>
                </c:pt>
                <c:pt idx="229">
                  <c:v>45436</c:v>
                </c:pt>
                <c:pt idx="230">
                  <c:v>45443</c:v>
                </c:pt>
                <c:pt idx="231">
                  <c:v>45450</c:v>
                </c:pt>
                <c:pt idx="232">
                  <c:v>45457</c:v>
                </c:pt>
                <c:pt idx="233">
                  <c:v>45464</c:v>
                </c:pt>
                <c:pt idx="234">
                  <c:v>45471</c:v>
                </c:pt>
                <c:pt idx="235">
                  <c:v>45478</c:v>
                </c:pt>
                <c:pt idx="236">
                  <c:v>45485</c:v>
                </c:pt>
                <c:pt idx="237">
                  <c:v>45492</c:v>
                </c:pt>
                <c:pt idx="238">
                  <c:v>45499</c:v>
                </c:pt>
                <c:pt idx="239">
                  <c:v>45506</c:v>
                </c:pt>
                <c:pt idx="240">
                  <c:v>45513</c:v>
                </c:pt>
                <c:pt idx="241">
                  <c:v>45520</c:v>
                </c:pt>
                <c:pt idx="242">
                  <c:v>45527</c:v>
                </c:pt>
                <c:pt idx="243">
                  <c:v>45534</c:v>
                </c:pt>
                <c:pt idx="244">
                  <c:v>45541</c:v>
                </c:pt>
                <c:pt idx="245">
                  <c:v>45548</c:v>
                </c:pt>
                <c:pt idx="246">
                  <c:v>45555</c:v>
                </c:pt>
                <c:pt idx="247">
                  <c:v>45562</c:v>
                </c:pt>
                <c:pt idx="248">
                  <c:v>45569</c:v>
                </c:pt>
                <c:pt idx="249">
                  <c:v>45576</c:v>
                </c:pt>
                <c:pt idx="250">
                  <c:v>45583</c:v>
                </c:pt>
                <c:pt idx="251">
                  <c:v>45590</c:v>
                </c:pt>
                <c:pt idx="252">
                  <c:v>45597</c:v>
                </c:pt>
                <c:pt idx="253">
                  <c:v>45604</c:v>
                </c:pt>
                <c:pt idx="254">
                  <c:v>45611</c:v>
                </c:pt>
                <c:pt idx="255">
                  <c:v>45618</c:v>
                </c:pt>
                <c:pt idx="256">
                  <c:v>45625</c:v>
                </c:pt>
                <c:pt idx="257">
                  <c:v>45632</c:v>
                </c:pt>
                <c:pt idx="258">
                  <c:v>45639</c:v>
                </c:pt>
                <c:pt idx="259">
                  <c:v>45646</c:v>
                </c:pt>
                <c:pt idx="260">
                  <c:v>45653</c:v>
                </c:pt>
                <c:pt idx="261">
                  <c:v>45660</c:v>
                </c:pt>
                <c:pt idx="262">
                  <c:v>45667</c:v>
                </c:pt>
                <c:pt idx="263">
                  <c:v>45674</c:v>
                </c:pt>
                <c:pt idx="264">
                  <c:v>45681</c:v>
                </c:pt>
                <c:pt idx="265">
                  <c:v>45688</c:v>
                </c:pt>
                <c:pt idx="266">
                  <c:v>45695</c:v>
                </c:pt>
                <c:pt idx="267">
                  <c:v>45702</c:v>
                </c:pt>
                <c:pt idx="268">
                  <c:v>45709</c:v>
                </c:pt>
                <c:pt idx="269">
                  <c:v>45716</c:v>
                </c:pt>
                <c:pt idx="270">
                  <c:v>45723</c:v>
                </c:pt>
                <c:pt idx="271">
                  <c:v>45730</c:v>
                </c:pt>
                <c:pt idx="272">
                  <c:v>45737</c:v>
                </c:pt>
                <c:pt idx="273">
                  <c:v>45744</c:v>
                </c:pt>
                <c:pt idx="274">
                  <c:v>45751</c:v>
                </c:pt>
                <c:pt idx="275">
                  <c:v>45758</c:v>
                </c:pt>
                <c:pt idx="276">
                  <c:v>45765</c:v>
                </c:pt>
                <c:pt idx="277">
                  <c:v>45772</c:v>
                </c:pt>
                <c:pt idx="278">
                  <c:v>45779</c:v>
                </c:pt>
                <c:pt idx="279">
                  <c:v>45786</c:v>
                </c:pt>
                <c:pt idx="280">
                  <c:v>45793</c:v>
                </c:pt>
                <c:pt idx="281">
                  <c:v>45800</c:v>
                </c:pt>
                <c:pt idx="282">
                  <c:v>45807</c:v>
                </c:pt>
                <c:pt idx="283">
                  <c:v>45814</c:v>
                </c:pt>
                <c:pt idx="284">
                  <c:v>45821</c:v>
                </c:pt>
                <c:pt idx="285">
                  <c:v>45828</c:v>
                </c:pt>
                <c:pt idx="286">
                  <c:v>45835</c:v>
                </c:pt>
                <c:pt idx="287">
                  <c:v>45842</c:v>
                </c:pt>
                <c:pt idx="288">
                  <c:v>45849</c:v>
                </c:pt>
                <c:pt idx="289">
                  <c:v>45856</c:v>
                </c:pt>
                <c:pt idx="290">
                  <c:v>45863</c:v>
                </c:pt>
                <c:pt idx="291">
                  <c:v>45870</c:v>
                </c:pt>
                <c:pt idx="292">
                  <c:v>45877</c:v>
                </c:pt>
                <c:pt idx="293">
                  <c:v>45884</c:v>
                </c:pt>
                <c:pt idx="294">
                  <c:v>45891</c:v>
                </c:pt>
                <c:pt idx="295">
                  <c:v>45898</c:v>
                </c:pt>
                <c:pt idx="296">
                  <c:v>45905</c:v>
                </c:pt>
                <c:pt idx="297">
                  <c:v>45912</c:v>
                </c:pt>
                <c:pt idx="298">
                  <c:v>45919</c:v>
                </c:pt>
                <c:pt idx="299">
                  <c:v>45926</c:v>
                </c:pt>
              </c:numCache>
            </c:numRef>
          </c:cat>
          <c:val>
            <c:numRef>
              <c:f>Sheet1!$F$2:$F$301</c:f>
              <c:numCache>
                <c:formatCode>General</c:formatCode>
                <c:ptCount val="300"/>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pt idx="16">
                  <c:v>-0.5</c:v>
                </c:pt>
                <c:pt idx="17">
                  <c:v>-0.5</c:v>
                </c:pt>
                <c:pt idx="18">
                  <c:v>-0.5</c:v>
                </c:pt>
                <c:pt idx="19">
                  <c:v>-0.5</c:v>
                </c:pt>
                <c:pt idx="20">
                  <c:v>-0.5</c:v>
                </c:pt>
                <c:pt idx="21">
                  <c:v>-0.5</c:v>
                </c:pt>
                <c:pt idx="22">
                  <c:v>-0.5</c:v>
                </c:pt>
                <c:pt idx="23">
                  <c:v>-0.5</c:v>
                </c:pt>
                <c:pt idx="24">
                  <c:v>-0.5</c:v>
                </c:pt>
                <c:pt idx="25">
                  <c:v>-0.5</c:v>
                </c:pt>
                <c:pt idx="26">
                  <c:v>-0.5</c:v>
                </c:pt>
                <c:pt idx="27">
                  <c:v>-0.5</c:v>
                </c:pt>
                <c:pt idx="28">
                  <c:v>-0.5</c:v>
                </c:pt>
                <c:pt idx="29">
                  <c:v>-0.5</c:v>
                </c:pt>
                <c:pt idx="30">
                  <c:v>-0.5</c:v>
                </c:pt>
                <c:pt idx="31">
                  <c:v>-0.5</c:v>
                </c:pt>
                <c:pt idx="32">
                  <c:v>-0.5</c:v>
                </c:pt>
                <c:pt idx="33">
                  <c:v>-0.5</c:v>
                </c:pt>
                <c:pt idx="34">
                  <c:v>-0.5</c:v>
                </c:pt>
                <c:pt idx="35">
                  <c:v>-0.5</c:v>
                </c:pt>
                <c:pt idx="36">
                  <c:v>-0.5</c:v>
                </c:pt>
                <c:pt idx="37">
                  <c:v>-0.5</c:v>
                </c:pt>
                <c:pt idx="38">
                  <c:v>-0.5</c:v>
                </c:pt>
                <c:pt idx="39">
                  <c:v>-0.5</c:v>
                </c:pt>
                <c:pt idx="40">
                  <c:v>-0.5</c:v>
                </c:pt>
                <c:pt idx="41">
                  <c:v>-0.5</c:v>
                </c:pt>
                <c:pt idx="42">
                  <c:v>-0.5</c:v>
                </c:pt>
                <c:pt idx="43">
                  <c:v>-0.5</c:v>
                </c:pt>
                <c:pt idx="44">
                  <c:v>-0.5</c:v>
                </c:pt>
                <c:pt idx="45">
                  <c:v>-0.5</c:v>
                </c:pt>
                <c:pt idx="46">
                  <c:v>-0.5</c:v>
                </c:pt>
                <c:pt idx="47">
                  <c:v>-0.5</c:v>
                </c:pt>
                <c:pt idx="48">
                  <c:v>-0.5</c:v>
                </c:pt>
                <c:pt idx="49">
                  <c:v>-0.5</c:v>
                </c:pt>
                <c:pt idx="50">
                  <c:v>-0.5</c:v>
                </c:pt>
                <c:pt idx="51">
                  <c:v>-0.5</c:v>
                </c:pt>
                <c:pt idx="52">
                  <c:v>-0.5</c:v>
                </c:pt>
                <c:pt idx="53">
                  <c:v>-0.5</c:v>
                </c:pt>
                <c:pt idx="54">
                  <c:v>-0.5</c:v>
                </c:pt>
                <c:pt idx="55">
                  <c:v>-0.5</c:v>
                </c:pt>
                <c:pt idx="56">
                  <c:v>-0.5</c:v>
                </c:pt>
                <c:pt idx="57">
                  <c:v>-0.5</c:v>
                </c:pt>
                <c:pt idx="58">
                  <c:v>-0.5</c:v>
                </c:pt>
                <c:pt idx="59">
                  <c:v>-0.5</c:v>
                </c:pt>
                <c:pt idx="60">
                  <c:v>-0.5</c:v>
                </c:pt>
                <c:pt idx="61">
                  <c:v>-0.5</c:v>
                </c:pt>
                <c:pt idx="62">
                  <c:v>-0.5</c:v>
                </c:pt>
                <c:pt idx="63">
                  <c:v>-0.5</c:v>
                </c:pt>
                <c:pt idx="64">
                  <c:v>-0.5</c:v>
                </c:pt>
                <c:pt idx="65">
                  <c:v>-0.5</c:v>
                </c:pt>
                <c:pt idx="66">
                  <c:v>-0.5</c:v>
                </c:pt>
                <c:pt idx="67">
                  <c:v>-0.5</c:v>
                </c:pt>
                <c:pt idx="68">
                  <c:v>-0.5</c:v>
                </c:pt>
                <c:pt idx="69">
                  <c:v>-0.5</c:v>
                </c:pt>
                <c:pt idx="70">
                  <c:v>-0.5</c:v>
                </c:pt>
                <c:pt idx="71">
                  <c:v>-0.5</c:v>
                </c:pt>
                <c:pt idx="72">
                  <c:v>-0.5</c:v>
                </c:pt>
                <c:pt idx="73">
                  <c:v>-0.5</c:v>
                </c:pt>
                <c:pt idx="74">
                  <c:v>-0.5</c:v>
                </c:pt>
                <c:pt idx="75">
                  <c:v>-0.5</c:v>
                </c:pt>
                <c:pt idx="76">
                  <c:v>-0.5</c:v>
                </c:pt>
                <c:pt idx="77">
                  <c:v>-0.5</c:v>
                </c:pt>
                <c:pt idx="78">
                  <c:v>-0.5</c:v>
                </c:pt>
                <c:pt idx="79">
                  <c:v>-0.5</c:v>
                </c:pt>
                <c:pt idx="80">
                  <c:v>-0.5</c:v>
                </c:pt>
                <c:pt idx="81">
                  <c:v>-0.5</c:v>
                </c:pt>
                <c:pt idx="82">
                  <c:v>-0.5</c:v>
                </c:pt>
                <c:pt idx="83">
                  <c:v>-0.5</c:v>
                </c:pt>
                <c:pt idx="84">
                  <c:v>-0.5</c:v>
                </c:pt>
                <c:pt idx="85">
                  <c:v>-0.5</c:v>
                </c:pt>
                <c:pt idx="86">
                  <c:v>-0.5</c:v>
                </c:pt>
                <c:pt idx="87">
                  <c:v>-0.5</c:v>
                </c:pt>
                <c:pt idx="88">
                  <c:v>-0.5</c:v>
                </c:pt>
                <c:pt idx="89">
                  <c:v>-0.5</c:v>
                </c:pt>
                <c:pt idx="90">
                  <c:v>-0.5</c:v>
                </c:pt>
                <c:pt idx="91">
                  <c:v>-0.5</c:v>
                </c:pt>
                <c:pt idx="92">
                  <c:v>-0.5</c:v>
                </c:pt>
                <c:pt idx="93">
                  <c:v>-0.5</c:v>
                </c:pt>
                <c:pt idx="94">
                  <c:v>-0.5</c:v>
                </c:pt>
                <c:pt idx="95">
                  <c:v>-0.5</c:v>
                </c:pt>
                <c:pt idx="96">
                  <c:v>-0.5</c:v>
                </c:pt>
                <c:pt idx="97">
                  <c:v>-0.5</c:v>
                </c:pt>
                <c:pt idx="98">
                  <c:v>-0.5</c:v>
                </c:pt>
                <c:pt idx="99">
                  <c:v>-0.5</c:v>
                </c:pt>
                <c:pt idx="100">
                  <c:v>-0.5</c:v>
                </c:pt>
                <c:pt idx="101">
                  <c:v>-0.5</c:v>
                </c:pt>
                <c:pt idx="102">
                  <c:v>-0.5</c:v>
                </c:pt>
                <c:pt idx="103">
                  <c:v>-0.5</c:v>
                </c:pt>
                <c:pt idx="104">
                  <c:v>-0.5</c:v>
                </c:pt>
                <c:pt idx="105">
                  <c:v>-0.5</c:v>
                </c:pt>
                <c:pt idx="106">
                  <c:v>-0.5</c:v>
                </c:pt>
                <c:pt idx="107">
                  <c:v>-0.5</c:v>
                </c:pt>
                <c:pt idx="108">
                  <c:v>-0.5</c:v>
                </c:pt>
                <c:pt idx="109">
                  <c:v>-0.5</c:v>
                </c:pt>
                <c:pt idx="110">
                  <c:v>-0.5</c:v>
                </c:pt>
                <c:pt idx="111">
                  <c:v>-0.5</c:v>
                </c:pt>
                <c:pt idx="112">
                  <c:v>-0.5</c:v>
                </c:pt>
                <c:pt idx="113">
                  <c:v>-0.5</c:v>
                </c:pt>
                <c:pt idx="114">
                  <c:v>-0.5</c:v>
                </c:pt>
                <c:pt idx="115">
                  <c:v>-0.5</c:v>
                </c:pt>
                <c:pt idx="116">
                  <c:v>-0.5</c:v>
                </c:pt>
                <c:pt idx="117">
                  <c:v>-0.5</c:v>
                </c:pt>
                <c:pt idx="118">
                  <c:v>-0.5</c:v>
                </c:pt>
                <c:pt idx="119">
                  <c:v>-0.5</c:v>
                </c:pt>
                <c:pt idx="120">
                  <c:v>-0.5</c:v>
                </c:pt>
                <c:pt idx="121">
                  <c:v>-0.5</c:v>
                </c:pt>
                <c:pt idx="122">
                  <c:v>-0.5</c:v>
                </c:pt>
                <c:pt idx="123">
                  <c:v>-0.5</c:v>
                </c:pt>
                <c:pt idx="124">
                  <c:v>-0.5</c:v>
                </c:pt>
                <c:pt idx="125">
                  <c:v>-0.5</c:v>
                </c:pt>
                <c:pt idx="126">
                  <c:v>-0.5</c:v>
                </c:pt>
                <c:pt idx="127">
                  <c:v>-0.5</c:v>
                </c:pt>
                <c:pt idx="128">
                  <c:v>-0.5</c:v>
                </c:pt>
                <c:pt idx="129">
                  <c:v>-0.5</c:v>
                </c:pt>
                <c:pt idx="130">
                  <c:v>-0.5</c:v>
                </c:pt>
                <c:pt idx="131">
                  <c:v>-0.5</c:v>
                </c:pt>
                <c:pt idx="132">
                  <c:v>-0.5</c:v>
                </c:pt>
                <c:pt idx="133">
                  <c:v>0</c:v>
                </c:pt>
                <c:pt idx="134">
                  <c:v>0</c:v>
                </c:pt>
                <c:pt idx="135">
                  <c:v>0</c:v>
                </c:pt>
                <c:pt idx="136">
                  <c:v>0</c:v>
                </c:pt>
                <c:pt idx="137">
                  <c:v>0</c:v>
                </c:pt>
                <c:pt idx="138">
                  <c:v>0</c:v>
                </c:pt>
                <c:pt idx="139">
                  <c:v>0</c:v>
                </c:pt>
                <c:pt idx="140">
                  <c:v>0.75</c:v>
                </c:pt>
                <c:pt idx="141">
                  <c:v>0.75</c:v>
                </c:pt>
                <c:pt idx="142">
                  <c:v>0.75</c:v>
                </c:pt>
                <c:pt idx="143">
                  <c:v>0.75</c:v>
                </c:pt>
                <c:pt idx="144">
                  <c:v>0.75</c:v>
                </c:pt>
                <c:pt idx="145">
                  <c:v>0.75</c:v>
                </c:pt>
                <c:pt idx="146">
                  <c:v>0.75</c:v>
                </c:pt>
                <c:pt idx="147">
                  <c:v>1.5</c:v>
                </c:pt>
                <c:pt idx="148">
                  <c:v>1.5</c:v>
                </c:pt>
                <c:pt idx="149">
                  <c:v>1.5</c:v>
                </c:pt>
                <c:pt idx="150">
                  <c:v>1.5</c:v>
                </c:pt>
                <c:pt idx="151">
                  <c:v>1.5</c:v>
                </c:pt>
                <c:pt idx="152">
                  <c:v>1.5</c:v>
                </c:pt>
                <c:pt idx="153">
                  <c:v>1.5</c:v>
                </c:pt>
                <c:pt idx="154">
                  <c:v>2</c:v>
                </c:pt>
                <c:pt idx="155">
                  <c:v>2</c:v>
                </c:pt>
                <c:pt idx="156">
                  <c:v>2</c:v>
                </c:pt>
                <c:pt idx="157">
                  <c:v>2</c:v>
                </c:pt>
                <c:pt idx="158">
                  <c:v>2</c:v>
                </c:pt>
                <c:pt idx="159">
                  <c:v>2</c:v>
                </c:pt>
                <c:pt idx="160">
                  <c:v>2</c:v>
                </c:pt>
                <c:pt idx="161">
                  <c:v>2.5</c:v>
                </c:pt>
                <c:pt idx="162">
                  <c:v>2.5</c:v>
                </c:pt>
                <c:pt idx="163">
                  <c:v>2.5</c:v>
                </c:pt>
                <c:pt idx="164">
                  <c:v>2.5</c:v>
                </c:pt>
                <c:pt idx="165">
                  <c:v>2.5</c:v>
                </c:pt>
                <c:pt idx="166">
                  <c:v>2.5</c:v>
                </c:pt>
                <c:pt idx="167">
                  <c:v>3</c:v>
                </c:pt>
                <c:pt idx="168">
                  <c:v>3</c:v>
                </c:pt>
                <c:pt idx="169">
                  <c:v>3</c:v>
                </c:pt>
                <c:pt idx="170">
                  <c:v>3</c:v>
                </c:pt>
                <c:pt idx="171">
                  <c:v>3</c:v>
                </c:pt>
                <c:pt idx="172">
                  <c:v>3</c:v>
                </c:pt>
                <c:pt idx="173">
                  <c:v>3</c:v>
                </c:pt>
                <c:pt idx="174">
                  <c:v>3.25</c:v>
                </c:pt>
                <c:pt idx="175">
                  <c:v>3.25</c:v>
                </c:pt>
                <c:pt idx="176">
                  <c:v>3.25</c:v>
                </c:pt>
                <c:pt idx="177">
                  <c:v>3.25</c:v>
                </c:pt>
                <c:pt idx="178">
                  <c:v>3.25</c:v>
                </c:pt>
                <c:pt idx="179">
                  <c:v>3.25</c:v>
                </c:pt>
                <c:pt idx="180">
                  <c:v>3.5</c:v>
                </c:pt>
                <c:pt idx="181">
                  <c:v>3.5</c:v>
                </c:pt>
                <c:pt idx="182">
                  <c:v>3.5</c:v>
                </c:pt>
                <c:pt idx="183">
                  <c:v>3.5</c:v>
                </c:pt>
                <c:pt idx="184">
                  <c:v>3.5</c:v>
                </c:pt>
                <c:pt idx="185">
                  <c:v>3.5</c:v>
                </c:pt>
                <c:pt idx="186">
                  <c:v>3.75</c:v>
                </c:pt>
                <c:pt idx="187">
                  <c:v>3.75</c:v>
                </c:pt>
                <c:pt idx="188">
                  <c:v>3.75</c:v>
                </c:pt>
                <c:pt idx="189">
                  <c:v>3.75</c:v>
                </c:pt>
                <c:pt idx="190">
                  <c:v>3.75</c:v>
                </c:pt>
                <c:pt idx="191">
                  <c:v>3.75</c:v>
                </c:pt>
                <c:pt idx="192">
                  <c:v>3.75</c:v>
                </c:pt>
                <c:pt idx="193">
                  <c:v>4</c:v>
                </c:pt>
                <c:pt idx="194">
                  <c:v>4</c:v>
                </c:pt>
                <c:pt idx="195">
                  <c:v>4</c:v>
                </c:pt>
                <c:pt idx="196">
                  <c:v>4</c:v>
                </c:pt>
                <c:pt idx="197">
                  <c:v>4</c:v>
                </c:pt>
                <c:pt idx="198">
                  <c:v>4</c:v>
                </c:pt>
                <c:pt idx="199">
                  <c:v>4</c:v>
                </c:pt>
                <c:pt idx="200">
                  <c:v>4</c:v>
                </c:pt>
                <c:pt idx="201">
                  <c:v>4</c:v>
                </c:pt>
                <c:pt idx="202">
                  <c:v>4</c:v>
                </c:pt>
                <c:pt idx="203">
                  <c:v>4</c:v>
                </c:pt>
                <c:pt idx="204">
                  <c:v>4</c:v>
                </c:pt>
                <c:pt idx="205">
                  <c:v>4</c:v>
                </c:pt>
                <c:pt idx="206">
                  <c:v>4</c:v>
                </c:pt>
                <c:pt idx="207">
                  <c:v>4</c:v>
                </c:pt>
                <c:pt idx="208">
                  <c:v>4</c:v>
                </c:pt>
                <c:pt idx="209">
                  <c:v>4</c:v>
                </c:pt>
                <c:pt idx="210">
                  <c:v>4</c:v>
                </c:pt>
                <c:pt idx="211">
                  <c:v>4</c:v>
                </c:pt>
                <c:pt idx="212">
                  <c:v>4</c:v>
                </c:pt>
                <c:pt idx="213">
                  <c:v>4</c:v>
                </c:pt>
                <c:pt idx="214">
                  <c:v>4</c:v>
                </c:pt>
                <c:pt idx="215">
                  <c:v>4</c:v>
                </c:pt>
                <c:pt idx="216">
                  <c:v>4</c:v>
                </c:pt>
                <c:pt idx="217">
                  <c:v>4</c:v>
                </c:pt>
                <c:pt idx="218">
                  <c:v>4</c:v>
                </c:pt>
                <c:pt idx="219">
                  <c:v>4</c:v>
                </c:pt>
                <c:pt idx="220">
                  <c:v>4</c:v>
                </c:pt>
                <c:pt idx="221">
                  <c:v>4</c:v>
                </c:pt>
                <c:pt idx="222">
                  <c:v>4</c:v>
                </c:pt>
                <c:pt idx="223">
                  <c:v>4</c:v>
                </c:pt>
                <c:pt idx="224">
                  <c:v>4</c:v>
                </c:pt>
                <c:pt idx="225">
                  <c:v>4</c:v>
                </c:pt>
                <c:pt idx="226">
                  <c:v>4</c:v>
                </c:pt>
                <c:pt idx="227">
                  <c:v>4</c:v>
                </c:pt>
                <c:pt idx="228">
                  <c:v>4</c:v>
                </c:pt>
                <c:pt idx="229">
                  <c:v>4</c:v>
                </c:pt>
                <c:pt idx="230">
                  <c:v>4</c:v>
                </c:pt>
                <c:pt idx="231">
                  <c:v>3.75</c:v>
                </c:pt>
                <c:pt idx="232">
                  <c:v>3.75</c:v>
                </c:pt>
                <c:pt idx="233">
                  <c:v>3.75</c:v>
                </c:pt>
                <c:pt idx="234">
                  <c:v>3.75</c:v>
                </c:pt>
                <c:pt idx="235">
                  <c:v>3.75</c:v>
                </c:pt>
                <c:pt idx="236">
                  <c:v>3.75</c:v>
                </c:pt>
                <c:pt idx="237">
                  <c:v>3.75</c:v>
                </c:pt>
                <c:pt idx="238">
                  <c:v>3.75</c:v>
                </c:pt>
                <c:pt idx="239">
                  <c:v>3.75</c:v>
                </c:pt>
                <c:pt idx="240">
                  <c:v>3.75</c:v>
                </c:pt>
                <c:pt idx="241">
                  <c:v>3.75</c:v>
                </c:pt>
                <c:pt idx="242">
                  <c:v>3.75</c:v>
                </c:pt>
                <c:pt idx="243">
                  <c:v>3.75</c:v>
                </c:pt>
                <c:pt idx="244">
                  <c:v>3.75</c:v>
                </c:pt>
                <c:pt idx="245">
                  <c:v>3.5</c:v>
                </c:pt>
                <c:pt idx="246">
                  <c:v>3.5</c:v>
                </c:pt>
                <c:pt idx="247">
                  <c:v>3.5</c:v>
                </c:pt>
                <c:pt idx="248">
                  <c:v>3.5</c:v>
                </c:pt>
                <c:pt idx="249">
                  <c:v>3.5</c:v>
                </c:pt>
                <c:pt idx="250">
                  <c:v>3.25</c:v>
                </c:pt>
                <c:pt idx="251">
                  <c:v>3.25</c:v>
                </c:pt>
                <c:pt idx="252">
                  <c:v>3.25</c:v>
                </c:pt>
                <c:pt idx="253">
                  <c:v>3.25</c:v>
                </c:pt>
                <c:pt idx="254">
                  <c:v>3.25</c:v>
                </c:pt>
                <c:pt idx="255">
                  <c:v>3.25</c:v>
                </c:pt>
                <c:pt idx="256">
                  <c:v>3.25</c:v>
                </c:pt>
                <c:pt idx="257">
                  <c:v>3.25</c:v>
                </c:pt>
                <c:pt idx="258">
                  <c:v>3</c:v>
                </c:pt>
                <c:pt idx="259">
                  <c:v>3</c:v>
                </c:pt>
                <c:pt idx="260">
                  <c:v>3</c:v>
                </c:pt>
                <c:pt idx="261">
                  <c:v>3</c:v>
                </c:pt>
                <c:pt idx="262">
                  <c:v>3</c:v>
                </c:pt>
                <c:pt idx="263">
                  <c:v>3</c:v>
                </c:pt>
                <c:pt idx="264">
                  <c:v>3</c:v>
                </c:pt>
                <c:pt idx="265">
                  <c:v>2.75</c:v>
                </c:pt>
                <c:pt idx="266">
                  <c:v>2.75</c:v>
                </c:pt>
                <c:pt idx="267">
                  <c:v>2.75</c:v>
                </c:pt>
                <c:pt idx="268">
                  <c:v>2.75</c:v>
                </c:pt>
                <c:pt idx="269">
                  <c:v>2.75</c:v>
                </c:pt>
                <c:pt idx="270">
                  <c:v>2.5</c:v>
                </c:pt>
                <c:pt idx="271">
                  <c:v>2.5</c:v>
                </c:pt>
                <c:pt idx="272">
                  <c:v>2.5</c:v>
                </c:pt>
                <c:pt idx="273">
                  <c:v>2.5</c:v>
                </c:pt>
                <c:pt idx="274">
                  <c:v>2.5</c:v>
                </c:pt>
                <c:pt idx="275">
                  <c:v>2.5</c:v>
                </c:pt>
                <c:pt idx="276">
                  <c:v>2.25</c:v>
                </c:pt>
                <c:pt idx="277">
                  <c:v>2.25</c:v>
                </c:pt>
                <c:pt idx="278">
                  <c:v>2.25</c:v>
                </c:pt>
                <c:pt idx="279">
                  <c:v>2.25</c:v>
                </c:pt>
                <c:pt idx="280">
                  <c:v>2.25</c:v>
                </c:pt>
                <c:pt idx="281">
                  <c:v>2.25</c:v>
                </c:pt>
                <c:pt idx="282">
                  <c:v>2.25</c:v>
                </c:pt>
                <c:pt idx="283">
                  <c:v>2</c:v>
                </c:pt>
                <c:pt idx="284">
                  <c:v>2</c:v>
                </c:pt>
                <c:pt idx="285">
                  <c:v>2</c:v>
                </c:pt>
                <c:pt idx="286">
                  <c:v>2</c:v>
                </c:pt>
                <c:pt idx="287">
                  <c:v>2</c:v>
                </c:pt>
                <c:pt idx="288">
                  <c:v>2</c:v>
                </c:pt>
                <c:pt idx="289">
                  <c:v>2</c:v>
                </c:pt>
                <c:pt idx="290">
                  <c:v>2</c:v>
                </c:pt>
                <c:pt idx="291">
                  <c:v>2</c:v>
                </c:pt>
                <c:pt idx="292">
                  <c:v>2</c:v>
                </c:pt>
                <c:pt idx="293">
                  <c:v>2</c:v>
                </c:pt>
                <c:pt idx="294">
                  <c:v>2</c:v>
                </c:pt>
                <c:pt idx="295">
                  <c:v>2</c:v>
                </c:pt>
                <c:pt idx="296">
                  <c:v>2</c:v>
                </c:pt>
                <c:pt idx="297">
                  <c:v>2</c:v>
                </c:pt>
                <c:pt idx="298">
                  <c:v>2</c:v>
                </c:pt>
                <c:pt idx="299">
                  <c:v>2</c:v>
                </c:pt>
              </c:numCache>
            </c:numRef>
          </c:val>
          <c:smooth val="0"/>
          <c:extLst>
            <c:ext xmlns:c16="http://schemas.microsoft.com/office/drawing/2014/chart" uri="{C3380CC4-5D6E-409C-BE32-E72D297353CC}">
              <c16:uniqueId val="{00000003-4A05-41EF-92B6-C777ACF7B789}"/>
            </c:ext>
          </c:extLst>
        </c:ser>
        <c:dLbls>
          <c:showLegendKey val="0"/>
          <c:showVal val="0"/>
          <c:showCatName val="0"/>
          <c:showSerName val="0"/>
          <c:showPercent val="0"/>
          <c:showBubbleSize val="0"/>
        </c:dLbls>
        <c:smooth val="0"/>
        <c:axId val="983585247"/>
        <c:axId val="983589087"/>
      </c:lineChart>
      <c:dateAx>
        <c:axId val="983585247"/>
        <c:scaling>
          <c:orientation val="minMax"/>
        </c:scaling>
        <c:delete val="0"/>
        <c:axPos val="b"/>
        <c:numFmt formatCode="mmm\-yy" sourceLinked="0"/>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3589087"/>
        <c:crosses val="autoZero"/>
        <c:auto val="1"/>
        <c:lblOffset val="100"/>
        <c:baseTimeUnit val="days"/>
      </c:dateAx>
      <c:valAx>
        <c:axId val="983589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358524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Sheet1!$B$1</c:f>
              <c:strCache>
                <c:ptCount val="1"/>
                <c:pt idx="0">
                  <c:v>Y-Values</c:v>
                </c:pt>
              </c:strCache>
            </c:strRef>
          </c:tx>
          <c:spPr>
            <a:ln w="19050" cap="rnd">
              <a:noFill/>
              <a:round/>
            </a:ln>
            <a:effectLst/>
          </c:spPr>
          <c:marker>
            <c:symbol val="circle"/>
            <c:size val="5"/>
            <c:spPr>
              <a:solidFill>
                <a:schemeClr val="accent1"/>
              </a:solidFill>
              <a:ln w="9525">
                <a:solidFill>
                  <a:schemeClr val="accent1"/>
                </a:solidFill>
              </a:ln>
              <a:effectLst/>
            </c:spPr>
          </c:marker>
          <c:xVal>
            <c:numRef>
              <c:f>Sheet1!$A$2:$A$165</c:f>
              <c:numCache>
                <c:formatCode>0.00</c:formatCode>
                <c:ptCount val="164"/>
                <c:pt idx="0">
                  <c:v>0.81399999999999995</c:v>
                </c:pt>
                <c:pt idx="1">
                  <c:v>1.0660000000000001</c:v>
                </c:pt>
                <c:pt idx="2">
                  <c:v>1.337</c:v>
                </c:pt>
                <c:pt idx="3">
                  <c:v>1.4379999999999999</c:v>
                </c:pt>
                <c:pt idx="4">
                  <c:v>1.8140000000000001</c:v>
                </c:pt>
                <c:pt idx="5">
                  <c:v>2.1920000000000002</c:v>
                </c:pt>
                <c:pt idx="6">
                  <c:v>2.3420000000000001</c:v>
                </c:pt>
                <c:pt idx="7">
                  <c:v>2.4409999999999998</c:v>
                </c:pt>
                <c:pt idx="8">
                  <c:v>2.6930000000000001</c:v>
                </c:pt>
                <c:pt idx="9">
                  <c:v>3.0680000000000001</c:v>
                </c:pt>
                <c:pt idx="10">
                  <c:v>3.1949999999999998</c:v>
                </c:pt>
                <c:pt idx="11">
                  <c:v>3.3450000000000002</c:v>
                </c:pt>
                <c:pt idx="12">
                  <c:v>3.8159999999999998</c:v>
                </c:pt>
                <c:pt idx="13">
                  <c:v>4.0679999999999996</c:v>
                </c:pt>
                <c:pt idx="14">
                  <c:v>4.4409999999999998</c:v>
                </c:pt>
                <c:pt idx="15">
                  <c:v>5.0679999999999996</c:v>
                </c:pt>
                <c:pt idx="16">
                  <c:v>5.1950000000000003</c:v>
                </c:pt>
                <c:pt idx="17">
                  <c:v>5.8410000000000002</c:v>
                </c:pt>
                <c:pt idx="18">
                  <c:v>6.0679999999999996</c:v>
                </c:pt>
                <c:pt idx="19">
                  <c:v>6.3449999999999998</c:v>
                </c:pt>
                <c:pt idx="20">
                  <c:v>6.6959999999999997</c:v>
                </c:pt>
                <c:pt idx="21">
                  <c:v>7.3479999999999999</c:v>
                </c:pt>
                <c:pt idx="22">
                  <c:v>7.8440000000000003</c:v>
                </c:pt>
                <c:pt idx="23">
                  <c:v>8.3480000000000008</c:v>
                </c:pt>
                <c:pt idx="24">
                  <c:v>8.8439999999999994</c:v>
                </c:pt>
                <c:pt idx="25">
                  <c:v>8.9480000000000004</c:v>
                </c:pt>
                <c:pt idx="26">
                  <c:v>9.4440000000000008</c:v>
                </c:pt>
                <c:pt idx="27">
                  <c:v>9.8439999999999994</c:v>
                </c:pt>
                <c:pt idx="28">
                  <c:v>10.071</c:v>
                </c:pt>
                <c:pt idx="29">
                  <c:v>10.446999999999999</c:v>
                </c:pt>
                <c:pt idx="30">
                  <c:v>11.951000000000001</c:v>
                </c:pt>
                <c:pt idx="31">
                  <c:v>12.345000000000001</c:v>
                </c:pt>
                <c:pt idx="32">
                  <c:v>13.2</c:v>
                </c:pt>
                <c:pt idx="33">
                  <c:v>13.351000000000001</c:v>
                </c:pt>
                <c:pt idx="34">
                  <c:v>13.951000000000001</c:v>
                </c:pt>
                <c:pt idx="35">
                  <c:v>14.351000000000001</c:v>
                </c:pt>
                <c:pt idx="36">
                  <c:v>15.202999999999999</c:v>
                </c:pt>
                <c:pt idx="37">
                  <c:v>16.077000000000002</c:v>
                </c:pt>
                <c:pt idx="38">
                  <c:v>17.202999999999999</c:v>
                </c:pt>
                <c:pt idx="39">
                  <c:v>18.077000000000002</c:v>
                </c:pt>
                <c:pt idx="40">
                  <c:v>18.329000000000001</c:v>
                </c:pt>
                <c:pt idx="41">
                  <c:v>19.332000000000001</c:v>
                </c:pt>
                <c:pt idx="42">
                  <c:v>20.356000000000002</c:v>
                </c:pt>
                <c:pt idx="43">
                  <c:v>21.204999999999998</c:v>
                </c:pt>
                <c:pt idx="44">
                  <c:v>21.827000000000002</c:v>
                </c:pt>
                <c:pt idx="45">
                  <c:v>23.334</c:v>
                </c:pt>
                <c:pt idx="46">
                  <c:v>24.207999999999998</c:v>
                </c:pt>
                <c:pt idx="47">
                  <c:v>25.082000000000001</c:v>
                </c:pt>
                <c:pt idx="48">
                  <c:v>25.855</c:v>
                </c:pt>
                <c:pt idx="49">
                  <c:v>26.832999999999998</c:v>
                </c:pt>
                <c:pt idx="50">
                  <c:v>27.858000000000001</c:v>
                </c:pt>
                <c:pt idx="51">
                  <c:v>28.085000000000001</c:v>
                </c:pt>
                <c:pt idx="52">
                  <c:v>28.858000000000001</c:v>
                </c:pt>
                <c:pt idx="53">
                  <c:v>29.085000000000001</c:v>
                </c:pt>
                <c:pt idx="54">
                  <c:v>30.210999999999999</c:v>
                </c:pt>
                <c:pt idx="55">
                  <c:v>30.361999999999998</c:v>
                </c:pt>
                <c:pt idx="56">
                  <c:v>31.835999999999999</c:v>
                </c:pt>
                <c:pt idx="57">
                  <c:v>34.340000000000003</c:v>
                </c:pt>
                <c:pt idx="58">
                  <c:v>36.090000000000003</c:v>
                </c:pt>
                <c:pt idx="59">
                  <c:v>38.090000000000003</c:v>
                </c:pt>
                <c:pt idx="60">
                  <c:v>39.841000000000001</c:v>
                </c:pt>
                <c:pt idx="61">
                  <c:v>42.844000000000001</c:v>
                </c:pt>
                <c:pt idx="62">
                  <c:v>46.095999999999997</c:v>
                </c:pt>
                <c:pt idx="63">
                  <c:v>48.098999999999997</c:v>
                </c:pt>
                <c:pt idx="64" formatCode="General">
                  <c:v>0.5</c:v>
                </c:pt>
                <c:pt idx="65" formatCode="General">
                  <c:v>1</c:v>
                </c:pt>
                <c:pt idx="66" formatCode="General">
                  <c:v>1.5</c:v>
                </c:pt>
                <c:pt idx="67" formatCode="General">
                  <c:v>2</c:v>
                </c:pt>
                <c:pt idx="68" formatCode="General">
                  <c:v>2.5</c:v>
                </c:pt>
                <c:pt idx="69" formatCode="General">
                  <c:v>3</c:v>
                </c:pt>
                <c:pt idx="70" formatCode="General">
                  <c:v>3.5</c:v>
                </c:pt>
                <c:pt idx="71" formatCode="General">
                  <c:v>4</c:v>
                </c:pt>
                <c:pt idx="72" formatCode="General">
                  <c:v>4.5</c:v>
                </c:pt>
                <c:pt idx="73" formatCode="General">
                  <c:v>5</c:v>
                </c:pt>
                <c:pt idx="74" formatCode="General">
                  <c:v>5.5</c:v>
                </c:pt>
                <c:pt idx="75" formatCode="General">
                  <c:v>6</c:v>
                </c:pt>
                <c:pt idx="76" formatCode="General">
                  <c:v>6.5</c:v>
                </c:pt>
                <c:pt idx="77" formatCode="General">
                  <c:v>7</c:v>
                </c:pt>
                <c:pt idx="78" formatCode="General">
                  <c:v>7.5</c:v>
                </c:pt>
                <c:pt idx="79" formatCode="General">
                  <c:v>8</c:v>
                </c:pt>
                <c:pt idx="80" formatCode="General">
                  <c:v>8.5</c:v>
                </c:pt>
                <c:pt idx="81" formatCode="General">
                  <c:v>9</c:v>
                </c:pt>
                <c:pt idx="82" formatCode="General">
                  <c:v>9.5</c:v>
                </c:pt>
                <c:pt idx="83" formatCode="General">
                  <c:v>10</c:v>
                </c:pt>
                <c:pt idx="84" formatCode="General">
                  <c:v>10.5</c:v>
                </c:pt>
                <c:pt idx="85" formatCode="General">
                  <c:v>11</c:v>
                </c:pt>
                <c:pt idx="86" formatCode="General">
                  <c:v>11.5</c:v>
                </c:pt>
                <c:pt idx="87" formatCode="General">
                  <c:v>12</c:v>
                </c:pt>
                <c:pt idx="88" formatCode="General">
                  <c:v>12.5</c:v>
                </c:pt>
                <c:pt idx="89" formatCode="General">
                  <c:v>13</c:v>
                </c:pt>
                <c:pt idx="90" formatCode="General">
                  <c:v>13.5</c:v>
                </c:pt>
                <c:pt idx="91" formatCode="General">
                  <c:v>14</c:v>
                </c:pt>
                <c:pt idx="92" formatCode="General">
                  <c:v>14.5</c:v>
                </c:pt>
                <c:pt idx="93" formatCode="General">
                  <c:v>15</c:v>
                </c:pt>
                <c:pt idx="94" formatCode="General">
                  <c:v>15.5</c:v>
                </c:pt>
                <c:pt idx="95" formatCode="General">
                  <c:v>16</c:v>
                </c:pt>
                <c:pt idx="96" formatCode="General">
                  <c:v>16.5</c:v>
                </c:pt>
                <c:pt idx="97" formatCode="General">
                  <c:v>17</c:v>
                </c:pt>
                <c:pt idx="98" formatCode="General">
                  <c:v>17.5</c:v>
                </c:pt>
                <c:pt idx="99" formatCode="General">
                  <c:v>18</c:v>
                </c:pt>
                <c:pt idx="100" formatCode="General">
                  <c:v>18.5</c:v>
                </c:pt>
                <c:pt idx="101" formatCode="General">
                  <c:v>19</c:v>
                </c:pt>
                <c:pt idx="102" formatCode="General">
                  <c:v>19.5</c:v>
                </c:pt>
                <c:pt idx="103" formatCode="General">
                  <c:v>20</c:v>
                </c:pt>
                <c:pt idx="104" formatCode="General">
                  <c:v>20.5</c:v>
                </c:pt>
                <c:pt idx="105" formatCode="General">
                  <c:v>21</c:v>
                </c:pt>
                <c:pt idx="106" formatCode="General">
                  <c:v>21.5</c:v>
                </c:pt>
                <c:pt idx="107" formatCode="General">
                  <c:v>22</c:v>
                </c:pt>
                <c:pt idx="108" formatCode="General">
                  <c:v>22.5</c:v>
                </c:pt>
                <c:pt idx="109" formatCode="General">
                  <c:v>23</c:v>
                </c:pt>
                <c:pt idx="110" formatCode="General">
                  <c:v>23.5</c:v>
                </c:pt>
                <c:pt idx="111" formatCode="General">
                  <c:v>24</c:v>
                </c:pt>
                <c:pt idx="112" formatCode="General">
                  <c:v>24.5</c:v>
                </c:pt>
                <c:pt idx="113" formatCode="General">
                  <c:v>25</c:v>
                </c:pt>
                <c:pt idx="114" formatCode="General">
                  <c:v>25.5</c:v>
                </c:pt>
                <c:pt idx="115" formatCode="General">
                  <c:v>26</c:v>
                </c:pt>
                <c:pt idx="116" formatCode="General">
                  <c:v>26.5</c:v>
                </c:pt>
                <c:pt idx="117" formatCode="General">
                  <c:v>27</c:v>
                </c:pt>
                <c:pt idx="118" formatCode="General">
                  <c:v>27.5</c:v>
                </c:pt>
                <c:pt idx="119" formatCode="General">
                  <c:v>28</c:v>
                </c:pt>
                <c:pt idx="120" formatCode="General">
                  <c:v>28.5</c:v>
                </c:pt>
                <c:pt idx="121" formatCode="General">
                  <c:v>29</c:v>
                </c:pt>
                <c:pt idx="122" formatCode="General">
                  <c:v>29.5</c:v>
                </c:pt>
                <c:pt idx="123" formatCode="General">
                  <c:v>30</c:v>
                </c:pt>
                <c:pt idx="124" formatCode="General">
                  <c:v>30.5</c:v>
                </c:pt>
                <c:pt idx="125" formatCode="General">
                  <c:v>31</c:v>
                </c:pt>
                <c:pt idx="126" formatCode="General">
                  <c:v>31.5</c:v>
                </c:pt>
                <c:pt idx="127" formatCode="General">
                  <c:v>32</c:v>
                </c:pt>
                <c:pt idx="128" formatCode="General">
                  <c:v>32.5</c:v>
                </c:pt>
                <c:pt idx="129" formatCode="General">
                  <c:v>33</c:v>
                </c:pt>
                <c:pt idx="130" formatCode="General">
                  <c:v>33.5</c:v>
                </c:pt>
                <c:pt idx="131" formatCode="General">
                  <c:v>34</c:v>
                </c:pt>
                <c:pt idx="132" formatCode="General">
                  <c:v>34.5</c:v>
                </c:pt>
                <c:pt idx="133" formatCode="General">
                  <c:v>35</c:v>
                </c:pt>
                <c:pt idx="134" formatCode="General">
                  <c:v>35.5</c:v>
                </c:pt>
                <c:pt idx="135" formatCode="General">
                  <c:v>36</c:v>
                </c:pt>
                <c:pt idx="136" formatCode="General">
                  <c:v>36.5</c:v>
                </c:pt>
                <c:pt idx="137" formatCode="General">
                  <c:v>37</c:v>
                </c:pt>
                <c:pt idx="138" formatCode="General">
                  <c:v>37.5</c:v>
                </c:pt>
                <c:pt idx="139" formatCode="General">
                  <c:v>38</c:v>
                </c:pt>
                <c:pt idx="140" formatCode="General">
                  <c:v>38.5</c:v>
                </c:pt>
                <c:pt idx="141" formatCode="General">
                  <c:v>39</c:v>
                </c:pt>
                <c:pt idx="142" formatCode="General">
                  <c:v>39.5</c:v>
                </c:pt>
                <c:pt idx="143" formatCode="General">
                  <c:v>40</c:v>
                </c:pt>
                <c:pt idx="144" formatCode="General">
                  <c:v>40.5</c:v>
                </c:pt>
                <c:pt idx="145" formatCode="General">
                  <c:v>41</c:v>
                </c:pt>
                <c:pt idx="146" formatCode="General">
                  <c:v>41.5</c:v>
                </c:pt>
                <c:pt idx="147" formatCode="General">
                  <c:v>42</c:v>
                </c:pt>
                <c:pt idx="148" formatCode="General">
                  <c:v>42.5</c:v>
                </c:pt>
                <c:pt idx="149" formatCode="General">
                  <c:v>43</c:v>
                </c:pt>
                <c:pt idx="150" formatCode="General">
                  <c:v>43.5</c:v>
                </c:pt>
                <c:pt idx="151" formatCode="General">
                  <c:v>44</c:v>
                </c:pt>
                <c:pt idx="152" formatCode="General">
                  <c:v>44.5</c:v>
                </c:pt>
                <c:pt idx="153" formatCode="General">
                  <c:v>45</c:v>
                </c:pt>
                <c:pt idx="154" formatCode="General">
                  <c:v>45.5</c:v>
                </c:pt>
                <c:pt idx="155" formatCode="General">
                  <c:v>46</c:v>
                </c:pt>
                <c:pt idx="156" formatCode="General">
                  <c:v>46.5</c:v>
                </c:pt>
                <c:pt idx="157" formatCode="General">
                  <c:v>47</c:v>
                </c:pt>
                <c:pt idx="158" formatCode="General">
                  <c:v>47.5</c:v>
                </c:pt>
                <c:pt idx="159" formatCode="General">
                  <c:v>48</c:v>
                </c:pt>
                <c:pt idx="160" formatCode="General">
                  <c:v>48.5</c:v>
                </c:pt>
                <c:pt idx="161" formatCode="General">
                  <c:v>49</c:v>
                </c:pt>
                <c:pt idx="162" formatCode="General">
                  <c:v>49.5</c:v>
                </c:pt>
                <c:pt idx="163" formatCode="General">
                  <c:v>50</c:v>
                </c:pt>
              </c:numCache>
            </c:numRef>
          </c:xVal>
          <c:yVal>
            <c:numRef>
              <c:f>Sheet1!$B$2:$B$165</c:f>
              <c:numCache>
                <c:formatCode>0.00</c:formatCode>
                <c:ptCount val="164"/>
                <c:pt idx="0">
                  <c:v>3.8920450932474782</c:v>
                </c:pt>
                <c:pt idx="1">
                  <c:v>3.7709067689749931</c:v>
                </c:pt>
                <c:pt idx="2">
                  <c:v>4.0055408638639154</c:v>
                </c:pt>
                <c:pt idx="3">
                  <c:v>3.9860864719563174</c:v>
                </c:pt>
                <c:pt idx="4">
                  <c:v>3.8440965057217431</c:v>
                </c:pt>
                <c:pt idx="5">
                  <c:v>3.8170669193836506</c:v>
                </c:pt>
                <c:pt idx="6">
                  <c:v>3.7675038821558235</c:v>
                </c:pt>
                <c:pt idx="7">
                  <c:v>4.0188083520467748</c:v>
                </c:pt>
                <c:pt idx="8">
                  <c:v>3.9927905726701987</c:v>
                </c:pt>
                <c:pt idx="9">
                  <c:v>3.8515507436650243</c:v>
                </c:pt>
                <c:pt idx="10">
                  <c:v>3.895803419337327</c:v>
                </c:pt>
                <c:pt idx="11">
                  <c:v>3.9196533449968007</c:v>
                </c:pt>
                <c:pt idx="12">
                  <c:v>4.0785422123475623</c:v>
                </c:pt>
                <c:pt idx="13">
                  <c:v>3.9377865408959072</c:v>
                </c:pt>
                <c:pt idx="14">
                  <c:v>4.1473271084129806</c:v>
                </c:pt>
                <c:pt idx="15">
                  <c:v>4.027692091380997</c:v>
                </c:pt>
                <c:pt idx="16">
                  <c:v>4.0958208468120141</c:v>
                </c:pt>
                <c:pt idx="17">
                  <c:v>4.1247254875042429</c:v>
                </c:pt>
                <c:pt idx="18">
                  <c:v>4.3002203067281792</c:v>
                </c:pt>
                <c:pt idx="19">
                  <c:v>4.2938373551217186</c:v>
                </c:pt>
                <c:pt idx="20">
                  <c:v>4.2963214744526894</c:v>
                </c:pt>
                <c:pt idx="21">
                  <c:v>4.463689056640388</c:v>
                </c:pt>
                <c:pt idx="22">
                  <c:v>4.5112980888404621</c:v>
                </c:pt>
                <c:pt idx="23">
                  <c:v>4.5801563171599255</c:v>
                </c:pt>
                <c:pt idx="24">
                  <c:v>4.6397482642300583</c:v>
                </c:pt>
                <c:pt idx="25">
                  <c:v>4.6155922105680167</c:v>
                </c:pt>
                <c:pt idx="26">
                  <c:v>4.7092647291329586</c:v>
                </c:pt>
                <c:pt idx="27">
                  <c:v>4.7162063934599123</c:v>
                </c:pt>
                <c:pt idx="28">
                  <c:v>4.7840185730555724</c:v>
                </c:pt>
                <c:pt idx="29">
                  <c:v>4.8026300543530942</c:v>
                </c:pt>
                <c:pt idx="30">
                  <c:v>4.8977746965354276</c:v>
                </c:pt>
                <c:pt idx="31">
                  <c:v>4.9950528470846045</c:v>
                </c:pt>
                <c:pt idx="32">
                  <c:v>5.0049632713918735</c:v>
                </c:pt>
                <c:pt idx="33">
                  <c:v>4.9824945717615403</c:v>
                </c:pt>
                <c:pt idx="34">
                  <c:v>5.0810682575503989</c:v>
                </c:pt>
                <c:pt idx="35">
                  <c:v>5.1351014755960476</c:v>
                </c:pt>
                <c:pt idx="36">
                  <c:v>5.1818411610653117</c:v>
                </c:pt>
                <c:pt idx="37">
                  <c:v>5.1713560850054474</c:v>
                </c:pt>
                <c:pt idx="38">
                  <c:v>5.2817342676030776</c:v>
                </c:pt>
                <c:pt idx="39">
                  <c:v>5.3586063503167765</c:v>
                </c:pt>
                <c:pt idx="40">
                  <c:v>5.3755894205165049</c:v>
                </c:pt>
                <c:pt idx="41">
                  <c:v>5.3917216836781012</c:v>
                </c:pt>
                <c:pt idx="42">
                  <c:v>5.4016727459757101</c:v>
                </c:pt>
                <c:pt idx="43">
                  <c:v>5.4350582592845988</c:v>
                </c:pt>
                <c:pt idx="44">
                  <c:v>5.4407122337763028</c:v>
                </c:pt>
                <c:pt idx="45">
                  <c:v>5.4643592068188518</c:v>
                </c:pt>
                <c:pt idx="46">
                  <c:v>5.4685769485798579</c:v>
                </c:pt>
                <c:pt idx="47">
                  <c:v>5.392725668159744</c:v>
                </c:pt>
                <c:pt idx="48">
                  <c:v>5.5063743335317739</c:v>
                </c:pt>
                <c:pt idx="49">
                  <c:v>5.4993422107861729</c:v>
                </c:pt>
                <c:pt idx="50">
                  <c:v>5.5124662822757076</c:v>
                </c:pt>
                <c:pt idx="51">
                  <c:v>5.5266562504193271</c:v>
                </c:pt>
                <c:pt idx="52">
                  <c:v>5.5177941791332934</c:v>
                </c:pt>
                <c:pt idx="53">
                  <c:v>5.4890701670937849</c:v>
                </c:pt>
                <c:pt idx="54">
                  <c:v>5.4964613479530637</c:v>
                </c:pt>
                <c:pt idx="55">
                  <c:v>5.5022804697428294</c:v>
                </c:pt>
                <c:pt idx="56">
                  <c:v>5.4571894951878575</c:v>
                </c:pt>
                <c:pt idx="57">
                  <c:v>5.4701466829603111</c:v>
                </c:pt>
                <c:pt idx="58">
                  <c:v>5.0964007195007754</c:v>
                </c:pt>
                <c:pt idx="59">
                  <c:v>5.4834273869166941</c:v>
                </c:pt>
                <c:pt idx="60">
                  <c:v>5.3828821419228223</c:v>
                </c:pt>
                <c:pt idx="61">
                  <c:v>5.3808589101423951</c:v>
                </c:pt>
                <c:pt idx="62">
                  <c:v>5.1038016595703057</c:v>
                </c:pt>
                <c:pt idx="63">
                  <c:v>4.8794581307879623</c:v>
                </c:pt>
              </c:numCache>
            </c:numRef>
          </c:yVal>
          <c:smooth val="0"/>
          <c:extLst>
            <c:ext xmlns:c16="http://schemas.microsoft.com/office/drawing/2014/chart" uri="{C3380CC4-5D6E-409C-BE32-E72D297353CC}">
              <c16:uniqueId val="{00000000-5BD2-4AFD-8B09-82C7C3DEF683}"/>
            </c:ext>
          </c:extLst>
        </c:ser>
        <c:ser>
          <c:idx val="1"/>
          <c:order val="1"/>
          <c:tx>
            <c:strRef>
              <c:f>Sheet1!$C$1</c:f>
              <c:strCache>
                <c:ptCount val="1"/>
                <c:pt idx="0">
                  <c:v>Column1</c:v>
                </c:pt>
              </c:strCache>
            </c:strRef>
          </c:tx>
          <c:spPr>
            <a:ln w="19050" cap="rnd">
              <a:solidFill>
                <a:schemeClr val="accent2"/>
              </a:solidFill>
              <a:round/>
            </a:ln>
            <a:effectLst/>
          </c:spPr>
          <c:marker>
            <c:symbol val="circle"/>
            <c:size val="5"/>
            <c:spPr>
              <a:noFill/>
              <a:ln w="9525">
                <a:noFill/>
              </a:ln>
              <a:effectLst/>
            </c:spPr>
          </c:marker>
          <c:xVal>
            <c:numRef>
              <c:f>Sheet1!$A$2:$A$165</c:f>
              <c:numCache>
                <c:formatCode>0.00</c:formatCode>
                <c:ptCount val="164"/>
                <c:pt idx="0">
                  <c:v>0.81399999999999995</c:v>
                </c:pt>
                <c:pt idx="1">
                  <c:v>1.0660000000000001</c:v>
                </c:pt>
                <c:pt idx="2">
                  <c:v>1.337</c:v>
                </c:pt>
                <c:pt idx="3">
                  <c:v>1.4379999999999999</c:v>
                </c:pt>
                <c:pt idx="4">
                  <c:v>1.8140000000000001</c:v>
                </c:pt>
                <c:pt idx="5">
                  <c:v>2.1920000000000002</c:v>
                </c:pt>
                <c:pt idx="6">
                  <c:v>2.3420000000000001</c:v>
                </c:pt>
                <c:pt idx="7">
                  <c:v>2.4409999999999998</c:v>
                </c:pt>
                <c:pt idx="8">
                  <c:v>2.6930000000000001</c:v>
                </c:pt>
                <c:pt idx="9">
                  <c:v>3.0680000000000001</c:v>
                </c:pt>
                <c:pt idx="10">
                  <c:v>3.1949999999999998</c:v>
                </c:pt>
                <c:pt idx="11">
                  <c:v>3.3450000000000002</c:v>
                </c:pt>
                <c:pt idx="12">
                  <c:v>3.8159999999999998</c:v>
                </c:pt>
                <c:pt idx="13">
                  <c:v>4.0679999999999996</c:v>
                </c:pt>
                <c:pt idx="14">
                  <c:v>4.4409999999999998</c:v>
                </c:pt>
                <c:pt idx="15">
                  <c:v>5.0679999999999996</c:v>
                </c:pt>
                <c:pt idx="16">
                  <c:v>5.1950000000000003</c:v>
                </c:pt>
                <c:pt idx="17">
                  <c:v>5.8410000000000002</c:v>
                </c:pt>
                <c:pt idx="18">
                  <c:v>6.0679999999999996</c:v>
                </c:pt>
                <c:pt idx="19">
                  <c:v>6.3449999999999998</c:v>
                </c:pt>
                <c:pt idx="20">
                  <c:v>6.6959999999999997</c:v>
                </c:pt>
                <c:pt idx="21">
                  <c:v>7.3479999999999999</c:v>
                </c:pt>
                <c:pt idx="22">
                  <c:v>7.8440000000000003</c:v>
                </c:pt>
                <c:pt idx="23">
                  <c:v>8.3480000000000008</c:v>
                </c:pt>
                <c:pt idx="24">
                  <c:v>8.8439999999999994</c:v>
                </c:pt>
                <c:pt idx="25">
                  <c:v>8.9480000000000004</c:v>
                </c:pt>
                <c:pt idx="26">
                  <c:v>9.4440000000000008</c:v>
                </c:pt>
                <c:pt idx="27">
                  <c:v>9.8439999999999994</c:v>
                </c:pt>
                <c:pt idx="28">
                  <c:v>10.071</c:v>
                </c:pt>
                <c:pt idx="29">
                  <c:v>10.446999999999999</c:v>
                </c:pt>
                <c:pt idx="30">
                  <c:v>11.951000000000001</c:v>
                </c:pt>
                <c:pt idx="31">
                  <c:v>12.345000000000001</c:v>
                </c:pt>
                <c:pt idx="32">
                  <c:v>13.2</c:v>
                </c:pt>
                <c:pt idx="33">
                  <c:v>13.351000000000001</c:v>
                </c:pt>
                <c:pt idx="34">
                  <c:v>13.951000000000001</c:v>
                </c:pt>
                <c:pt idx="35">
                  <c:v>14.351000000000001</c:v>
                </c:pt>
                <c:pt idx="36">
                  <c:v>15.202999999999999</c:v>
                </c:pt>
                <c:pt idx="37">
                  <c:v>16.077000000000002</c:v>
                </c:pt>
                <c:pt idx="38">
                  <c:v>17.202999999999999</c:v>
                </c:pt>
                <c:pt idx="39">
                  <c:v>18.077000000000002</c:v>
                </c:pt>
                <c:pt idx="40">
                  <c:v>18.329000000000001</c:v>
                </c:pt>
                <c:pt idx="41">
                  <c:v>19.332000000000001</c:v>
                </c:pt>
                <c:pt idx="42">
                  <c:v>20.356000000000002</c:v>
                </c:pt>
                <c:pt idx="43">
                  <c:v>21.204999999999998</c:v>
                </c:pt>
                <c:pt idx="44">
                  <c:v>21.827000000000002</c:v>
                </c:pt>
                <c:pt idx="45">
                  <c:v>23.334</c:v>
                </c:pt>
                <c:pt idx="46">
                  <c:v>24.207999999999998</c:v>
                </c:pt>
                <c:pt idx="47">
                  <c:v>25.082000000000001</c:v>
                </c:pt>
                <c:pt idx="48">
                  <c:v>25.855</c:v>
                </c:pt>
                <c:pt idx="49">
                  <c:v>26.832999999999998</c:v>
                </c:pt>
                <c:pt idx="50">
                  <c:v>27.858000000000001</c:v>
                </c:pt>
                <c:pt idx="51">
                  <c:v>28.085000000000001</c:v>
                </c:pt>
                <c:pt idx="52">
                  <c:v>28.858000000000001</c:v>
                </c:pt>
                <c:pt idx="53">
                  <c:v>29.085000000000001</c:v>
                </c:pt>
                <c:pt idx="54">
                  <c:v>30.210999999999999</c:v>
                </c:pt>
                <c:pt idx="55">
                  <c:v>30.361999999999998</c:v>
                </c:pt>
                <c:pt idx="56">
                  <c:v>31.835999999999999</c:v>
                </c:pt>
                <c:pt idx="57">
                  <c:v>34.340000000000003</c:v>
                </c:pt>
                <c:pt idx="58">
                  <c:v>36.090000000000003</c:v>
                </c:pt>
                <c:pt idx="59">
                  <c:v>38.090000000000003</c:v>
                </c:pt>
                <c:pt idx="60">
                  <c:v>39.841000000000001</c:v>
                </c:pt>
                <c:pt idx="61">
                  <c:v>42.844000000000001</c:v>
                </c:pt>
                <c:pt idx="62">
                  <c:v>46.095999999999997</c:v>
                </c:pt>
                <c:pt idx="63">
                  <c:v>48.098999999999997</c:v>
                </c:pt>
                <c:pt idx="64" formatCode="General">
                  <c:v>0.5</c:v>
                </c:pt>
                <c:pt idx="65" formatCode="General">
                  <c:v>1</c:v>
                </c:pt>
                <c:pt idx="66" formatCode="General">
                  <c:v>1.5</c:v>
                </c:pt>
                <c:pt idx="67" formatCode="General">
                  <c:v>2</c:v>
                </c:pt>
                <c:pt idx="68" formatCode="General">
                  <c:v>2.5</c:v>
                </c:pt>
                <c:pt idx="69" formatCode="General">
                  <c:v>3</c:v>
                </c:pt>
                <c:pt idx="70" formatCode="General">
                  <c:v>3.5</c:v>
                </c:pt>
                <c:pt idx="71" formatCode="General">
                  <c:v>4</c:v>
                </c:pt>
                <c:pt idx="72" formatCode="General">
                  <c:v>4.5</c:v>
                </c:pt>
                <c:pt idx="73" formatCode="General">
                  <c:v>5</c:v>
                </c:pt>
                <c:pt idx="74" formatCode="General">
                  <c:v>5.5</c:v>
                </c:pt>
                <c:pt idx="75" formatCode="General">
                  <c:v>6</c:v>
                </c:pt>
                <c:pt idx="76" formatCode="General">
                  <c:v>6.5</c:v>
                </c:pt>
                <c:pt idx="77" formatCode="General">
                  <c:v>7</c:v>
                </c:pt>
                <c:pt idx="78" formatCode="General">
                  <c:v>7.5</c:v>
                </c:pt>
                <c:pt idx="79" formatCode="General">
                  <c:v>8</c:v>
                </c:pt>
                <c:pt idx="80" formatCode="General">
                  <c:v>8.5</c:v>
                </c:pt>
                <c:pt idx="81" formatCode="General">
                  <c:v>9</c:v>
                </c:pt>
                <c:pt idx="82" formatCode="General">
                  <c:v>9.5</c:v>
                </c:pt>
                <c:pt idx="83" formatCode="General">
                  <c:v>10</c:v>
                </c:pt>
                <c:pt idx="84" formatCode="General">
                  <c:v>10.5</c:v>
                </c:pt>
                <c:pt idx="85" formatCode="General">
                  <c:v>11</c:v>
                </c:pt>
                <c:pt idx="86" formatCode="General">
                  <c:v>11.5</c:v>
                </c:pt>
                <c:pt idx="87" formatCode="General">
                  <c:v>12</c:v>
                </c:pt>
                <c:pt idx="88" formatCode="General">
                  <c:v>12.5</c:v>
                </c:pt>
                <c:pt idx="89" formatCode="General">
                  <c:v>13</c:v>
                </c:pt>
                <c:pt idx="90" formatCode="General">
                  <c:v>13.5</c:v>
                </c:pt>
                <c:pt idx="91" formatCode="General">
                  <c:v>14</c:v>
                </c:pt>
                <c:pt idx="92" formatCode="General">
                  <c:v>14.5</c:v>
                </c:pt>
                <c:pt idx="93" formatCode="General">
                  <c:v>15</c:v>
                </c:pt>
                <c:pt idx="94" formatCode="General">
                  <c:v>15.5</c:v>
                </c:pt>
                <c:pt idx="95" formatCode="General">
                  <c:v>16</c:v>
                </c:pt>
                <c:pt idx="96" formatCode="General">
                  <c:v>16.5</c:v>
                </c:pt>
                <c:pt idx="97" formatCode="General">
                  <c:v>17</c:v>
                </c:pt>
                <c:pt idx="98" formatCode="General">
                  <c:v>17.5</c:v>
                </c:pt>
                <c:pt idx="99" formatCode="General">
                  <c:v>18</c:v>
                </c:pt>
                <c:pt idx="100" formatCode="General">
                  <c:v>18.5</c:v>
                </c:pt>
                <c:pt idx="101" formatCode="General">
                  <c:v>19</c:v>
                </c:pt>
                <c:pt idx="102" formatCode="General">
                  <c:v>19.5</c:v>
                </c:pt>
                <c:pt idx="103" formatCode="General">
                  <c:v>20</c:v>
                </c:pt>
                <c:pt idx="104" formatCode="General">
                  <c:v>20.5</c:v>
                </c:pt>
                <c:pt idx="105" formatCode="General">
                  <c:v>21</c:v>
                </c:pt>
                <c:pt idx="106" formatCode="General">
                  <c:v>21.5</c:v>
                </c:pt>
                <c:pt idx="107" formatCode="General">
                  <c:v>22</c:v>
                </c:pt>
                <c:pt idx="108" formatCode="General">
                  <c:v>22.5</c:v>
                </c:pt>
                <c:pt idx="109" formatCode="General">
                  <c:v>23</c:v>
                </c:pt>
                <c:pt idx="110" formatCode="General">
                  <c:v>23.5</c:v>
                </c:pt>
                <c:pt idx="111" formatCode="General">
                  <c:v>24</c:v>
                </c:pt>
                <c:pt idx="112" formatCode="General">
                  <c:v>24.5</c:v>
                </c:pt>
                <c:pt idx="113" formatCode="General">
                  <c:v>25</c:v>
                </c:pt>
                <c:pt idx="114" formatCode="General">
                  <c:v>25.5</c:v>
                </c:pt>
                <c:pt idx="115" formatCode="General">
                  <c:v>26</c:v>
                </c:pt>
                <c:pt idx="116" formatCode="General">
                  <c:v>26.5</c:v>
                </c:pt>
                <c:pt idx="117" formatCode="General">
                  <c:v>27</c:v>
                </c:pt>
                <c:pt idx="118" formatCode="General">
                  <c:v>27.5</c:v>
                </c:pt>
                <c:pt idx="119" formatCode="General">
                  <c:v>28</c:v>
                </c:pt>
                <c:pt idx="120" formatCode="General">
                  <c:v>28.5</c:v>
                </c:pt>
                <c:pt idx="121" formatCode="General">
                  <c:v>29</c:v>
                </c:pt>
                <c:pt idx="122" formatCode="General">
                  <c:v>29.5</c:v>
                </c:pt>
                <c:pt idx="123" formatCode="General">
                  <c:v>30</c:v>
                </c:pt>
                <c:pt idx="124" formatCode="General">
                  <c:v>30.5</c:v>
                </c:pt>
                <c:pt idx="125" formatCode="General">
                  <c:v>31</c:v>
                </c:pt>
                <c:pt idx="126" formatCode="General">
                  <c:v>31.5</c:v>
                </c:pt>
                <c:pt idx="127" formatCode="General">
                  <c:v>32</c:v>
                </c:pt>
                <c:pt idx="128" formatCode="General">
                  <c:v>32.5</c:v>
                </c:pt>
                <c:pt idx="129" formatCode="General">
                  <c:v>33</c:v>
                </c:pt>
                <c:pt idx="130" formatCode="General">
                  <c:v>33.5</c:v>
                </c:pt>
                <c:pt idx="131" formatCode="General">
                  <c:v>34</c:v>
                </c:pt>
                <c:pt idx="132" formatCode="General">
                  <c:v>34.5</c:v>
                </c:pt>
                <c:pt idx="133" formatCode="General">
                  <c:v>35</c:v>
                </c:pt>
                <c:pt idx="134" formatCode="General">
                  <c:v>35.5</c:v>
                </c:pt>
                <c:pt idx="135" formatCode="General">
                  <c:v>36</c:v>
                </c:pt>
                <c:pt idx="136" formatCode="General">
                  <c:v>36.5</c:v>
                </c:pt>
                <c:pt idx="137" formatCode="General">
                  <c:v>37</c:v>
                </c:pt>
                <c:pt idx="138" formatCode="General">
                  <c:v>37.5</c:v>
                </c:pt>
                <c:pt idx="139" formatCode="General">
                  <c:v>38</c:v>
                </c:pt>
                <c:pt idx="140" formatCode="General">
                  <c:v>38.5</c:v>
                </c:pt>
                <c:pt idx="141" formatCode="General">
                  <c:v>39</c:v>
                </c:pt>
                <c:pt idx="142" formatCode="General">
                  <c:v>39.5</c:v>
                </c:pt>
                <c:pt idx="143" formatCode="General">
                  <c:v>40</c:v>
                </c:pt>
                <c:pt idx="144" formatCode="General">
                  <c:v>40.5</c:v>
                </c:pt>
                <c:pt idx="145" formatCode="General">
                  <c:v>41</c:v>
                </c:pt>
                <c:pt idx="146" formatCode="General">
                  <c:v>41.5</c:v>
                </c:pt>
                <c:pt idx="147" formatCode="General">
                  <c:v>42</c:v>
                </c:pt>
                <c:pt idx="148" formatCode="General">
                  <c:v>42.5</c:v>
                </c:pt>
                <c:pt idx="149" formatCode="General">
                  <c:v>43</c:v>
                </c:pt>
                <c:pt idx="150" formatCode="General">
                  <c:v>43.5</c:v>
                </c:pt>
                <c:pt idx="151" formatCode="General">
                  <c:v>44</c:v>
                </c:pt>
                <c:pt idx="152" formatCode="General">
                  <c:v>44.5</c:v>
                </c:pt>
                <c:pt idx="153" formatCode="General">
                  <c:v>45</c:v>
                </c:pt>
                <c:pt idx="154" formatCode="General">
                  <c:v>45.5</c:v>
                </c:pt>
                <c:pt idx="155" formatCode="General">
                  <c:v>46</c:v>
                </c:pt>
                <c:pt idx="156" formatCode="General">
                  <c:v>46.5</c:v>
                </c:pt>
                <c:pt idx="157" formatCode="General">
                  <c:v>47</c:v>
                </c:pt>
                <c:pt idx="158" formatCode="General">
                  <c:v>47.5</c:v>
                </c:pt>
                <c:pt idx="159" formatCode="General">
                  <c:v>48</c:v>
                </c:pt>
                <c:pt idx="160" formatCode="General">
                  <c:v>48.5</c:v>
                </c:pt>
                <c:pt idx="161" formatCode="General">
                  <c:v>49</c:v>
                </c:pt>
                <c:pt idx="162" formatCode="General">
                  <c:v>49.5</c:v>
                </c:pt>
                <c:pt idx="163" formatCode="General">
                  <c:v>50</c:v>
                </c:pt>
              </c:numCache>
            </c:numRef>
          </c:xVal>
          <c:yVal>
            <c:numRef>
              <c:f>Sheet1!$C$2:$C$165</c:f>
              <c:numCache>
                <c:formatCode>General</c:formatCode>
                <c:ptCount val="164"/>
                <c:pt idx="64" formatCode="0.00">
                  <c:v>4.0894039925916656</c:v>
                </c:pt>
                <c:pt idx="65" formatCode="0.00">
                  <c:v>3.9639172151812847</c:v>
                </c:pt>
                <c:pt idx="66" formatCode="0.00">
                  <c:v>3.8886691114753047</c:v>
                </c:pt>
                <c:pt idx="67" formatCode="0.00">
                  <c:v>3.8533603456798113</c:v>
                </c:pt>
                <c:pt idx="68" formatCode="0.00">
                  <c:v>3.8494493504941043</c:v>
                </c:pt>
                <c:pt idx="69" formatCode="0.00">
                  <c:v>3.8698762941780691</c:v>
                </c:pt>
                <c:pt idx="70" formatCode="0.00">
                  <c:v>3.9088284862549241</c:v>
                </c:pt>
                <c:pt idx="71" formatCode="0.00">
                  <c:v>3.9615411642530618</c:v>
                </c:pt>
                <c:pt idx="72" formatCode="0.00">
                  <c:v>4.024128474887644</c:v>
                </c:pt>
                <c:pt idx="73" formatCode="0.00">
                  <c:v>4.0934402101636067</c:v>
                </c:pt>
                <c:pt idx="74" formatCode="0.00">
                  <c:v>4.1669404995541299</c:v>
                </c:pt>
                <c:pt idx="75" formatCode="0.00">
                  <c:v>4.2426052087178006</c:v>
                </c:pt>
                <c:pt idx="76" formatCode="0.00">
                  <c:v>4.3188352660917797</c:v>
                </c:pt>
                <c:pt idx="77" formatCode="0.00">
                  <c:v>4.3943835422457083</c:v>
                </c:pt>
                <c:pt idx="78" formatCode="0.00">
                  <c:v>4.4682932526451635</c:v>
                </c:pt>
                <c:pt idx="79" formatCode="0.00">
                  <c:v>4.5398461506529442</c:v>
                </c:pt>
                <c:pt idx="80" formatCode="0.00">
                  <c:v>4.608519031233266</c:v>
                </c:pt>
                <c:pt idx="81" formatCode="0.00">
                  <c:v>4.6739472829667399</c:v>
                </c:pt>
                <c:pt idx="82" formatCode="0.00">
                  <c:v>4.735894411826826</c:v>
                </c:pt>
                <c:pt idx="83" formatCode="0.00">
                  <c:v>4.7942266191715905</c:v>
                </c:pt>
                <c:pt idx="84" formatCode="0.00">
                  <c:v>4.8488916523974073</c:v>
                </c:pt>
                <c:pt idx="85" formatCode="0.00">
                  <c:v>4.8999012629708956</c:v>
                </c:pt>
                <c:pt idx="86" formatCode="0.00">
                  <c:v>4.947316705923682</c:v>
                </c:pt>
                <c:pt idx="87" formatCode="0.00">
                  <c:v>4.9912367997828007</c:v>
                </c:pt>
                <c:pt idx="88" formatCode="0.00">
                  <c:v>5.0317881383956475</c:v>
                </c:pt>
                <c:pt idx="89" formatCode="0.00">
                  <c:v>5.06911710797488</c:v>
                </c:pt>
                <c:pt idx="90" formatCode="0.00">
                  <c:v>5.1033834154645259</c:v>
                </c:pt>
                <c:pt idx="91" formatCode="0.00">
                  <c:v>5.1347548793252642</c:v>
                </c:pt>
                <c:pt idx="92" formatCode="0.00">
                  <c:v>5.1634032721785879</c:v>
                </c:pt>
                <c:pt idx="93" formatCode="0.00">
                  <c:v>5.1895010374002597</c:v>
                </c:pt>
                <c:pt idx="94" formatCode="0.00">
                  <c:v>5.2132187295393742</c:v>
                </c:pt>
                <c:pt idx="95" formatCode="0.00">
                  <c:v>5.2347230520679897</c:v>
                </c:pt>
                <c:pt idx="96" formatCode="0.00">
                  <c:v>5.2541753860444063</c:v>
                </c:pt>
                <c:pt idx="97" formatCode="0.00">
                  <c:v>5.2717307203197548</c:v>
                </c:pt>
                <c:pt idx="98" formatCode="0.00">
                  <c:v>5.2875369083774713</c:v>
                </c:pt>
                <c:pt idx="99" formatCode="0.00">
                  <c:v>5.3017341891488519</c:v>
                </c:pt>
                <c:pt idx="100" formatCode="0.00">
                  <c:v>5.3144549195209407</c:v>
                </c:pt>
                <c:pt idx="101" formatCode="0.00">
                  <c:v>5.325823475023995</c:v>
                </c:pt>
                <c:pt idx="102" formatCode="0.00">
                  <c:v>5.335956282592754</c:v>
                </c:pt>
                <c:pt idx="103" formatCode="0.00">
                  <c:v>5.3449619555424661</c:v>
                </c:pt>
                <c:pt idx="104" formatCode="0.00">
                  <c:v>5.3529415061607075</c:v>
                </c:pt>
                <c:pt idx="105" formatCode="0.00">
                  <c:v>5.3599886157382652</c:v>
                </c:pt>
                <c:pt idx="106" formatCode="0.00">
                  <c:v>5.3661899455733382</c:v>
                </c:pt>
                <c:pt idx="107" formatCode="0.00">
                  <c:v>5.3716254755911939</c:v>
                </c:pt>
                <c:pt idx="108" formatCode="0.00">
                  <c:v>5.3763688598185233</c:v>
                </c:pt>
                <c:pt idx="109" formatCode="0.00">
                  <c:v>5.3804877901165966</c:v>
                </c:pt>
                <c:pt idx="110" formatCode="0.00">
                  <c:v>5.384044361376807</c:v>
                </c:pt>
                <c:pt idx="111" formatCode="0.00">
                  <c:v>5.3870954328734237</c:v>
                </c:pt>
                <c:pt idx="112" formatCode="0.00">
                  <c:v>5.3896929816996808</c:v>
                </c:pt>
                <c:pt idx="113" formatCode="0.00">
                  <c:v>5.3918844452259211</c:v>
                </c:pt>
                <c:pt idx="114" formatCode="0.00">
                  <c:v>5.3937130503474382</c:v>
                </c:pt>
                <c:pt idx="115" formatCode="0.00">
                  <c:v>5.3952181279644265</c:v>
                </c:pt>
                <c:pt idx="116" formatCode="0.00">
                  <c:v>5.3964354116824369</c:v>
                </c:pt>
                <c:pt idx="117" formatCode="0.00">
                  <c:v>5.3973973201599366</c:v>
                </c:pt>
                <c:pt idx="118" formatCode="0.00">
                  <c:v>5.3981332228783332</c:v>
                </c:pt>
                <c:pt idx="119" formatCode="0.00">
                  <c:v>5.3986696893840493</c:v>
                </c:pt>
                <c:pt idx="120" formatCode="0.00">
                  <c:v>5.3990307222649818</c:v>
                </c:pt>
                <c:pt idx="121" formatCode="0.00">
                  <c:v>5.3992379742856311</c:v>
                </c:pt>
                <c:pt idx="122" formatCode="0.00">
                  <c:v>5.3993109502254804</c:v>
                </c:pt>
                <c:pt idx="123" formatCode="0.00">
                  <c:v>5.3992671940514949</c:v>
                </c:pt>
                <c:pt idx="124" formatCode="0.00">
                  <c:v>5.3991224621141995</c:v>
                </c:pt>
                <c:pt idx="125" formatCode="0.00">
                  <c:v>5.3988908830931814</c:v>
                </c:pt>
                <c:pt idx="126" formatCode="0.00">
                  <c:v>5.3985851054363119</c:v>
                </c:pt>
                <c:pt idx="127" formatCode="0.00">
                  <c:v>5.398216433041414</c:v>
                </c:pt>
                <c:pt idx="128" formatCode="0.00">
                  <c:v>5.3977949499223934</c:v>
                </c:pt>
                <c:pt idx="129" formatCode="0.00">
                  <c:v>5.3973296345866668</c:v>
                </c:pt>
                <c:pt idx="130" formatCode="0.00">
                  <c:v>5.3968284648291425</c:v>
                </c:pt>
                <c:pt idx="131" formatCode="0.00">
                  <c:v>5.396298513621689</c:v>
                </c:pt>
                <c:pt idx="132" formatCode="0.00">
                  <c:v>5.395746036747382</c:v>
                </c:pt>
                <c:pt idx="133" formatCode="0.00">
                  <c:v>5.3951765527970794</c:v>
                </c:pt>
                <c:pt idx="134" formatCode="0.00">
                  <c:v>5.3945949161127436</c:v>
                </c:pt>
                <c:pt idx="135" formatCode="0.00">
                  <c:v>5.3940053832283752</c:v>
                </c:pt>
                <c:pt idx="136" formatCode="0.00">
                  <c:v>5.3934116733257991</c:v>
                </c:pt>
                <c:pt idx="137" formatCode="0.00">
                  <c:v>5.3928170231894592</c:v>
                </c:pt>
                <c:pt idx="138" formatCode="0.00">
                  <c:v>5.3922242371120417</c:v>
                </c:pt>
                <c:pt idx="139" formatCode="0.00">
                  <c:v>5.3916357321715687</c:v>
                </c:pt>
                <c:pt idx="140" formatCode="0.00">
                  <c:v>5.391053579270535</c:v>
                </c:pt>
                <c:pt idx="141" formatCode="0.00">
                  <c:v>5.3904795402991201</c:v>
                </c:pt>
                <c:pt idx="142" formatCode="0.00">
                  <c:v>5.3899151017572926</c:v>
                </c:pt>
                <c:pt idx="143" formatCode="0.00">
                  <c:v>5.3893615051449899</c:v>
                </c:pt>
                <c:pt idx="144" formatCode="0.00">
                  <c:v>5.3888197744053556</c:v>
                </c:pt>
                <c:pt idx="145" formatCode="0.00">
                  <c:v>5.3882907406834075</c:v>
                </c:pt>
                <c:pt idx="146" formatCode="0.00">
                  <c:v>5.3877750646412812</c:v>
                </c:pt>
                <c:pt idx="147" formatCode="0.00">
                  <c:v>5.3872732565514463</c:v>
                </c:pt>
                <c:pt idx="148" formatCode="0.00">
                  <c:v>5.3867856943708974</c:v>
                </c:pt>
                <c:pt idx="149" formatCode="0.00">
                  <c:v>5.3863126399822896</c:v>
                </c:pt>
                <c:pt idx="150" formatCode="0.00">
                  <c:v>5.3858542537721492</c:v>
                </c:pt>
                <c:pt idx="151" formatCode="0.00">
                  <c:v>5.3854106077016857</c:v>
                </c:pt>
                <c:pt idx="152" formatCode="0.00">
                  <c:v>5.3849816970122522</c:v>
                </c:pt>
                <c:pt idx="153" formatCode="0.00">
                  <c:v>5.3845674506950454</c:v>
                </c:pt>
                <c:pt idx="154" formatCode="0.00">
                  <c:v>5.3841677408432096</c:v>
                </c:pt>
                <c:pt idx="155" formatCode="0.00">
                  <c:v>5.383782390993967</c:v>
                </c:pt>
                <c:pt idx="156" formatCode="0.00">
                  <c:v>5.3834111835587688</c:v>
                </c:pt>
                <c:pt idx="157" formatCode="0.00">
                  <c:v>5.3830538664305552</c:v>
                </c:pt>
                <c:pt idx="158" formatCode="0.00">
                  <c:v>5.3827101588491502</c:v>
                </c:pt>
                <c:pt idx="159" formatCode="0.00">
                  <c:v>5.3823797565983513</c:v>
                </c:pt>
                <c:pt idx="160" formatCode="0.00">
                  <c:v>5.3820623366014928</c:v>
                </c:pt>
                <c:pt idx="161" formatCode="0.00">
                  <c:v>5.3817575609760544</c:v>
                </c:pt>
                <c:pt idx="162" formatCode="0.00">
                  <c:v>5.3814650806022462</c:v>
                </c:pt>
                <c:pt idx="163" formatCode="0.00">
                  <c:v>5.3811845382552832</c:v>
                </c:pt>
              </c:numCache>
            </c:numRef>
          </c:yVal>
          <c:smooth val="0"/>
          <c:extLst>
            <c:ext xmlns:c16="http://schemas.microsoft.com/office/drawing/2014/chart" uri="{C3380CC4-5D6E-409C-BE32-E72D297353CC}">
              <c16:uniqueId val="{00000001-5BD2-4AFD-8B09-82C7C3DEF683}"/>
            </c:ext>
          </c:extLst>
        </c:ser>
        <c:dLbls>
          <c:showLegendKey val="0"/>
          <c:showVal val="0"/>
          <c:showCatName val="0"/>
          <c:showSerName val="0"/>
          <c:showPercent val="0"/>
          <c:showBubbleSize val="0"/>
        </c:dLbls>
        <c:axId val="1011083024"/>
        <c:axId val="1011081104"/>
      </c:scatterChart>
      <c:valAx>
        <c:axId val="1011083024"/>
        <c:scaling>
          <c:orientation val="minMax"/>
          <c:max val="50"/>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1081104"/>
        <c:crosses val="autoZero"/>
        <c:crossBetween val="midCat"/>
      </c:valAx>
      <c:valAx>
        <c:axId val="101108110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1108302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Sheet1!$A$2:$A$36</c:f>
              <c:strCache>
                <c:ptCount val="35"/>
                <c:pt idx="0">
                  <c:v>1990-91</c:v>
                </c:pt>
                <c:pt idx="1">
                  <c:v>1991-92</c:v>
                </c:pt>
                <c:pt idx="2">
                  <c:v>1992-93</c:v>
                </c:pt>
                <c:pt idx="3">
                  <c:v>1993-94</c:v>
                </c:pt>
                <c:pt idx="4">
                  <c:v>1994-95</c:v>
                </c:pt>
                <c:pt idx="5">
                  <c:v>1995-96</c:v>
                </c:pt>
                <c:pt idx="6">
                  <c:v>1996-97</c:v>
                </c:pt>
                <c:pt idx="7">
                  <c:v>1997-98</c:v>
                </c:pt>
                <c:pt idx="8">
                  <c:v>1998-99</c:v>
                </c:pt>
                <c:pt idx="9">
                  <c:v>1999-00</c:v>
                </c:pt>
                <c:pt idx="10">
                  <c:v>2000-01</c:v>
                </c:pt>
                <c:pt idx="11">
                  <c:v>2001-02</c:v>
                </c:pt>
                <c:pt idx="12">
                  <c:v>2002-03</c:v>
                </c:pt>
                <c:pt idx="13">
                  <c:v>2003-04</c:v>
                </c:pt>
                <c:pt idx="14">
                  <c:v>2004-05</c:v>
                </c:pt>
                <c:pt idx="15">
                  <c:v>2005-06</c:v>
                </c:pt>
                <c:pt idx="16">
                  <c:v>2006-07</c:v>
                </c:pt>
                <c:pt idx="17">
                  <c:v>2007-08</c:v>
                </c:pt>
                <c:pt idx="18">
                  <c:v>2008-09</c:v>
                </c:pt>
                <c:pt idx="19">
                  <c:v>2009-10</c:v>
                </c:pt>
                <c:pt idx="20">
                  <c:v>2010-11</c:v>
                </c:pt>
                <c:pt idx="21">
                  <c:v>2011-12</c:v>
                </c:pt>
                <c:pt idx="22">
                  <c:v>2012-13</c:v>
                </c:pt>
                <c:pt idx="23">
                  <c:v>2013-14</c:v>
                </c:pt>
                <c:pt idx="24">
                  <c:v>2014-15</c:v>
                </c:pt>
                <c:pt idx="25">
                  <c:v>2015-16</c:v>
                </c:pt>
                <c:pt idx="26">
                  <c:v>2016-17</c:v>
                </c:pt>
                <c:pt idx="27">
                  <c:v>2017-18</c:v>
                </c:pt>
                <c:pt idx="28">
                  <c:v>2018-19</c:v>
                </c:pt>
                <c:pt idx="29">
                  <c:v>2019-20</c:v>
                </c:pt>
                <c:pt idx="30">
                  <c:v>2020-21</c:v>
                </c:pt>
                <c:pt idx="31">
                  <c:v>2021-22</c:v>
                </c:pt>
                <c:pt idx="32">
                  <c:v>2022-23</c:v>
                </c:pt>
                <c:pt idx="33">
                  <c:v>2023-24</c:v>
                </c:pt>
                <c:pt idx="34">
                  <c:v>2024-25</c:v>
                </c:pt>
              </c:strCache>
            </c:strRef>
          </c:cat>
          <c:val>
            <c:numRef>
              <c:f>Sheet1!$B$2:$B$36</c:f>
              <c:numCache>
                <c:formatCode>#,##0.0;\-#,##0.0;\0</c:formatCode>
                <c:ptCount val="35"/>
                <c:pt idx="0">
                  <c:v>-3.9</c:v>
                </c:pt>
                <c:pt idx="1">
                  <c:v>10.5</c:v>
                </c:pt>
                <c:pt idx="2">
                  <c:v>28.6</c:v>
                </c:pt>
                <c:pt idx="3">
                  <c:v>47.5</c:v>
                </c:pt>
                <c:pt idx="4">
                  <c:v>20.6</c:v>
                </c:pt>
                <c:pt idx="5">
                  <c:v>26.4</c:v>
                </c:pt>
                <c:pt idx="6">
                  <c:v>24.6</c:v>
                </c:pt>
                <c:pt idx="7">
                  <c:v>5.7</c:v>
                </c:pt>
                <c:pt idx="8">
                  <c:v>-8.9</c:v>
                </c:pt>
                <c:pt idx="9">
                  <c:v>-1</c:v>
                </c:pt>
                <c:pt idx="10">
                  <c:v>-14.3</c:v>
                </c:pt>
                <c:pt idx="11">
                  <c:v>-4.7</c:v>
                </c:pt>
                <c:pt idx="12">
                  <c:v>8.9</c:v>
                </c:pt>
                <c:pt idx="13">
                  <c:v>28.6</c:v>
                </c:pt>
                <c:pt idx="14">
                  <c:v>35.299999999999997</c:v>
                </c:pt>
                <c:pt idx="15">
                  <c:v>38.299999999999997</c:v>
                </c:pt>
                <c:pt idx="16">
                  <c:v>32.4</c:v>
                </c:pt>
                <c:pt idx="17">
                  <c:v>29.2</c:v>
                </c:pt>
                <c:pt idx="18">
                  <c:v>125.7</c:v>
                </c:pt>
                <c:pt idx="19">
                  <c:v>210.9</c:v>
                </c:pt>
                <c:pt idx="20">
                  <c:v>127.6</c:v>
                </c:pt>
                <c:pt idx="21">
                  <c:v>130.4</c:v>
                </c:pt>
                <c:pt idx="22">
                  <c:v>112.2</c:v>
                </c:pt>
                <c:pt idx="23">
                  <c:v>101.9517</c:v>
                </c:pt>
                <c:pt idx="24">
                  <c:v>61.948999999999998</c:v>
                </c:pt>
                <c:pt idx="25">
                  <c:v>57.468999999999994</c:v>
                </c:pt>
                <c:pt idx="26">
                  <c:v>77.7</c:v>
                </c:pt>
                <c:pt idx="27">
                  <c:v>35.5</c:v>
                </c:pt>
                <c:pt idx="28">
                  <c:v>31.7</c:v>
                </c:pt>
                <c:pt idx="29">
                  <c:v>38.799999999999997</c:v>
                </c:pt>
                <c:pt idx="30">
                  <c:v>388.2</c:v>
                </c:pt>
                <c:pt idx="31">
                  <c:v>115.39999999999999</c:v>
                </c:pt>
                <c:pt idx="32">
                  <c:v>62.400000000000006</c:v>
                </c:pt>
                <c:pt idx="33">
                  <c:v>122.1</c:v>
                </c:pt>
                <c:pt idx="34">
                  <c:v>137.79999999999998</c:v>
                </c:pt>
              </c:numCache>
            </c:numRef>
          </c:val>
          <c:extLst>
            <c:ext xmlns:c16="http://schemas.microsoft.com/office/drawing/2014/chart" uri="{C3380CC4-5D6E-409C-BE32-E72D297353CC}">
              <c16:uniqueId val="{00000000-4A8E-45E8-A901-A1424828AC50}"/>
            </c:ext>
          </c:extLst>
        </c:ser>
        <c:dLbls>
          <c:showLegendKey val="0"/>
          <c:showVal val="0"/>
          <c:showCatName val="0"/>
          <c:showSerName val="0"/>
          <c:showPercent val="0"/>
          <c:showBubbleSize val="0"/>
        </c:dLbls>
        <c:gapWidth val="219"/>
        <c:axId val="1501844623"/>
        <c:axId val="1501845583"/>
      </c:barChart>
      <c:catAx>
        <c:axId val="15018446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01845583"/>
        <c:crosses val="autoZero"/>
        <c:auto val="1"/>
        <c:lblAlgn val="ctr"/>
        <c:lblOffset val="100"/>
        <c:noMultiLvlLbl val="0"/>
      </c:catAx>
      <c:valAx>
        <c:axId val="1501845583"/>
        <c:scaling>
          <c:orientation val="minMax"/>
        </c:scaling>
        <c:delete val="0"/>
        <c:axPos val="l"/>
        <c:majorGridlines>
          <c:spPr>
            <a:ln w="9525" cap="flat" cmpd="sng" algn="ctr">
              <a:solidFill>
                <a:schemeClr val="tx1">
                  <a:lumMod val="15000"/>
                  <a:lumOff val="85000"/>
                </a:schemeClr>
              </a:solidFill>
              <a:round/>
            </a:ln>
            <a:effectLst/>
          </c:spPr>
        </c:majorGridlines>
        <c:numFmt formatCode="#,##0.0;\-#,##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01844623"/>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cked"/>
        <c:varyColors val="0"/>
        <c:ser>
          <c:idx val="0"/>
          <c:order val="0"/>
          <c:tx>
            <c:strRef>
              <c:f>Sheet1!$B$1</c:f>
              <c:strCache>
                <c:ptCount val="1"/>
                <c:pt idx="0">
                  <c:v>  • Conventional</c:v>
                </c:pt>
              </c:strCache>
            </c:strRef>
          </c:tx>
          <c:spPr>
            <a:solidFill>
              <a:schemeClr val="accent1"/>
            </a:solidFill>
            <a:ln>
              <a:noFill/>
            </a:ln>
            <a:effectLst/>
          </c:spPr>
          <c:cat>
            <c:numRef>
              <c:f>Sheet1!$A$2:$A$87</c:f>
              <c:numCache>
                <c:formatCode>mmm\-yy</c:formatCode>
                <c:ptCount val="86"/>
                <c:pt idx="0">
                  <c:v>38077</c:v>
                </c:pt>
                <c:pt idx="1">
                  <c:v>38168</c:v>
                </c:pt>
                <c:pt idx="2">
                  <c:v>38260</c:v>
                </c:pt>
                <c:pt idx="3">
                  <c:v>38352</c:v>
                </c:pt>
                <c:pt idx="4">
                  <c:v>38442</c:v>
                </c:pt>
                <c:pt idx="5">
                  <c:v>38533</c:v>
                </c:pt>
                <c:pt idx="6">
                  <c:v>38625</c:v>
                </c:pt>
                <c:pt idx="7">
                  <c:v>38716</c:v>
                </c:pt>
                <c:pt idx="8">
                  <c:v>38807</c:v>
                </c:pt>
                <c:pt idx="9">
                  <c:v>38898</c:v>
                </c:pt>
                <c:pt idx="10">
                  <c:v>38989</c:v>
                </c:pt>
                <c:pt idx="11">
                  <c:v>39080</c:v>
                </c:pt>
                <c:pt idx="12">
                  <c:v>39171</c:v>
                </c:pt>
                <c:pt idx="13">
                  <c:v>39262</c:v>
                </c:pt>
                <c:pt idx="14">
                  <c:v>39353</c:v>
                </c:pt>
                <c:pt idx="15">
                  <c:v>39447</c:v>
                </c:pt>
                <c:pt idx="16">
                  <c:v>39538</c:v>
                </c:pt>
                <c:pt idx="17">
                  <c:v>39629</c:v>
                </c:pt>
                <c:pt idx="18">
                  <c:v>39721</c:v>
                </c:pt>
                <c:pt idx="19">
                  <c:v>39813</c:v>
                </c:pt>
                <c:pt idx="20">
                  <c:v>39903</c:v>
                </c:pt>
                <c:pt idx="21">
                  <c:v>39994</c:v>
                </c:pt>
                <c:pt idx="22">
                  <c:v>40086</c:v>
                </c:pt>
                <c:pt idx="23">
                  <c:v>40178</c:v>
                </c:pt>
                <c:pt idx="24">
                  <c:v>40268</c:v>
                </c:pt>
                <c:pt idx="25">
                  <c:v>40359</c:v>
                </c:pt>
                <c:pt idx="26">
                  <c:v>40451</c:v>
                </c:pt>
                <c:pt idx="27">
                  <c:v>40543</c:v>
                </c:pt>
                <c:pt idx="28">
                  <c:v>40633</c:v>
                </c:pt>
                <c:pt idx="29">
                  <c:v>40724</c:v>
                </c:pt>
                <c:pt idx="30">
                  <c:v>40816</c:v>
                </c:pt>
                <c:pt idx="31">
                  <c:v>40907</c:v>
                </c:pt>
                <c:pt idx="32">
                  <c:v>40998</c:v>
                </c:pt>
                <c:pt idx="33">
                  <c:v>41089</c:v>
                </c:pt>
                <c:pt idx="34">
                  <c:v>41180</c:v>
                </c:pt>
                <c:pt idx="35">
                  <c:v>41274</c:v>
                </c:pt>
                <c:pt idx="36">
                  <c:v>41361</c:v>
                </c:pt>
                <c:pt idx="37">
                  <c:v>41453</c:v>
                </c:pt>
                <c:pt idx="38">
                  <c:v>41547</c:v>
                </c:pt>
                <c:pt idx="39">
                  <c:v>41639</c:v>
                </c:pt>
                <c:pt idx="40">
                  <c:v>41729</c:v>
                </c:pt>
                <c:pt idx="41">
                  <c:v>41820</c:v>
                </c:pt>
                <c:pt idx="42">
                  <c:v>41912</c:v>
                </c:pt>
                <c:pt idx="43">
                  <c:v>42004</c:v>
                </c:pt>
                <c:pt idx="44">
                  <c:v>42094</c:v>
                </c:pt>
                <c:pt idx="45">
                  <c:v>42185</c:v>
                </c:pt>
                <c:pt idx="46">
                  <c:v>42277</c:v>
                </c:pt>
                <c:pt idx="47">
                  <c:v>42369</c:v>
                </c:pt>
                <c:pt idx="48">
                  <c:v>42460</c:v>
                </c:pt>
                <c:pt idx="49">
                  <c:v>42551</c:v>
                </c:pt>
                <c:pt idx="50">
                  <c:v>42643</c:v>
                </c:pt>
                <c:pt idx="51">
                  <c:v>42734</c:v>
                </c:pt>
                <c:pt idx="52">
                  <c:v>42825</c:v>
                </c:pt>
                <c:pt idx="53">
                  <c:v>42916</c:v>
                </c:pt>
                <c:pt idx="54">
                  <c:v>43007</c:v>
                </c:pt>
                <c:pt idx="55">
                  <c:v>43098</c:v>
                </c:pt>
                <c:pt idx="56">
                  <c:v>43188</c:v>
                </c:pt>
                <c:pt idx="57">
                  <c:v>43280</c:v>
                </c:pt>
                <c:pt idx="58">
                  <c:v>43371</c:v>
                </c:pt>
                <c:pt idx="59">
                  <c:v>43465</c:v>
                </c:pt>
                <c:pt idx="60">
                  <c:v>43553</c:v>
                </c:pt>
                <c:pt idx="61">
                  <c:v>43644</c:v>
                </c:pt>
                <c:pt idx="62">
                  <c:v>43738</c:v>
                </c:pt>
                <c:pt idx="63">
                  <c:v>43830</c:v>
                </c:pt>
                <c:pt idx="64">
                  <c:v>43921</c:v>
                </c:pt>
                <c:pt idx="65">
                  <c:v>44012</c:v>
                </c:pt>
                <c:pt idx="66">
                  <c:v>44104</c:v>
                </c:pt>
                <c:pt idx="67">
                  <c:v>44196</c:v>
                </c:pt>
                <c:pt idx="68">
                  <c:v>44286</c:v>
                </c:pt>
                <c:pt idx="69">
                  <c:v>44377</c:v>
                </c:pt>
                <c:pt idx="70">
                  <c:v>44469</c:v>
                </c:pt>
                <c:pt idx="71">
                  <c:v>44561</c:v>
                </c:pt>
                <c:pt idx="72">
                  <c:v>44651</c:v>
                </c:pt>
                <c:pt idx="73">
                  <c:v>44742</c:v>
                </c:pt>
                <c:pt idx="74">
                  <c:v>44834</c:v>
                </c:pt>
                <c:pt idx="75">
                  <c:v>44925</c:v>
                </c:pt>
                <c:pt idx="76">
                  <c:v>45016</c:v>
                </c:pt>
                <c:pt idx="77">
                  <c:v>45107</c:v>
                </c:pt>
                <c:pt idx="78">
                  <c:v>45198</c:v>
                </c:pt>
                <c:pt idx="79">
                  <c:v>45289</c:v>
                </c:pt>
                <c:pt idx="80">
                  <c:v>45379</c:v>
                </c:pt>
                <c:pt idx="81">
                  <c:v>45471</c:v>
                </c:pt>
                <c:pt idx="82">
                  <c:v>45565</c:v>
                </c:pt>
                <c:pt idx="83">
                  <c:v>45657</c:v>
                </c:pt>
                <c:pt idx="84">
                  <c:v>45747</c:v>
                </c:pt>
                <c:pt idx="85">
                  <c:v>45838</c:v>
                </c:pt>
              </c:numCache>
            </c:numRef>
          </c:cat>
          <c:val>
            <c:numRef>
              <c:f>Sheet1!$B$2:$B$87</c:f>
              <c:numCache>
                <c:formatCode>0.0</c:formatCode>
                <c:ptCount val="86"/>
                <c:pt idx="0">
                  <c:v>240.45912064487001</c:v>
                </c:pt>
                <c:pt idx="1">
                  <c:v>243.68487244152999</c:v>
                </c:pt>
                <c:pt idx="2">
                  <c:v>253.68320185456</c:v>
                </c:pt>
                <c:pt idx="3">
                  <c:v>257.52919369947</c:v>
                </c:pt>
                <c:pt idx="4">
                  <c:v>267.26998049726001</c:v>
                </c:pt>
                <c:pt idx="5">
                  <c:v>279.75648848215002</c:v>
                </c:pt>
                <c:pt idx="6">
                  <c:v>290.50373499068002</c:v>
                </c:pt>
                <c:pt idx="7">
                  <c:v>294.82041079411999</c:v>
                </c:pt>
                <c:pt idx="8">
                  <c:v>305.25588752366002</c:v>
                </c:pt>
                <c:pt idx="9">
                  <c:v>317.50588725877998</c:v>
                </c:pt>
                <c:pt idx="10">
                  <c:v>322.94193930479003</c:v>
                </c:pt>
                <c:pt idx="11">
                  <c:v>322.29715109030002</c:v>
                </c:pt>
                <c:pt idx="12">
                  <c:v>322.21287984768003</c:v>
                </c:pt>
                <c:pt idx="13">
                  <c:v>333.71287969088002</c:v>
                </c:pt>
                <c:pt idx="14">
                  <c:v>338.09367371426998</c:v>
                </c:pt>
                <c:pt idx="15">
                  <c:v>337.93818652230999</c:v>
                </c:pt>
                <c:pt idx="16">
                  <c:v>337.24859885084999</c:v>
                </c:pt>
                <c:pt idx="17">
                  <c:v>360.83259884031997</c:v>
                </c:pt>
                <c:pt idx="18">
                  <c:v>379.14071857688998</c:v>
                </c:pt>
                <c:pt idx="19">
                  <c:v>472.26420265881001</c:v>
                </c:pt>
                <c:pt idx="20">
                  <c:v>543.20746785214999</c:v>
                </c:pt>
                <c:pt idx="21">
                  <c:v>593.49503283114996</c:v>
                </c:pt>
                <c:pt idx="22">
                  <c:v>645.07040728943002</c:v>
                </c:pt>
                <c:pt idx="23">
                  <c:v>681.18948583220003</c:v>
                </c:pt>
                <c:pt idx="24">
                  <c:v>722.85973310665997</c:v>
                </c:pt>
                <c:pt idx="25">
                  <c:v>747.13976721937001</c:v>
                </c:pt>
                <c:pt idx="26">
                  <c:v>776.46516968880997</c:v>
                </c:pt>
                <c:pt idx="27">
                  <c:v>799.06221268992999</c:v>
                </c:pt>
                <c:pt idx="28">
                  <c:v>799.32025577700006</c:v>
                </c:pt>
                <c:pt idx="29">
                  <c:v>836.39788875491001</c:v>
                </c:pt>
                <c:pt idx="30">
                  <c:v>860.05758398186003</c:v>
                </c:pt>
                <c:pt idx="31">
                  <c:v>891.45834298186003</c:v>
                </c:pt>
                <c:pt idx="32">
                  <c:v>898.02253405096997</c:v>
                </c:pt>
                <c:pt idx="33">
                  <c:v>907.94215905096996</c:v>
                </c:pt>
                <c:pt idx="34">
                  <c:v>949.79360863387001</c:v>
                </c:pt>
                <c:pt idx="35">
                  <c:v>976.77675620380001</c:v>
                </c:pt>
                <c:pt idx="36">
                  <c:v>967.56390198212</c:v>
                </c:pt>
                <c:pt idx="37">
                  <c:v>999.04627897779005</c:v>
                </c:pt>
                <c:pt idx="38">
                  <c:v>1016.19821135987</c:v>
                </c:pt>
                <c:pt idx="39">
                  <c:v>1050.20979055922</c:v>
                </c:pt>
                <c:pt idx="40">
                  <c:v>1039.0418357629001</c:v>
                </c:pt>
                <c:pt idx="41">
                  <c:v>1063.71757976288</c:v>
                </c:pt>
                <c:pt idx="42">
                  <c:v>1058.42003098745</c:v>
                </c:pt>
                <c:pt idx="43">
                  <c:v>1082.2684029821901</c:v>
                </c:pt>
                <c:pt idx="44">
                  <c:v>1069.88493179429</c:v>
                </c:pt>
                <c:pt idx="45">
                  <c:v>1090.8185639532501</c:v>
                </c:pt>
                <c:pt idx="46">
                  <c:v>1075.7424928686501</c:v>
                </c:pt>
                <c:pt idx="47">
                  <c:v>1089.9916456279</c:v>
                </c:pt>
                <c:pt idx="48">
                  <c:v>1075.6482066279</c:v>
                </c:pt>
                <c:pt idx="49">
                  <c:v>1100.8553726278701</c:v>
                </c:pt>
                <c:pt idx="50">
                  <c:v>1097.0898236278704</c:v>
                </c:pt>
                <c:pt idx="51">
                  <c:v>1124.7869836278701</c:v>
                </c:pt>
                <c:pt idx="52">
                  <c:v>1128.4571516278697</c:v>
                </c:pt>
                <c:pt idx="53">
                  <c:v>1154.43082162787</c:v>
                </c:pt>
                <c:pt idx="54">
                  <c:v>1134.1946176288495</c:v>
                </c:pt>
                <c:pt idx="55">
                  <c:v>1153.3551776288498</c:v>
                </c:pt>
                <c:pt idx="56">
                  <c:v>1135.9486376288501</c:v>
                </c:pt>
                <c:pt idx="57">
                  <c:v>1160.9584076288506</c:v>
                </c:pt>
                <c:pt idx="58">
                  <c:v>1144.7900476288503</c:v>
                </c:pt>
                <c:pt idx="59">
                  <c:v>1174.3675436288502</c:v>
                </c:pt>
                <c:pt idx="60">
                  <c:v>1154.8086306288503</c:v>
                </c:pt>
                <c:pt idx="61">
                  <c:v>1179.8062276288504</c:v>
                </c:pt>
                <c:pt idx="62">
                  <c:v>1138.8972576288504</c:v>
                </c:pt>
                <c:pt idx="63">
                  <c:v>1164.7940446288501</c:v>
                </c:pt>
                <c:pt idx="64">
                  <c:v>1164.0532476288504</c:v>
                </c:pt>
                <c:pt idx="65">
                  <c:v>1332.9688446288505</c:v>
                </c:pt>
                <c:pt idx="66">
                  <c:v>1404.2074406288507</c:v>
                </c:pt>
                <c:pt idx="67">
                  <c:v>1483.68370562885</c:v>
                </c:pt>
                <c:pt idx="68">
                  <c:v>1513.9166216288504</c:v>
                </c:pt>
                <c:pt idx="69">
                  <c:v>1551.2604046288702</c:v>
                </c:pt>
                <c:pt idx="70">
                  <c:v>1579.2867526288703</c:v>
                </c:pt>
                <c:pt idx="71">
                  <c:v>1614.1540026288701</c:v>
                </c:pt>
                <c:pt idx="72">
                  <c:v>1593.1326976288701</c:v>
                </c:pt>
                <c:pt idx="73">
                  <c:v>1634.2661926288699</c:v>
                </c:pt>
                <c:pt idx="74">
                  <c:v>1626.1434426288695</c:v>
                </c:pt>
                <c:pt idx="75">
                  <c:v>1721.6954356288704</c:v>
                </c:pt>
                <c:pt idx="76">
                  <c:v>1742.3549056288698</c:v>
                </c:pt>
                <c:pt idx="77">
                  <c:v>1800.4348716288696</c:v>
                </c:pt>
                <c:pt idx="78">
                  <c:v>1779.71025062887</c:v>
                </c:pt>
                <c:pt idx="79">
                  <c:v>1834.53783362887</c:v>
                </c:pt>
                <c:pt idx="80">
                  <c:v>1860.2625146288699</c:v>
                </c:pt>
                <c:pt idx="81">
                  <c:v>1893.2882546288699</c:v>
                </c:pt>
                <c:pt idx="82">
                  <c:v>1774.17694391087</c:v>
                </c:pt>
                <c:pt idx="83">
                  <c:v>1832.8958755657195</c:v>
                </c:pt>
                <c:pt idx="84">
                  <c:v>1851.6419367856402</c:v>
                </c:pt>
                <c:pt idx="85">
                  <c:v>1879.2655257618496</c:v>
                </c:pt>
              </c:numCache>
            </c:numRef>
          </c:val>
          <c:extLst>
            <c:ext xmlns:c16="http://schemas.microsoft.com/office/drawing/2014/chart" uri="{C3380CC4-5D6E-409C-BE32-E72D297353CC}">
              <c16:uniqueId val="{00000000-6F34-43C5-A487-5C13C25FF0E5}"/>
            </c:ext>
          </c:extLst>
        </c:ser>
        <c:ser>
          <c:idx val="1"/>
          <c:order val="1"/>
          <c:tx>
            <c:strRef>
              <c:f>Sheet1!$C$1</c:f>
              <c:strCache>
                <c:ptCount val="1"/>
                <c:pt idx="0">
                  <c:v>  • Index-linked</c:v>
                </c:pt>
              </c:strCache>
            </c:strRef>
          </c:tx>
          <c:spPr>
            <a:solidFill>
              <a:schemeClr val="accent2"/>
            </a:solidFill>
            <a:ln>
              <a:noFill/>
            </a:ln>
            <a:effectLst/>
          </c:spPr>
          <c:cat>
            <c:numRef>
              <c:f>Sheet1!$A$2:$A$87</c:f>
              <c:numCache>
                <c:formatCode>mmm\-yy</c:formatCode>
                <c:ptCount val="86"/>
                <c:pt idx="0">
                  <c:v>38077</c:v>
                </c:pt>
                <c:pt idx="1">
                  <c:v>38168</c:v>
                </c:pt>
                <c:pt idx="2">
                  <c:v>38260</c:v>
                </c:pt>
                <c:pt idx="3">
                  <c:v>38352</c:v>
                </c:pt>
                <c:pt idx="4">
                  <c:v>38442</c:v>
                </c:pt>
                <c:pt idx="5">
                  <c:v>38533</c:v>
                </c:pt>
                <c:pt idx="6">
                  <c:v>38625</c:v>
                </c:pt>
                <c:pt idx="7">
                  <c:v>38716</c:v>
                </c:pt>
                <c:pt idx="8">
                  <c:v>38807</c:v>
                </c:pt>
                <c:pt idx="9">
                  <c:v>38898</c:v>
                </c:pt>
                <c:pt idx="10">
                  <c:v>38989</c:v>
                </c:pt>
                <c:pt idx="11">
                  <c:v>39080</c:v>
                </c:pt>
                <c:pt idx="12">
                  <c:v>39171</c:v>
                </c:pt>
                <c:pt idx="13">
                  <c:v>39262</c:v>
                </c:pt>
                <c:pt idx="14">
                  <c:v>39353</c:v>
                </c:pt>
                <c:pt idx="15">
                  <c:v>39447</c:v>
                </c:pt>
                <c:pt idx="16">
                  <c:v>39538</c:v>
                </c:pt>
                <c:pt idx="17">
                  <c:v>39629</c:v>
                </c:pt>
                <c:pt idx="18">
                  <c:v>39721</c:v>
                </c:pt>
                <c:pt idx="19">
                  <c:v>39813</c:v>
                </c:pt>
                <c:pt idx="20">
                  <c:v>39903</c:v>
                </c:pt>
                <c:pt idx="21">
                  <c:v>39994</c:v>
                </c:pt>
                <c:pt idx="22">
                  <c:v>40086</c:v>
                </c:pt>
                <c:pt idx="23">
                  <c:v>40178</c:v>
                </c:pt>
                <c:pt idx="24">
                  <c:v>40268</c:v>
                </c:pt>
                <c:pt idx="25">
                  <c:v>40359</c:v>
                </c:pt>
                <c:pt idx="26">
                  <c:v>40451</c:v>
                </c:pt>
                <c:pt idx="27">
                  <c:v>40543</c:v>
                </c:pt>
                <c:pt idx="28">
                  <c:v>40633</c:v>
                </c:pt>
                <c:pt idx="29">
                  <c:v>40724</c:v>
                </c:pt>
                <c:pt idx="30">
                  <c:v>40816</c:v>
                </c:pt>
                <c:pt idx="31">
                  <c:v>40907</c:v>
                </c:pt>
                <c:pt idx="32">
                  <c:v>40998</c:v>
                </c:pt>
                <c:pt idx="33">
                  <c:v>41089</c:v>
                </c:pt>
                <c:pt idx="34">
                  <c:v>41180</c:v>
                </c:pt>
                <c:pt idx="35">
                  <c:v>41274</c:v>
                </c:pt>
                <c:pt idx="36">
                  <c:v>41361</c:v>
                </c:pt>
                <c:pt idx="37">
                  <c:v>41453</c:v>
                </c:pt>
                <c:pt idx="38">
                  <c:v>41547</c:v>
                </c:pt>
                <c:pt idx="39">
                  <c:v>41639</c:v>
                </c:pt>
                <c:pt idx="40">
                  <c:v>41729</c:v>
                </c:pt>
                <c:pt idx="41">
                  <c:v>41820</c:v>
                </c:pt>
                <c:pt idx="42">
                  <c:v>41912</c:v>
                </c:pt>
                <c:pt idx="43">
                  <c:v>42004</c:v>
                </c:pt>
                <c:pt idx="44">
                  <c:v>42094</c:v>
                </c:pt>
                <c:pt idx="45">
                  <c:v>42185</c:v>
                </c:pt>
                <c:pt idx="46">
                  <c:v>42277</c:v>
                </c:pt>
                <c:pt idx="47">
                  <c:v>42369</c:v>
                </c:pt>
                <c:pt idx="48">
                  <c:v>42460</c:v>
                </c:pt>
                <c:pt idx="49">
                  <c:v>42551</c:v>
                </c:pt>
                <c:pt idx="50">
                  <c:v>42643</c:v>
                </c:pt>
                <c:pt idx="51">
                  <c:v>42734</c:v>
                </c:pt>
                <c:pt idx="52">
                  <c:v>42825</c:v>
                </c:pt>
                <c:pt idx="53">
                  <c:v>42916</c:v>
                </c:pt>
                <c:pt idx="54">
                  <c:v>43007</c:v>
                </c:pt>
                <c:pt idx="55">
                  <c:v>43098</c:v>
                </c:pt>
                <c:pt idx="56">
                  <c:v>43188</c:v>
                </c:pt>
                <c:pt idx="57">
                  <c:v>43280</c:v>
                </c:pt>
                <c:pt idx="58">
                  <c:v>43371</c:v>
                </c:pt>
                <c:pt idx="59">
                  <c:v>43465</c:v>
                </c:pt>
                <c:pt idx="60">
                  <c:v>43553</c:v>
                </c:pt>
                <c:pt idx="61">
                  <c:v>43644</c:v>
                </c:pt>
                <c:pt idx="62">
                  <c:v>43738</c:v>
                </c:pt>
                <c:pt idx="63">
                  <c:v>43830</c:v>
                </c:pt>
                <c:pt idx="64">
                  <c:v>43921</c:v>
                </c:pt>
                <c:pt idx="65">
                  <c:v>44012</c:v>
                </c:pt>
                <c:pt idx="66">
                  <c:v>44104</c:v>
                </c:pt>
                <c:pt idx="67">
                  <c:v>44196</c:v>
                </c:pt>
                <c:pt idx="68">
                  <c:v>44286</c:v>
                </c:pt>
                <c:pt idx="69">
                  <c:v>44377</c:v>
                </c:pt>
                <c:pt idx="70">
                  <c:v>44469</c:v>
                </c:pt>
                <c:pt idx="71">
                  <c:v>44561</c:v>
                </c:pt>
                <c:pt idx="72">
                  <c:v>44651</c:v>
                </c:pt>
                <c:pt idx="73">
                  <c:v>44742</c:v>
                </c:pt>
                <c:pt idx="74">
                  <c:v>44834</c:v>
                </c:pt>
                <c:pt idx="75">
                  <c:v>44925</c:v>
                </c:pt>
                <c:pt idx="76">
                  <c:v>45016</c:v>
                </c:pt>
                <c:pt idx="77">
                  <c:v>45107</c:v>
                </c:pt>
                <c:pt idx="78">
                  <c:v>45198</c:v>
                </c:pt>
                <c:pt idx="79">
                  <c:v>45289</c:v>
                </c:pt>
                <c:pt idx="80">
                  <c:v>45379</c:v>
                </c:pt>
                <c:pt idx="81">
                  <c:v>45471</c:v>
                </c:pt>
                <c:pt idx="82">
                  <c:v>45565</c:v>
                </c:pt>
                <c:pt idx="83">
                  <c:v>45657</c:v>
                </c:pt>
                <c:pt idx="84">
                  <c:v>45747</c:v>
                </c:pt>
                <c:pt idx="85">
                  <c:v>45838</c:v>
                </c:pt>
              </c:numCache>
            </c:numRef>
          </c:cat>
          <c:val>
            <c:numRef>
              <c:f>Sheet1!$C$2:$C$87</c:f>
              <c:numCache>
                <c:formatCode>0.0</c:formatCode>
                <c:ptCount val="86"/>
                <c:pt idx="0">
                  <c:v>80.512510377365999</c:v>
                </c:pt>
                <c:pt idx="1">
                  <c:v>83.371167084641002</c:v>
                </c:pt>
                <c:pt idx="2">
                  <c:v>84.946187105663</c:v>
                </c:pt>
                <c:pt idx="3">
                  <c:v>85.758174077278994</c:v>
                </c:pt>
                <c:pt idx="4">
                  <c:v>88.277060767028999</c:v>
                </c:pt>
                <c:pt idx="5">
                  <c:v>94.792407028628006</c:v>
                </c:pt>
                <c:pt idx="6">
                  <c:v>97.104089723358996</c:v>
                </c:pt>
                <c:pt idx="7">
                  <c:v>103.60479722404401</c:v>
                </c:pt>
                <c:pt idx="8">
                  <c:v>106.26923156142</c:v>
                </c:pt>
                <c:pt idx="9">
                  <c:v>110.87476210625699</c:v>
                </c:pt>
                <c:pt idx="10">
                  <c:v>110.258827629558</c:v>
                </c:pt>
                <c:pt idx="11">
                  <c:v>115.641573182874</c:v>
                </c:pt>
                <c:pt idx="12">
                  <c:v>120.64984036972299</c:v>
                </c:pt>
                <c:pt idx="13">
                  <c:v>126.177229938229</c:v>
                </c:pt>
                <c:pt idx="14">
                  <c:v>129.74151773833799</c:v>
                </c:pt>
                <c:pt idx="15">
                  <c:v>135.94872683535101</c:v>
                </c:pt>
                <c:pt idx="16">
                  <c:v>141.52461695555201</c:v>
                </c:pt>
                <c:pt idx="17">
                  <c:v>152.44579712506001</c:v>
                </c:pt>
                <c:pt idx="18">
                  <c:v>156.980985639816</c:v>
                </c:pt>
                <c:pt idx="19">
                  <c:v>164.28957522867799</c:v>
                </c:pt>
                <c:pt idx="20">
                  <c:v>169.993277619667</c:v>
                </c:pt>
                <c:pt idx="21">
                  <c:v>167.440016582113</c:v>
                </c:pt>
                <c:pt idx="22">
                  <c:v>176.93988153173299</c:v>
                </c:pt>
                <c:pt idx="23">
                  <c:v>182.531666424425</c:v>
                </c:pt>
                <c:pt idx="24">
                  <c:v>190.608901158474</c:v>
                </c:pt>
                <c:pt idx="25">
                  <c:v>203.89038846097</c:v>
                </c:pt>
                <c:pt idx="26">
                  <c:v>216.40045827411001</c:v>
                </c:pt>
                <c:pt idx="27">
                  <c:v>224.75811750718</c:v>
                </c:pt>
                <c:pt idx="28">
                  <c:v>233.67284631794001</c:v>
                </c:pt>
                <c:pt idx="29">
                  <c:v>246.49597181617099</c:v>
                </c:pt>
                <c:pt idx="30">
                  <c:v>242.156661967357</c:v>
                </c:pt>
                <c:pt idx="31">
                  <c:v>257.74035035403898</c:v>
                </c:pt>
                <c:pt idx="32">
                  <c:v>265.82080294850198</c:v>
                </c:pt>
                <c:pt idx="33">
                  <c:v>278.58242328795399</c:v>
                </c:pt>
                <c:pt idx="34">
                  <c:v>290.07166543148401</c:v>
                </c:pt>
                <c:pt idx="35">
                  <c:v>294.50627368499499</c:v>
                </c:pt>
                <c:pt idx="36">
                  <c:v>301.51023101133597</c:v>
                </c:pt>
                <c:pt idx="37">
                  <c:v>312.53083288875803</c:v>
                </c:pt>
                <c:pt idx="38">
                  <c:v>307.45318676630501</c:v>
                </c:pt>
                <c:pt idx="39">
                  <c:v>314.99713514790699</c:v>
                </c:pt>
                <c:pt idx="40">
                  <c:v>325.98095992103202</c:v>
                </c:pt>
                <c:pt idx="41">
                  <c:v>335.24962292024099</c:v>
                </c:pt>
                <c:pt idx="42">
                  <c:v>346.12542612704999</c:v>
                </c:pt>
                <c:pt idx="43">
                  <c:v>353.51804536481302</c:v>
                </c:pt>
                <c:pt idx="44">
                  <c:v>357.77865505800997</c:v>
                </c:pt>
                <c:pt idx="45">
                  <c:v>367.61021661284099</c:v>
                </c:pt>
                <c:pt idx="46">
                  <c:v>372.27683554411902</c:v>
                </c:pt>
                <c:pt idx="47">
                  <c:v>380.57319067486497</c:v>
                </c:pt>
                <c:pt idx="48">
                  <c:v>386.51747405387624</c:v>
                </c:pt>
                <c:pt idx="49">
                  <c:v>396.50416383525402</c:v>
                </c:pt>
                <c:pt idx="50">
                  <c:v>379.6952156575702</c:v>
                </c:pt>
                <c:pt idx="51">
                  <c:v>387.5282193662519</c:v>
                </c:pt>
                <c:pt idx="52">
                  <c:v>394.0872405352016</c:v>
                </c:pt>
                <c:pt idx="53">
                  <c:v>403.49830774850273</c:v>
                </c:pt>
                <c:pt idx="54">
                  <c:v>411.17338602399349</c:v>
                </c:pt>
                <c:pt idx="55">
                  <c:v>404.31873520196945</c:v>
                </c:pt>
                <c:pt idx="56">
                  <c:v>411.42766290189871</c:v>
                </c:pt>
                <c:pt idx="57">
                  <c:v>419.88805539168374</c:v>
                </c:pt>
                <c:pt idx="58">
                  <c:v>427.82177158874492</c:v>
                </c:pt>
                <c:pt idx="59">
                  <c:v>434.53984188173018</c:v>
                </c:pt>
                <c:pt idx="60">
                  <c:v>437.20138479040008</c:v>
                </c:pt>
                <c:pt idx="61">
                  <c:v>447.2215876695949</c:v>
                </c:pt>
                <c:pt idx="62">
                  <c:v>453.08002415501198</c:v>
                </c:pt>
                <c:pt idx="63">
                  <c:v>451.05913505090285</c:v>
                </c:pt>
                <c:pt idx="64">
                  <c:v>455.15836219821017</c:v>
                </c:pt>
                <c:pt idx="65">
                  <c:v>441.5352084262957</c:v>
                </c:pt>
                <c:pt idx="66">
                  <c:v>449.46532195932929</c:v>
                </c:pt>
                <c:pt idx="67">
                  <c:v>454.24542895443284</c:v>
                </c:pt>
                <c:pt idx="68">
                  <c:v>460.01892739675668</c:v>
                </c:pt>
                <c:pt idx="69">
                  <c:v>476.87099820859299</c:v>
                </c:pt>
                <c:pt idx="70">
                  <c:v>486.11708356631618</c:v>
                </c:pt>
                <c:pt idx="71">
                  <c:v>499.49017973418512</c:v>
                </c:pt>
                <c:pt idx="72">
                  <c:v>510.10252035398042</c:v>
                </c:pt>
                <c:pt idx="73">
                  <c:v>539.75946767592893</c:v>
                </c:pt>
                <c:pt idx="74">
                  <c:v>556.54338007957563</c:v>
                </c:pt>
                <c:pt idx="75">
                  <c:v>556.17487647803421</c:v>
                </c:pt>
                <c:pt idx="76">
                  <c:v>565.90107057753949</c:v>
                </c:pt>
                <c:pt idx="77">
                  <c:v>594.19388716253468</c:v>
                </c:pt>
                <c:pt idx="78">
                  <c:v>604.74035252436806</c:v>
                </c:pt>
                <c:pt idx="79">
                  <c:v>617.44571049654019</c:v>
                </c:pt>
                <c:pt idx="80">
                  <c:v>604.12183665346356</c:v>
                </c:pt>
                <c:pt idx="81">
                  <c:v>621.38731992902206</c:v>
                </c:pt>
                <c:pt idx="82">
                  <c:v>604.57839315712306</c:v>
                </c:pt>
                <c:pt idx="83">
                  <c:v>618.97423912935812</c:v>
                </c:pt>
                <c:pt idx="84">
                  <c:v>631.38049720009224</c:v>
                </c:pt>
                <c:pt idx="85">
                  <c:v>661.36366171289853</c:v>
                </c:pt>
              </c:numCache>
            </c:numRef>
          </c:val>
          <c:extLst>
            <c:ext xmlns:c16="http://schemas.microsoft.com/office/drawing/2014/chart" uri="{C3380CC4-5D6E-409C-BE32-E72D297353CC}">
              <c16:uniqueId val="{00000003-6F34-43C5-A487-5C13C25FF0E5}"/>
            </c:ext>
          </c:extLst>
        </c:ser>
        <c:ser>
          <c:idx val="2"/>
          <c:order val="2"/>
          <c:tx>
            <c:strRef>
              <c:f>Sheet1!$D$1</c:f>
              <c:strCache>
                <c:ptCount val="1"/>
                <c:pt idx="0">
                  <c:v>  • TBill</c:v>
                </c:pt>
              </c:strCache>
            </c:strRef>
          </c:tx>
          <c:spPr>
            <a:solidFill>
              <a:schemeClr val="accent3"/>
            </a:solidFill>
            <a:ln>
              <a:noFill/>
            </a:ln>
            <a:effectLst/>
          </c:spPr>
          <c:cat>
            <c:numRef>
              <c:f>Sheet1!$A$2:$A$87</c:f>
              <c:numCache>
                <c:formatCode>mmm\-yy</c:formatCode>
                <c:ptCount val="86"/>
                <c:pt idx="0">
                  <c:v>38077</c:v>
                </c:pt>
                <c:pt idx="1">
                  <c:v>38168</c:v>
                </c:pt>
                <c:pt idx="2">
                  <c:v>38260</c:v>
                </c:pt>
                <c:pt idx="3">
                  <c:v>38352</c:v>
                </c:pt>
                <c:pt idx="4">
                  <c:v>38442</c:v>
                </c:pt>
                <c:pt idx="5">
                  <c:v>38533</c:v>
                </c:pt>
                <c:pt idx="6">
                  <c:v>38625</c:v>
                </c:pt>
                <c:pt idx="7">
                  <c:v>38716</c:v>
                </c:pt>
                <c:pt idx="8">
                  <c:v>38807</c:v>
                </c:pt>
                <c:pt idx="9">
                  <c:v>38898</c:v>
                </c:pt>
                <c:pt idx="10">
                  <c:v>38989</c:v>
                </c:pt>
                <c:pt idx="11">
                  <c:v>39080</c:v>
                </c:pt>
                <c:pt idx="12">
                  <c:v>39171</c:v>
                </c:pt>
                <c:pt idx="13">
                  <c:v>39262</c:v>
                </c:pt>
                <c:pt idx="14">
                  <c:v>39353</c:v>
                </c:pt>
                <c:pt idx="15">
                  <c:v>39447</c:v>
                </c:pt>
                <c:pt idx="16">
                  <c:v>39538</c:v>
                </c:pt>
                <c:pt idx="17">
                  <c:v>39629</c:v>
                </c:pt>
                <c:pt idx="18">
                  <c:v>39721</c:v>
                </c:pt>
                <c:pt idx="19">
                  <c:v>39813</c:v>
                </c:pt>
                <c:pt idx="20">
                  <c:v>39903</c:v>
                </c:pt>
                <c:pt idx="21">
                  <c:v>39994</c:v>
                </c:pt>
                <c:pt idx="22">
                  <c:v>40086</c:v>
                </c:pt>
                <c:pt idx="23">
                  <c:v>40178</c:v>
                </c:pt>
                <c:pt idx="24">
                  <c:v>40268</c:v>
                </c:pt>
                <c:pt idx="25">
                  <c:v>40359</c:v>
                </c:pt>
                <c:pt idx="26">
                  <c:v>40451</c:v>
                </c:pt>
                <c:pt idx="27">
                  <c:v>40543</c:v>
                </c:pt>
                <c:pt idx="28">
                  <c:v>40633</c:v>
                </c:pt>
                <c:pt idx="29">
                  <c:v>40724</c:v>
                </c:pt>
                <c:pt idx="30">
                  <c:v>40816</c:v>
                </c:pt>
                <c:pt idx="31">
                  <c:v>40907</c:v>
                </c:pt>
                <c:pt idx="32">
                  <c:v>40998</c:v>
                </c:pt>
                <c:pt idx="33">
                  <c:v>41089</c:v>
                </c:pt>
                <c:pt idx="34">
                  <c:v>41180</c:v>
                </c:pt>
                <c:pt idx="35">
                  <c:v>41274</c:v>
                </c:pt>
                <c:pt idx="36">
                  <c:v>41361</c:v>
                </c:pt>
                <c:pt idx="37">
                  <c:v>41453</c:v>
                </c:pt>
                <c:pt idx="38">
                  <c:v>41547</c:v>
                </c:pt>
                <c:pt idx="39">
                  <c:v>41639</c:v>
                </c:pt>
                <c:pt idx="40">
                  <c:v>41729</c:v>
                </c:pt>
                <c:pt idx="41">
                  <c:v>41820</c:v>
                </c:pt>
                <c:pt idx="42">
                  <c:v>41912</c:v>
                </c:pt>
                <c:pt idx="43">
                  <c:v>42004</c:v>
                </c:pt>
                <c:pt idx="44">
                  <c:v>42094</c:v>
                </c:pt>
                <c:pt idx="45">
                  <c:v>42185</c:v>
                </c:pt>
                <c:pt idx="46">
                  <c:v>42277</c:v>
                </c:pt>
                <c:pt idx="47">
                  <c:v>42369</c:v>
                </c:pt>
                <c:pt idx="48">
                  <c:v>42460</c:v>
                </c:pt>
                <c:pt idx="49">
                  <c:v>42551</c:v>
                </c:pt>
                <c:pt idx="50">
                  <c:v>42643</c:v>
                </c:pt>
                <c:pt idx="51">
                  <c:v>42734</c:v>
                </c:pt>
                <c:pt idx="52">
                  <c:v>42825</c:v>
                </c:pt>
                <c:pt idx="53">
                  <c:v>42916</c:v>
                </c:pt>
                <c:pt idx="54">
                  <c:v>43007</c:v>
                </c:pt>
                <c:pt idx="55">
                  <c:v>43098</c:v>
                </c:pt>
                <c:pt idx="56">
                  <c:v>43188</c:v>
                </c:pt>
                <c:pt idx="57">
                  <c:v>43280</c:v>
                </c:pt>
                <c:pt idx="58">
                  <c:v>43371</c:v>
                </c:pt>
                <c:pt idx="59">
                  <c:v>43465</c:v>
                </c:pt>
                <c:pt idx="60">
                  <c:v>43553</c:v>
                </c:pt>
                <c:pt idx="61">
                  <c:v>43644</c:v>
                </c:pt>
                <c:pt idx="62">
                  <c:v>43738</c:v>
                </c:pt>
                <c:pt idx="63">
                  <c:v>43830</c:v>
                </c:pt>
                <c:pt idx="64">
                  <c:v>43921</c:v>
                </c:pt>
                <c:pt idx="65">
                  <c:v>44012</c:v>
                </c:pt>
                <c:pt idx="66">
                  <c:v>44104</c:v>
                </c:pt>
                <c:pt idx="67">
                  <c:v>44196</c:v>
                </c:pt>
                <c:pt idx="68">
                  <c:v>44286</c:v>
                </c:pt>
                <c:pt idx="69">
                  <c:v>44377</c:v>
                </c:pt>
                <c:pt idx="70">
                  <c:v>44469</c:v>
                </c:pt>
                <c:pt idx="71">
                  <c:v>44561</c:v>
                </c:pt>
                <c:pt idx="72">
                  <c:v>44651</c:v>
                </c:pt>
                <c:pt idx="73">
                  <c:v>44742</c:v>
                </c:pt>
                <c:pt idx="74">
                  <c:v>44834</c:v>
                </c:pt>
                <c:pt idx="75">
                  <c:v>44925</c:v>
                </c:pt>
                <c:pt idx="76">
                  <c:v>45016</c:v>
                </c:pt>
                <c:pt idx="77">
                  <c:v>45107</c:v>
                </c:pt>
                <c:pt idx="78">
                  <c:v>45198</c:v>
                </c:pt>
                <c:pt idx="79">
                  <c:v>45289</c:v>
                </c:pt>
                <c:pt idx="80">
                  <c:v>45379</c:v>
                </c:pt>
                <c:pt idx="81">
                  <c:v>45471</c:v>
                </c:pt>
                <c:pt idx="82">
                  <c:v>45565</c:v>
                </c:pt>
                <c:pt idx="83">
                  <c:v>45657</c:v>
                </c:pt>
                <c:pt idx="84">
                  <c:v>45747</c:v>
                </c:pt>
                <c:pt idx="85">
                  <c:v>45838</c:v>
                </c:pt>
              </c:numCache>
            </c:numRef>
          </c:cat>
          <c:val>
            <c:numRef>
              <c:f>Sheet1!$D$2:$D$87</c:f>
              <c:numCache>
                <c:formatCode>0.0</c:formatCode>
                <c:ptCount val="86"/>
                <c:pt idx="0">
                  <c:v>19.3</c:v>
                </c:pt>
                <c:pt idx="1">
                  <c:v>20.75</c:v>
                </c:pt>
                <c:pt idx="2">
                  <c:v>15</c:v>
                </c:pt>
                <c:pt idx="3">
                  <c:v>25</c:v>
                </c:pt>
                <c:pt idx="4">
                  <c:v>20.5</c:v>
                </c:pt>
                <c:pt idx="5">
                  <c:v>23.85</c:v>
                </c:pt>
                <c:pt idx="6">
                  <c:v>16.899999999999999</c:v>
                </c:pt>
                <c:pt idx="7">
                  <c:v>21.1</c:v>
                </c:pt>
                <c:pt idx="8">
                  <c:v>19.2</c:v>
                </c:pt>
                <c:pt idx="9">
                  <c:v>20.55</c:v>
                </c:pt>
                <c:pt idx="10">
                  <c:v>18.850000000000001</c:v>
                </c:pt>
                <c:pt idx="11">
                  <c:v>19.350000000000001</c:v>
                </c:pt>
                <c:pt idx="12">
                  <c:v>15.6</c:v>
                </c:pt>
                <c:pt idx="13">
                  <c:v>16.8</c:v>
                </c:pt>
                <c:pt idx="14">
                  <c:v>16.25</c:v>
                </c:pt>
                <c:pt idx="15">
                  <c:v>17.986000000000001</c:v>
                </c:pt>
                <c:pt idx="16">
                  <c:v>17.57142249772</c:v>
                </c:pt>
                <c:pt idx="17">
                  <c:v>20.2569697952</c:v>
                </c:pt>
                <c:pt idx="18">
                  <c:v>27.805911213000002</c:v>
                </c:pt>
                <c:pt idx="19">
                  <c:v>39.757677129999998</c:v>
                </c:pt>
                <c:pt idx="20">
                  <c:v>43.952255999999998</c:v>
                </c:pt>
                <c:pt idx="21">
                  <c:v>53.952137701399998</c:v>
                </c:pt>
                <c:pt idx="22">
                  <c:v>52.2927557951</c:v>
                </c:pt>
                <c:pt idx="23">
                  <c:v>47.616674869000001</c:v>
                </c:pt>
                <c:pt idx="24">
                  <c:v>63.335057208199999</c:v>
                </c:pt>
                <c:pt idx="25">
                  <c:v>64.831758830300004</c:v>
                </c:pt>
                <c:pt idx="26">
                  <c:v>65.425964849500005</c:v>
                </c:pt>
                <c:pt idx="27">
                  <c:v>55.598966570000002</c:v>
                </c:pt>
                <c:pt idx="28">
                  <c:v>63.647193999999999</c:v>
                </c:pt>
                <c:pt idx="29">
                  <c:v>67.281008</c:v>
                </c:pt>
                <c:pt idx="30">
                  <c:v>66.847601999999995</c:v>
                </c:pt>
                <c:pt idx="31">
                  <c:v>70.314261260999999</c:v>
                </c:pt>
                <c:pt idx="32">
                  <c:v>70.417128750000003</c:v>
                </c:pt>
                <c:pt idx="33">
                  <c:v>71.916437349999995</c:v>
                </c:pt>
                <c:pt idx="34">
                  <c:v>62.424049500000002</c:v>
                </c:pt>
                <c:pt idx="35">
                  <c:v>51.969951999999999</c:v>
                </c:pt>
                <c:pt idx="36">
                  <c:v>57.23968</c:v>
                </c:pt>
                <c:pt idx="37">
                  <c:v>49.573829000000003</c:v>
                </c:pt>
                <c:pt idx="38">
                  <c:v>44.801094050000003</c:v>
                </c:pt>
                <c:pt idx="39">
                  <c:v>37.434383586000003</c:v>
                </c:pt>
                <c:pt idx="40">
                  <c:v>56.875436909000001</c:v>
                </c:pt>
                <c:pt idx="41">
                  <c:v>47.009717999999999</c:v>
                </c:pt>
                <c:pt idx="42">
                  <c:v>59</c:v>
                </c:pt>
                <c:pt idx="43">
                  <c:v>59.5</c:v>
                </c:pt>
                <c:pt idx="44">
                  <c:v>65</c:v>
                </c:pt>
                <c:pt idx="45">
                  <c:v>70</c:v>
                </c:pt>
                <c:pt idx="46">
                  <c:v>72.5</c:v>
                </c:pt>
                <c:pt idx="47">
                  <c:v>82.5</c:v>
                </c:pt>
                <c:pt idx="48">
                  <c:v>66</c:v>
                </c:pt>
                <c:pt idx="49">
                  <c:v>65.25</c:v>
                </c:pt>
                <c:pt idx="50">
                  <c:v>67.5</c:v>
                </c:pt>
                <c:pt idx="51">
                  <c:v>67.5</c:v>
                </c:pt>
                <c:pt idx="52">
                  <c:v>69.5</c:v>
                </c:pt>
                <c:pt idx="53">
                  <c:v>60.5</c:v>
                </c:pt>
                <c:pt idx="54">
                  <c:v>60</c:v>
                </c:pt>
                <c:pt idx="55">
                  <c:v>61</c:v>
                </c:pt>
                <c:pt idx="56">
                  <c:v>60</c:v>
                </c:pt>
                <c:pt idx="57">
                  <c:v>60</c:v>
                </c:pt>
                <c:pt idx="58">
                  <c:v>60</c:v>
                </c:pt>
                <c:pt idx="59">
                  <c:v>56.5</c:v>
                </c:pt>
                <c:pt idx="60">
                  <c:v>56</c:v>
                </c:pt>
                <c:pt idx="61">
                  <c:v>59.5</c:v>
                </c:pt>
                <c:pt idx="62">
                  <c:v>60</c:v>
                </c:pt>
                <c:pt idx="63">
                  <c:v>57.5</c:v>
                </c:pt>
                <c:pt idx="64">
                  <c:v>62</c:v>
                </c:pt>
                <c:pt idx="65">
                  <c:v>62</c:v>
                </c:pt>
                <c:pt idx="66">
                  <c:v>62</c:v>
                </c:pt>
                <c:pt idx="67">
                  <c:v>62</c:v>
                </c:pt>
                <c:pt idx="68">
                  <c:v>60</c:v>
                </c:pt>
                <c:pt idx="69">
                  <c:v>60</c:v>
                </c:pt>
                <c:pt idx="70">
                  <c:v>60</c:v>
                </c:pt>
                <c:pt idx="71">
                  <c:v>50.5</c:v>
                </c:pt>
                <c:pt idx="72">
                  <c:v>36.799999999999997</c:v>
                </c:pt>
                <c:pt idx="73">
                  <c:v>36.799999999999997</c:v>
                </c:pt>
                <c:pt idx="74">
                  <c:v>36</c:v>
                </c:pt>
                <c:pt idx="75">
                  <c:v>57.5</c:v>
                </c:pt>
                <c:pt idx="76">
                  <c:v>70</c:v>
                </c:pt>
                <c:pt idx="77">
                  <c:v>71</c:v>
                </c:pt>
                <c:pt idx="78">
                  <c:v>71.5</c:v>
                </c:pt>
                <c:pt idx="79">
                  <c:v>69.5</c:v>
                </c:pt>
                <c:pt idx="80">
                  <c:v>68.5</c:v>
                </c:pt>
                <c:pt idx="81">
                  <c:v>67.5</c:v>
                </c:pt>
                <c:pt idx="82">
                  <c:v>73.5</c:v>
                </c:pt>
                <c:pt idx="83">
                  <c:v>70.5</c:v>
                </c:pt>
                <c:pt idx="84">
                  <c:v>75</c:v>
                </c:pt>
                <c:pt idx="85">
                  <c:v>74</c:v>
                </c:pt>
              </c:numCache>
            </c:numRef>
          </c:val>
          <c:extLst>
            <c:ext xmlns:c16="http://schemas.microsoft.com/office/drawing/2014/chart" uri="{C3380CC4-5D6E-409C-BE32-E72D297353CC}">
              <c16:uniqueId val="{00000004-6F34-43C5-A487-5C13C25FF0E5}"/>
            </c:ext>
          </c:extLst>
        </c:ser>
        <c:dLbls>
          <c:showLegendKey val="0"/>
          <c:showVal val="0"/>
          <c:showCatName val="0"/>
          <c:showSerName val="0"/>
          <c:showPercent val="0"/>
          <c:showBubbleSize val="0"/>
        </c:dLbls>
        <c:axId val="1522520015"/>
        <c:axId val="1522520495"/>
      </c:areaChart>
      <c:dateAx>
        <c:axId val="1522520015"/>
        <c:scaling>
          <c:orientation val="minMax"/>
          <c:max val="45992"/>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2520495"/>
        <c:crosses val="autoZero"/>
        <c:auto val="1"/>
        <c:lblOffset val="100"/>
        <c:baseTimeUnit val="months"/>
      </c:dateAx>
      <c:valAx>
        <c:axId val="1522520495"/>
        <c:scaling>
          <c:orientation val="minMax"/>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22520015"/>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UK  </c:v>
                </c:pt>
              </c:strCache>
            </c:strRef>
          </c:tx>
          <c:spPr>
            <a:ln w="28575" cap="rnd">
              <a:solidFill>
                <a:schemeClr val="accent1"/>
              </a:solidFill>
              <a:round/>
            </a:ln>
            <a:effectLst/>
          </c:spPr>
          <c:marker>
            <c:symbol val="none"/>
          </c:marker>
          <c:cat>
            <c:numRef>
              <c:f>Sheet1!$A$2:$A$62</c:f>
              <c:numCache>
                <c:formatCode>mmm\-yy</c:formatCode>
                <c:ptCount val="61"/>
                <c:pt idx="0">
                  <c:v>44104</c:v>
                </c:pt>
                <c:pt idx="1">
                  <c:v>44135</c:v>
                </c:pt>
                <c:pt idx="2">
                  <c:v>44165</c:v>
                </c:pt>
                <c:pt idx="3">
                  <c:v>44196</c:v>
                </c:pt>
                <c:pt idx="4">
                  <c:v>44227</c:v>
                </c:pt>
                <c:pt idx="5">
                  <c:v>44255</c:v>
                </c:pt>
                <c:pt idx="6">
                  <c:v>44286</c:v>
                </c:pt>
                <c:pt idx="7">
                  <c:v>44316</c:v>
                </c:pt>
                <c:pt idx="8">
                  <c:v>44347</c:v>
                </c:pt>
                <c:pt idx="9">
                  <c:v>44377</c:v>
                </c:pt>
                <c:pt idx="10">
                  <c:v>44408</c:v>
                </c:pt>
                <c:pt idx="11">
                  <c:v>44439</c:v>
                </c:pt>
                <c:pt idx="12">
                  <c:v>44469</c:v>
                </c:pt>
                <c:pt idx="13">
                  <c:v>44500</c:v>
                </c:pt>
                <c:pt idx="14">
                  <c:v>44530</c:v>
                </c:pt>
                <c:pt idx="15">
                  <c:v>44561</c:v>
                </c:pt>
                <c:pt idx="16">
                  <c:v>44592</c:v>
                </c:pt>
                <c:pt idx="17">
                  <c:v>44620</c:v>
                </c:pt>
                <c:pt idx="18">
                  <c:v>44651</c:v>
                </c:pt>
                <c:pt idx="19">
                  <c:v>44681</c:v>
                </c:pt>
                <c:pt idx="20">
                  <c:v>44712</c:v>
                </c:pt>
                <c:pt idx="21">
                  <c:v>44742</c:v>
                </c:pt>
                <c:pt idx="22">
                  <c:v>44773</c:v>
                </c:pt>
                <c:pt idx="23">
                  <c:v>44804</c:v>
                </c:pt>
                <c:pt idx="24">
                  <c:v>44834</c:v>
                </c:pt>
                <c:pt idx="25">
                  <c:v>44865</c:v>
                </c:pt>
                <c:pt idx="26">
                  <c:v>44895</c:v>
                </c:pt>
                <c:pt idx="27">
                  <c:v>44926</c:v>
                </c:pt>
                <c:pt idx="28">
                  <c:v>44957</c:v>
                </c:pt>
                <c:pt idx="29">
                  <c:v>44985</c:v>
                </c:pt>
                <c:pt idx="30">
                  <c:v>45016</c:v>
                </c:pt>
                <c:pt idx="31">
                  <c:v>45046</c:v>
                </c:pt>
                <c:pt idx="32">
                  <c:v>45077</c:v>
                </c:pt>
                <c:pt idx="33">
                  <c:v>45107</c:v>
                </c:pt>
                <c:pt idx="34">
                  <c:v>45138</c:v>
                </c:pt>
                <c:pt idx="35">
                  <c:v>45169</c:v>
                </c:pt>
                <c:pt idx="36">
                  <c:v>45199</c:v>
                </c:pt>
                <c:pt idx="37">
                  <c:v>45230</c:v>
                </c:pt>
                <c:pt idx="38">
                  <c:v>45260</c:v>
                </c:pt>
                <c:pt idx="39">
                  <c:v>45291</c:v>
                </c:pt>
                <c:pt idx="40">
                  <c:v>45322</c:v>
                </c:pt>
                <c:pt idx="41">
                  <c:v>45351</c:v>
                </c:pt>
                <c:pt idx="42">
                  <c:v>45382</c:v>
                </c:pt>
                <c:pt idx="43">
                  <c:v>45412</c:v>
                </c:pt>
                <c:pt idx="44">
                  <c:v>45443</c:v>
                </c:pt>
                <c:pt idx="45">
                  <c:v>45473</c:v>
                </c:pt>
                <c:pt idx="46">
                  <c:v>45504</c:v>
                </c:pt>
                <c:pt idx="47">
                  <c:v>45535</c:v>
                </c:pt>
                <c:pt idx="48">
                  <c:v>45565</c:v>
                </c:pt>
                <c:pt idx="49">
                  <c:v>45596</c:v>
                </c:pt>
                <c:pt idx="50">
                  <c:v>45626</c:v>
                </c:pt>
                <c:pt idx="51">
                  <c:v>45657</c:v>
                </c:pt>
                <c:pt idx="52">
                  <c:v>45688</c:v>
                </c:pt>
                <c:pt idx="53">
                  <c:v>45716</c:v>
                </c:pt>
                <c:pt idx="54">
                  <c:v>45747</c:v>
                </c:pt>
                <c:pt idx="55">
                  <c:v>45777</c:v>
                </c:pt>
                <c:pt idx="56">
                  <c:v>45808</c:v>
                </c:pt>
                <c:pt idx="57">
                  <c:v>45838</c:v>
                </c:pt>
                <c:pt idx="58">
                  <c:v>45869</c:v>
                </c:pt>
                <c:pt idx="59">
                  <c:v>45900</c:v>
                </c:pt>
                <c:pt idx="60">
                  <c:v>45930</c:v>
                </c:pt>
              </c:numCache>
            </c:numRef>
          </c:cat>
          <c:val>
            <c:numRef>
              <c:f>Sheet1!$B$2:$B$62</c:f>
              <c:numCache>
                <c:formatCode>General</c:formatCode>
                <c:ptCount val="61"/>
                <c:pt idx="0">
                  <c:v>0.5</c:v>
                </c:pt>
                <c:pt idx="1">
                  <c:v>0.7</c:v>
                </c:pt>
                <c:pt idx="2">
                  <c:v>0.3</c:v>
                </c:pt>
                <c:pt idx="3">
                  <c:v>0.6</c:v>
                </c:pt>
                <c:pt idx="4">
                  <c:v>0.7</c:v>
                </c:pt>
                <c:pt idx="5">
                  <c:v>0.4</c:v>
                </c:pt>
                <c:pt idx="6">
                  <c:v>0.7</c:v>
                </c:pt>
                <c:pt idx="7">
                  <c:v>1.5</c:v>
                </c:pt>
                <c:pt idx="8">
                  <c:v>2.1</c:v>
                </c:pt>
                <c:pt idx="9">
                  <c:v>2.5</c:v>
                </c:pt>
                <c:pt idx="10">
                  <c:v>2</c:v>
                </c:pt>
                <c:pt idx="11">
                  <c:v>3.2</c:v>
                </c:pt>
                <c:pt idx="12">
                  <c:v>3.1</c:v>
                </c:pt>
                <c:pt idx="13">
                  <c:v>4.2</c:v>
                </c:pt>
                <c:pt idx="14">
                  <c:v>5.0999999999999996</c:v>
                </c:pt>
                <c:pt idx="15">
                  <c:v>5.4</c:v>
                </c:pt>
                <c:pt idx="16">
                  <c:v>5.5</c:v>
                </c:pt>
                <c:pt idx="17">
                  <c:v>6.2</c:v>
                </c:pt>
                <c:pt idx="18">
                  <c:v>7</c:v>
                </c:pt>
                <c:pt idx="19">
                  <c:v>9</c:v>
                </c:pt>
                <c:pt idx="20">
                  <c:v>9.1</c:v>
                </c:pt>
                <c:pt idx="21">
                  <c:v>9.4</c:v>
                </c:pt>
                <c:pt idx="22">
                  <c:v>10.1</c:v>
                </c:pt>
                <c:pt idx="23">
                  <c:v>9.9</c:v>
                </c:pt>
                <c:pt idx="24">
                  <c:v>10.1</c:v>
                </c:pt>
                <c:pt idx="25">
                  <c:v>11.1</c:v>
                </c:pt>
                <c:pt idx="26">
                  <c:v>10.7</c:v>
                </c:pt>
                <c:pt idx="27">
                  <c:v>10.5</c:v>
                </c:pt>
                <c:pt idx="28">
                  <c:v>10.1</c:v>
                </c:pt>
                <c:pt idx="29">
                  <c:v>10.4</c:v>
                </c:pt>
                <c:pt idx="30">
                  <c:v>10.1</c:v>
                </c:pt>
                <c:pt idx="31">
                  <c:v>8.6999999999999993</c:v>
                </c:pt>
                <c:pt idx="32">
                  <c:v>8.6999999999999993</c:v>
                </c:pt>
                <c:pt idx="33">
                  <c:v>7.9</c:v>
                </c:pt>
                <c:pt idx="34">
                  <c:v>6.8</c:v>
                </c:pt>
                <c:pt idx="35">
                  <c:v>6.7</c:v>
                </c:pt>
                <c:pt idx="36">
                  <c:v>6.7</c:v>
                </c:pt>
                <c:pt idx="37">
                  <c:v>4.5999999999999996</c:v>
                </c:pt>
                <c:pt idx="38">
                  <c:v>3.9</c:v>
                </c:pt>
                <c:pt idx="39">
                  <c:v>4</c:v>
                </c:pt>
                <c:pt idx="40">
                  <c:v>4</c:v>
                </c:pt>
                <c:pt idx="41">
                  <c:v>3.4</c:v>
                </c:pt>
                <c:pt idx="42">
                  <c:v>3.2</c:v>
                </c:pt>
                <c:pt idx="43">
                  <c:v>2.2999999999999998</c:v>
                </c:pt>
                <c:pt idx="44">
                  <c:v>2</c:v>
                </c:pt>
                <c:pt idx="45">
                  <c:v>2</c:v>
                </c:pt>
                <c:pt idx="46">
                  <c:v>2.2000000000000002</c:v>
                </c:pt>
                <c:pt idx="47">
                  <c:v>2.2000000000000002</c:v>
                </c:pt>
                <c:pt idx="48">
                  <c:v>1.7</c:v>
                </c:pt>
                <c:pt idx="49">
                  <c:v>2.2999999999999998</c:v>
                </c:pt>
                <c:pt idx="50">
                  <c:v>2.6</c:v>
                </c:pt>
                <c:pt idx="51">
                  <c:v>2.5</c:v>
                </c:pt>
                <c:pt idx="52">
                  <c:v>3</c:v>
                </c:pt>
                <c:pt idx="53">
                  <c:v>2.8</c:v>
                </c:pt>
                <c:pt idx="54">
                  <c:v>2.6</c:v>
                </c:pt>
                <c:pt idx="55">
                  <c:v>3.5</c:v>
                </c:pt>
                <c:pt idx="56">
                  <c:v>3.4</c:v>
                </c:pt>
                <c:pt idx="57">
                  <c:v>3.6</c:v>
                </c:pt>
                <c:pt idx="58">
                  <c:v>3.8</c:v>
                </c:pt>
                <c:pt idx="59">
                  <c:v>3.8</c:v>
                </c:pt>
                <c:pt idx="60">
                  <c:v>3.8</c:v>
                </c:pt>
              </c:numCache>
            </c:numRef>
          </c:val>
          <c:smooth val="0"/>
          <c:extLst>
            <c:ext xmlns:c16="http://schemas.microsoft.com/office/drawing/2014/chart" uri="{C3380CC4-5D6E-409C-BE32-E72D297353CC}">
              <c16:uniqueId val="{00000000-9EB2-4851-B650-C56B361580A4}"/>
            </c:ext>
          </c:extLst>
        </c:ser>
        <c:ser>
          <c:idx val="1"/>
          <c:order val="1"/>
          <c:tx>
            <c:strRef>
              <c:f>Sheet1!$C$1</c:f>
              <c:strCache>
                <c:ptCount val="1"/>
                <c:pt idx="0">
                  <c:v>EU </c:v>
                </c:pt>
              </c:strCache>
            </c:strRef>
          </c:tx>
          <c:spPr>
            <a:ln w="28575" cap="rnd">
              <a:solidFill>
                <a:schemeClr val="accent2"/>
              </a:solidFill>
              <a:round/>
            </a:ln>
            <a:effectLst/>
          </c:spPr>
          <c:marker>
            <c:symbol val="none"/>
          </c:marker>
          <c:cat>
            <c:numRef>
              <c:f>Sheet1!$A$2:$A$62</c:f>
              <c:numCache>
                <c:formatCode>mmm\-yy</c:formatCode>
                <c:ptCount val="61"/>
                <c:pt idx="0">
                  <c:v>44104</c:v>
                </c:pt>
                <c:pt idx="1">
                  <c:v>44135</c:v>
                </c:pt>
                <c:pt idx="2">
                  <c:v>44165</c:v>
                </c:pt>
                <c:pt idx="3">
                  <c:v>44196</c:v>
                </c:pt>
                <c:pt idx="4">
                  <c:v>44227</c:v>
                </c:pt>
                <c:pt idx="5">
                  <c:v>44255</c:v>
                </c:pt>
                <c:pt idx="6">
                  <c:v>44286</c:v>
                </c:pt>
                <c:pt idx="7">
                  <c:v>44316</c:v>
                </c:pt>
                <c:pt idx="8">
                  <c:v>44347</c:v>
                </c:pt>
                <c:pt idx="9">
                  <c:v>44377</c:v>
                </c:pt>
                <c:pt idx="10">
                  <c:v>44408</c:v>
                </c:pt>
                <c:pt idx="11">
                  <c:v>44439</c:v>
                </c:pt>
                <c:pt idx="12">
                  <c:v>44469</c:v>
                </c:pt>
                <c:pt idx="13">
                  <c:v>44500</c:v>
                </c:pt>
                <c:pt idx="14">
                  <c:v>44530</c:v>
                </c:pt>
                <c:pt idx="15">
                  <c:v>44561</c:v>
                </c:pt>
                <c:pt idx="16">
                  <c:v>44592</c:v>
                </c:pt>
                <c:pt idx="17">
                  <c:v>44620</c:v>
                </c:pt>
                <c:pt idx="18">
                  <c:v>44651</c:v>
                </c:pt>
                <c:pt idx="19">
                  <c:v>44681</c:v>
                </c:pt>
                <c:pt idx="20">
                  <c:v>44712</c:v>
                </c:pt>
                <c:pt idx="21">
                  <c:v>44742</c:v>
                </c:pt>
                <c:pt idx="22">
                  <c:v>44773</c:v>
                </c:pt>
                <c:pt idx="23">
                  <c:v>44804</c:v>
                </c:pt>
                <c:pt idx="24">
                  <c:v>44834</c:v>
                </c:pt>
                <c:pt idx="25">
                  <c:v>44865</c:v>
                </c:pt>
                <c:pt idx="26">
                  <c:v>44895</c:v>
                </c:pt>
                <c:pt idx="27">
                  <c:v>44926</c:v>
                </c:pt>
                <c:pt idx="28">
                  <c:v>44957</c:v>
                </c:pt>
                <c:pt idx="29">
                  <c:v>44985</c:v>
                </c:pt>
                <c:pt idx="30">
                  <c:v>45016</c:v>
                </c:pt>
                <c:pt idx="31">
                  <c:v>45046</c:v>
                </c:pt>
                <c:pt idx="32">
                  <c:v>45077</c:v>
                </c:pt>
                <c:pt idx="33">
                  <c:v>45107</c:v>
                </c:pt>
                <c:pt idx="34">
                  <c:v>45138</c:v>
                </c:pt>
                <c:pt idx="35">
                  <c:v>45169</c:v>
                </c:pt>
                <c:pt idx="36">
                  <c:v>45199</c:v>
                </c:pt>
                <c:pt idx="37">
                  <c:v>45230</c:v>
                </c:pt>
                <c:pt idx="38">
                  <c:v>45260</c:v>
                </c:pt>
                <c:pt idx="39">
                  <c:v>45291</c:v>
                </c:pt>
                <c:pt idx="40">
                  <c:v>45322</c:v>
                </c:pt>
                <c:pt idx="41">
                  <c:v>45351</c:v>
                </c:pt>
                <c:pt idx="42">
                  <c:v>45382</c:v>
                </c:pt>
                <c:pt idx="43">
                  <c:v>45412</c:v>
                </c:pt>
                <c:pt idx="44">
                  <c:v>45443</c:v>
                </c:pt>
                <c:pt idx="45">
                  <c:v>45473</c:v>
                </c:pt>
                <c:pt idx="46">
                  <c:v>45504</c:v>
                </c:pt>
                <c:pt idx="47">
                  <c:v>45535</c:v>
                </c:pt>
                <c:pt idx="48">
                  <c:v>45565</c:v>
                </c:pt>
                <c:pt idx="49">
                  <c:v>45596</c:v>
                </c:pt>
                <c:pt idx="50">
                  <c:v>45626</c:v>
                </c:pt>
                <c:pt idx="51">
                  <c:v>45657</c:v>
                </c:pt>
                <c:pt idx="52">
                  <c:v>45688</c:v>
                </c:pt>
                <c:pt idx="53">
                  <c:v>45716</c:v>
                </c:pt>
                <c:pt idx="54">
                  <c:v>45747</c:v>
                </c:pt>
                <c:pt idx="55">
                  <c:v>45777</c:v>
                </c:pt>
                <c:pt idx="56">
                  <c:v>45808</c:v>
                </c:pt>
                <c:pt idx="57">
                  <c:v>45838</c:v>
                </c:pt>
                <c:pt idx="58">
                  <c:v>45869</c:v>
                </c:pt>
                <c:pt idx="59">
                  <c:v>45900</c:v>
                </c:pt>
                <c:pt idx="60">
                  <c:v>45930</c:v>
                </c:pt>
              </c:numCache>
            </c:numRef>
          </c:cat>
          <c:val>
            <c:numRef>
              <c:f>Sheet1!$C$2:$C$62</c:f>
              <c:numCache>
                <c:formatCode>General</c:formatCode>
                <c:ptCount val="61"/>
                <c:pt idx="0">
                  <c:v>-0.3</c:v>
                </c:pt>
                <c:pt idx="1">
                  <c:v>-0.3</c:v>
                </c:pt>
                <c:pt idx="2">
                  <c:v>-0.3</c:v>
                </c:pt>
                <c:pt idx="3">
                  <c:v>-0.3</c:v>
                </c:pt>
                <c:pt idx="4">
                  <c:v>0.9</c:v>
                </c:pt>
                <c:pt idx="5">
                  <c:v>0.9</c:v>
                </c:pt>
                <c:pt idx="6">
                  <c:v>1.3</c:v>
                </c:pt>
                <c:pt idx="7">
                  <c:v>1.6</c:v>
                </c:pt>
                <c:pt idx="8">
                  <c:v>2</c:v>
                </c:pt>
                <c:pt idx="9">
                  <c:v>1.9</c:v>
                </c:pt>
                <c:pt idx="10">
                  <c:v>2.2000000000000002</c:v>
                </c:pt>
                <c:pt idx="11">
                  <c:v>3</c:v>
                </c:pt>
                <c:pt idx="12">
                  <c:v>3.4</c:v>
                </c:pt>
                <c:pt idx="13">
                  <c:v>4.0999999999999996</c:v>
                </c:pt>
                <c:pt idx="14">
                  <c:v>4.9000000000000004</c:v>
                </c:pt>
                <c:pt idx="15">
                  <c:v>5</c:v>
                </c:pt>
                <c:pt idx="16">
                  <c:v>5.0999999999999996</c:v>
                </c:pt>
                <c:pt idx="17">
                  <c:v>5.9</c:v>
                </c:pt>
                <c:pt idx="18">
                  <c:v>7.5</c:v>
                </c:pt>
                <c:pt idx="19">
                  <c:v>7.5</c:v>
                </c:pt>
                <c:pt idx="20">
                  <c:v>8.1</c:v>
                </c:pt>
                <c:pt idx="21">
                  <c:v>8.6</c:v>
                </c:pt>
                <c:pt idx="22">
                  <c:v>8.9</c:v>
                </c:pt>
                <c:pt idx="23">
                  <c:v>9.1</c:v>
                </c:pt>
                <c:pt idx="24">
                  <c:v>10</c:v>
                </c:pt>
                <c:pt idx="25">
                  <c:v>10.7</c:v>
                </c:pt>
                <c:pt idx="26">
                  <c:v>10</c:v>
                </c:pt>
                <c:pt idx="27">
                  <c:v>9.1999999999999993</c:v>
                </c:pt>
                <c:pt idx="28">
                  <c:v>8.5</c:v>
                </c:pt>
                <c:pt idx="29">
                  <c:v>8.5</c:v>
                </c:pt>
                <c:pt idx="30">
                  <c:v>6.9</c:v>
                </c:pt>
                <c:pt idx="31">
                  <c:v>7</c:v>
                </c:pt>
                <c:pt idx="32">
                  <c:v>6.1</c:v>
                </c:pt>
                <c:pt idx="33">
                  <c:v>5.5</c:v>
                </c:pt>
                <c:pt idx="34">
                  <c:v>5.3</c:v>
                </c:pt>
                <c:pt idx="35">
                  <c:v>5.3</c:v>
                </c:pt>
                <c:pt idx="36">
                  <c:v>4.3</c:v>
                </c:pt>
                <c:pt idx="37">
                  <c:v>2.9</c:v>
                </c:pt>
                <c:pt idx="38">
                  <c:v>2.4</c:v>
                </c:pt>
                <c:pt idx="39">
                  <c:v>2.9</c:v>
                </c:pt>
                <c:pt idx="40">
                  <c:v>2.8</c:v>
                </c:pt>
                <c:pt idx="41">
                  <c:v>2.6</c:v>
                </c:pt>
                <c:pt idx="42">
                  <c:v>2.4</c:v>
                </c:pt>
                <c:pt idx="43">
                  <c:v>2.4</c:v>
                </c:pt>
                <c:pt idx="44">
                  <c:v>2.6</c:v>
                </c:pt>
                <c:pt idx="45">
                  <c:v>2.5</c:v>
                </c:pt>
                <c:pt idx="46">
                  <c:v>2.6</c:v>
                </c:pt>
                <c:pt idx="47">
                  <c:v>2.2000000000000002</c:v>
                </c:pt>
                <c:pt idx="48">
                  <c:v>1.8</c:v>
                </c:pt>
                <c:pt idx="49">
                  <c:v>2</c:v>
                </c:pt>
                <c:pt idx="50">
                  <c:v>2.2999999999999998</c:v>
                </c:pt>
                <c:pt idx="51">
                  <c:v>2.4</c:v>
                </c:pt>
                <c:pt idx="52">
                  <c:v>2.5</c:v>
                </c:pt>
                <c:pt idx="53">
                  <c:v>2.4</c:v>
                </c:pt>
                <c:pt idx="54">
                  <c:v>2.2000000000000002</c:v>
                </c:pt>
                <c:pt idx="55">
                  <c:v>2.2000000000000002</c:v>
                </c:pt>
                <c:pt idx="56">
                  <c:v>1.9</c:v>
                </c:pt>
                <c:pt idx="57">
                  <c:v>2</c:v>
                </c:pt>
                <c:pt idx="58">
                  <c:v>2</c:v>
                </c:pt>
                <c:pt idx="59">
                  <c:v>2.1</c:v>
                </c:pt>
                <c:pt idx="60">
                  <c:v>2.2000000000000002</c:v>
                </c:pt>
              </c:numCache>
            </c:numRef>
          </c:val>
          <c:smooth val="0"/>
          <c:extLst>
            <c:ext xmlns:c16="http://schemas.microsoft.com/office/drawing/2014/chart" uri="{C3380CC4-5D6E-409C-BE32-E72D297353CC}">
              <c16:uniqueId val="{00000001-9EB2-4851-B650-C56B361580A4}"/>
            </c:ext>
          </c:extLst>
        </c:ser>
        <c:dLbls>
          <c:showLegendKey val="0"/>
          <c:showVal val="0"/>
          <c:showCatName val="0"/>
          <c:showSerName val="0"/>
          <c:showPercent val="0"/>
          <c:showBubbleSize val="0"/>
        </c:dLbls>
        <c:smooth val="0"/>
        <c:axId val="1695840336"/>
        <c:axId val="1695838416"/>
      </c:lineChart>
      <c:dateAx>
        <c:axId val="1695840336"/>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5838416"/>
        <c:crosses val="autoZero"/>
        <c:auto val="1"/>
        <c:lblOffset val="100"/>
        <c:baseTimeUnit val="months"/>
      </c:dateAx>
      <c:valAx>
        <c:axId val="16958384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95840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Spread</c:v>
                </c:pt>
              </c:strCache>
            </c:strRef>
          </c:tx>
          <c:spPr>
            <a:solidFill>
              <a:schemeClr val="accent1"/>
            </a:solidFill>
            <a:ln>
              <a:noFill/>
            </a:ln>
            <a:effectLst/>
          </c:spPr>
          <c:invertIfNegative val="0"/>
          <c:cat>
            <c:strRef>
              <c:f>Sheet1!$A$2:$A$16</c:f>
              <c:strCache>
                <c:ptCount val="15"/>
                <c:pt idx="0">
                  <c:v>Germany </c:v>
                </c:pt>
                <c:pt idx="1">
                  <c:v>Ireland</c:v>
                </c:pt>
                <c:pt idx="2">
                  <c:v>Portugal</c:v>
                </c:pt>
                <c:pt idx="3">
                  <c:v>Spain</c:v>
                </c:pt>
                <c:pt idx="4">
                  <c:v>Croatia</c:v>
                </c:pt>
                <c:pt idx="5">
                  <c:v>Finland</c:v>
                </c:pt>
                <c:pt idx="6">
                  <c:v>Austria</c:v>
                </c:pt>
                <c:pt idx="7">
                  <c:v>Slovakia</c:v>
                </c:pt>
                <c:pt idx="8">
                  <c:v>Belgium</c:v>
                </c:pt>
                <c:pt idx="9">
                  <c:v>Greece</c:v>
                </c:pt>
                <c:pt idx="10">
                  <c:v>Lithuania</c:v>
                </c:pt>
                <c:pt idx="11">
                  <c:v>Italy</c:v>
                </c:pt>
                <c:pt idx="12">
                  <c:v>Latvia</c:v>
                </c:pt>
                <c:pt idx="13">
                  <c:v>France</c:v>
                </c:pt>
                <c:pt idx="14">
                  <c:v>United Kingdom</c:v>
                </c:pt>
              </c:strCache>
            </c:strRef>
          </c:cat>
          <c:val>
            <c:numRef>
              <c:f>Sheet1!$B$2:$B$16</c:f>
              <c:numCache>
                <c:formatCode>0</c:formatCode>
                <c:ptCount val="15"/>
                <c:pt idx="0">
                  <c:v>0</c:v>
                </c:pt>
                <c:pt idx="1">
                  <c:v>9.6999999999999975</c:v>
                </c:pt>
                <c:pt idx="2">
                  <c:v>11.900000000000022</c:v>
                </c:pt>
                <c:pt idx="3">
                  <c:v>19.400000000000041</c:v>
                </c:pt>
                <c:pt idx="4">
                  <c:v>21.4</c:v>
                </c:pt>
                <c:pt idx="5">
                  <c:v>22.000000000000021</c:v>
                </c:pt>
                <c:pt idx="6">
                  <c:v>25.100000000000033</c:v>
                </c:pt>
                <c:pt idx="7">
                  <c:v>29.400000000000006</c:v>
                </c:pt>
                <c:pt idx="8">
                  <c:v>31.200000000000028</c:v>
                </c:pt>
                <c:pt idx="9">
                  <c:v>31.300000000000018</c:v>
                </c:pt>
                <c:pt idx="10">
                  <c:v>45.300000000000026</c:v>
                </c:pt>
                <c:pt idx="11">
                  <c:v>45.40000000000002</c:v>
                </c:pt>
                <c:pt idx="12">
                  <c:v>47.800000000000018</c:v>
                </c:pt>
                <c:pt idx="13">
                  <c:v>51.6</c:v>
                </c:pt>
                <c:pt idx="14">
                  <c:v>183.7</c:v>
                </c:pt>
              </c:numCache>
            </c:numRef>
          </c:val>
          <c:extLst>
            <c:ext xmlns:c16="http://schemas.microsoft.com/office/drawing/2014/chart" uri="{C3380CC4-5D6E-409C-BE32-E72D297353CC}">
              <c16:uniqueId val="{00000000-48D8-447F-8F62-CB5A923A915D}"/>
            </c:ext>
          </c:extLst>
        </c:ser>
        <c:dLbls>
          <c:showLegendKey val="0"/>
          <c:showVal val="0"/>
          <c:showCatName val="0"/>
          <c:showSerName val="0"/>
          <c:showPercent val="0"/>
          <c:showBubbleSize val="0"/>
        </c:dLbls>
        <c:gapWidth val="219"/>
        <c:overlap val="-27"/>
        <c:axId val="1289663920"/>
        <c:axId val="1289665360"/>
      </c:barChart>
      <c:catAx>
        <c:axId val="1289663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9665360"/>
        <c:crosses val="autoZero"/>
        <c:auto val="1"/>
        <c:lblAlgn val="ctr"/>
        <c:lblOffset val="100"/>
        <c:noMultiLvlLbl val="0"/>
      </c:catAx>
      <c:valAx>
        <c:axId val="12896653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8966392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Spread</c:v>
                </c:pt>
              </c:strCache>
            </c:strRef>
          </c:tx>
          <c:spPr>
            <a:ln w="28575" cap="rnd">
              <a:solidFill>
                <a:schemeClr val="accent1"/>
              </a:solidFill>
              <a:round/>
            </a:ln>
            <a:effectLst/>
          </c:spPr>
          <c:marker>
            <c:symbol val="none"/>
          </c:marker>
          <c:cat>
            <c:numRef>
              <c:f>Sheet1!$A$2:$A$374</c:f>
              <c:numCache>
                <c:formatCode>mmm\-yy</c:formatCode>
                <c:ptCount val="373"/>
                <c:pt idx="0">
                  <c:v>34607</c:v>
                </c:pt>
                <c:pt idx="1">
                  <c:v>34638</c:v>
                </c:pt>
                <c:pt idx="2">
                  <c:v>34668</c:v>
                </c:pt>
                <c:pt idx="3">
                  <c:v>34698</c:v>
                </c:pt>
                <c:pt idx="4">
                  <c:v>34730</c:v>
                </c:pt>
                <c:pt idx="5">
                  <c:v>34758</c:v>
                </c:pt>
                <c:pt idx="6">
                  <c:v>34789</c:v>
                </c:pt>
                <c:pt idx="7">
                  <c:v>34817</c:v>
                </c:pt>
                <c:pt idx="8">
                  <c:v>34850</c:v>
                </c:pt>
                <c:pt idx="9">
                  <c:v>34880</c:v>
                </c:pt>
                <c:pt idx="10">
                  <c:v>34911</c:v>
                </c:pt>
                <c:pt idx="11">
                  <c:v>34942</c:v>
                </c:pt>
                <c:pt idx="12">
                  <c:v>34971</c:v>
                </c:pt>
                <c:pt idx="13">
                  <c:v>35003</c:v>
                </c:pt>
                <c:pt idx="14">
                  <c:v>35033</c:v>
                </c:pt>
                <c:pt idx="15">
                  <c:v>35062</c:v>
                </c:pt>
                <c:pt idx="16">
                  <c:v>35095</c:v>
                </c:pt>
                <c:pt idx="17">
                  <c:v>35124</c:v>
                </c:pt>
                <c:pt idx="18">
                  <c:v>35153</c:v>
                </c:pt>
                <c:pt idx="19">
                  <c:v>35185</c:v>
                </c:pt>
                <c:pt idx="20">
                  <c:v>35216</c:v>
                </c:pt>
                <c:pt idx="21">
                  <c:v>35244</c:v>
                </c:pt>
                <c:pt idx="22">
                  <c:v>35277</c:v>
                </c:pt>
                <c:pt idx="23">
                  <c:v>35307</c:v>
                </c:pt>
                <c:pt idx="24">
                  <c:v>35338</c:v>
                </c:pt>
                <c:pt idx="25">
                  <c:v>35369</c:v>
                </c:pt>
                <c:pt idx="26">
                  <c:v>35398</c:v>
                </c:pt>
                <c:pt idx="27">
                  <c:v>35430</c:v>
                </c:pt>
                <c:pt idx="28">
                  <c:v>35461</c:v>
                </c:pt>
                <c:pt idx="29">
                  <c:v>35489</c:v>
                </c:pt>
                <c:pt idx="30">
                  <c:v>35520</c:v>
                </c:pt>
                <c:pt idx="31">
                  <c:v>35550</c:v>
                </c:pt>
                <c:pt idx="32">
                  <c:v>35580</c:v>
                </c:pt>
                <c:pt idx="33">
                  <c:v>35611</c:v>
                </c:pt>
                <c:pt idx="34">
                  <c:v>35642</c:v>
                </c:pt>
                <c:pt idx="35">
                  <c:v>35671</c:v>
                </c:pt>
                <c:pt idx="36">
                  <c:v>35703</c:v>
                </c:pt>
                <c:pt idx="37">
                  <c:v>35734</c:v>
                </c:pt>
                <c:pt idx="38">
                  <c:v>35762</c:v>
                </c:pt>
                <c:pt idx="39">
                  <c:v>35795</c:v>
                </c:pt>
                <c:pt idx="40">
                  <c:v>35825</c:v>
                </c:pt>
                <c:pt idx="41">
                  <c:v>35853</c:v>
                </c:pt>
                <c:pt idx="42">
                  <c:v>35885</c:v>
                </c:pt>
                <c:pt idx="43">
                  <c:v>35915</c:v>
                </c:pt>
                <c:pt idx="44">
                  <c:v>35944</c:v>
                </c:pt>
                <c:pt idx="45">
                  <c:v>35976</c:v>
                </c:pt>
                <c:pt idx="46">
                  <c:v>36007</c:v>
                </c:pt>
                <c:pt idx="47">
                  <c:v>36038</c:v>
                </c:pt>
                <c:pt idx="48">
                  <c:v>36068</c:v>
                </c:pt>
                <c:pt idx="49">
                  <c:v>36098</c:v>
                </c:pt>
                <c:pt idx="50">
                  <c:v>36129</c:v>
                </c:pt>
                <c:pt idx="51">
                  <c:v>36160</c:v>
                </c:pt>
                <c:pt idx="52">
                  <c:v>36189</c:v>
                </c:pt>
                <c:pt idx="53">
                  <c:v>36217</c:v>
                </c:pt>
                <c:pt idx="54">
                  <c:v>36250</c:v>
                </c:pt>
                <c:pt idx="55">
                  <c:v>36280</c:v>
                </c:pt>
                <c:pt idx="56">
                  <c:v>36311</c:v>
                </c:pt>
                <c:pt idx="57">
                  <c:v>36341</c:v>
                </c:pt>
                <c:pt idx="58">
                  <c:v>36371</c:v>
                </c:pt>
                <c:pt idx="59">
                  <c:v>36403</c:v>
                </c:pt>
                <c:pt idx="60">
                  <c:v>36433</c:v>
                </c:pt>
                <c:pt idx="61">
                  <c:v>36462</c:v>
                </c:pt>
                <c:pt idx="62">
                  <c:v>36494</c:v>
                </c:pt>
                <c:pt idx="63">
                  <c:v>36525</c:v>
                </c:pt>
                <c:pt idx="64">
                  <c:v>36556</c:v>
                </c:pt>
                <c:pt idx="65">
                  <c:v>36585</c:v>
                </c:pt>
                <c:pt idx="66">
                  <c:v>36616</c:v>
                </c:pt>
                <c:pt idx="67">
                  <c:v>36644</c:v>
                </c:pt>
                <c:pt idx="68">
                  <c:v>36677</c:v>
                </c:pt>
                <c:pt idx="69">
                  <c:v>36707</c:v>
                </c:pt>
                <c:pt idx="70">
                  <c:v>36738</c:v>
                </c:pt>
                <c:pt idx="71">
                  <c:v>36769</c:v>
                </c:pt>
                <c:pt idx="72">
                  <c:v>36798</c:v>
                </c:pt>
                <c:pt idx="73">
                  <c:v>36830</c:v>
                </c:pt>
                <c:pt idx="74">
                  <c:v>36860</c:v>
                </c:pt>
                <c:pt idx="75">
                  <c:v>36889</c:v>
                </c:pt>
                <c:pt idx="76">
                  <c:v>36922</c:v>
                </c:pt>
                <c:pt idx="77">
                  <c:v>36950</c:v>
                </c:pt>
                <c:pt idx="78">
                  <c:v>36980</c:v>
                </c:pt>
                <c:pt idx="79">
                  <c:v>37011</c:v>
                </c:pt>
                <c:pt idx="80">
                  <c:v>37042</c:v>
                </c:pt>
                <c:pt idx="81">
                  <c:v>37071</c:v>
                </c:pt>
                <c:pt idx="82">
                  <c:v>37103</c:v>
                </c:pt>
                <c:pt idx="83">
                  <c:v>37134</c:v>
                </c:pt>
                <c:pt idx="84">
                  <c:v>37162</c:v>
                </c:pt>
                <c:pt idx="85">
                  <c:v>37195</c:v>
                </c:pt>
                <c:pt idx="86">
                  <c:v>37225</c:v>
                </c:pt>
                <c:pt idx="87">
                  <c:v>37256</c:v>
                </c:pt>
                <c:pt idx="88">
                  <c:v>37287</c:v>
                </c:pt>
                <c:pt idx="89">
                  <c:v>37315</c:v>
                </c:pt>
                <c:pt idx="90">
                  <c:v>37344</c:v>
                </c:pt>
                <c:pt idx="91">
                  <c:v>37376</c:v>
                </c:pt>
                <c:pt idx="92">
                  <c:v>37407</c:v>
                </c:pt>
                <c:pt idx="93">
                  <c:v>37435</c:v>
                </c:pt>
                <c:pt idx="94">
                  <c:v>37468</c:v>
                </c:pt>
                <c:pt idx="95">
                  <c:v>37498</c:v>
                </c:pt>
                <c:pt idx="96">
                  <c:v>37529</c:v>
                </c:pt>
                <c:pt idx="97">
                  <c:v>37560</c:v>
                </c:pt>
                <c:pt idx="98">
                  <c:v>37589</c:v>
                </c:pt>
                <c:pt idx="99">
                  <c:v>37621</c:v>
                </c:pt>
                <c:pt idx="100">
                  <c:v>37652</c:v>
                </c:pt>
                <c:pt idx="101">
                  <c:v>37680</c:v>
                </c:pt>
                <c:pt idx="102">
                  <c:v>37711</c:v>
                </c:pt>
                <c:pt idx="103">
                  <c:v>37741</c:v>
                </c:pt>
                <c:pt idx="104">
                  <c:v>37771</c:v>
                </c:pt>
                <c:pt idx="105">
                  <c:v>37802</c:v>
                </c:pt>
                <c:pt idx="106">
                  <c:v>37833</c:v>
                </c:pt>
                <c:pt idx="107">
                  <c:v>37862</c:v>
                </c:pt>
                <c:pt idx="108">
                  <c:v>37894</c:v>
                </c:pt>
                <c:pt idx="109">
                  <c:v>37925</c:v>
                </c:pt>
                <c:pt idx="110">
                  <c:v>37953</c:v>
                </c:pt>
                <c:pt idx="111">
                  <c:v>37986</c:v>
                </c:pt>
                <c:pt idx="112">
                  <c:v>38016</c:v>
                </c:pt>
                <c:pt idx="113">
                  <c:v>38044</c:v>
                </c:pt>
                <c:pt idx="114">
                  <c:v>38077</c:v>
                </c:pt>
                <c:pt idx="115">
                  <c:v>38107</c:v>
                </c:pt>
                <c:pt idx="116">
                  <c:v>38138</c:v>
                </c:pt>
                <c:pt idx="117">
                  <c:v>38168</c:v>
                </c:pt>
                <c:pt idx="118">
                  <c:v>38198</c:v>
                </c:pt>
                <c:pt idx="119">
                  <c:v>38230</c:v>
                </c:pt>
                <c:pt idx="120">
                  <c:v>38260</c:v>
                </c:pt>
                <c:pt idx="121">
                  <c:v>38289</c:v>
                </c:pt>
                <c:pt idx="122">
                  <c:v>38321</c:v>
                </c:pt>
                <c:pt idx="123">
                  <c:v>38352</c:v>
                </c:pt>
                <c:pt idx="124">
                  <c:v>38383</c:v>
                </c:pt>
                <c:pt idx="125">
                  <c:v>38411</c:v>
                </c:pt>
                <c:pt idx="126">
                  <c:v>38442</c:v>
                </c:pt>
                <c:pt idx="127">
                  <c:v>38471</c:v>
                </c:pt>
                <c:pt idx="128">
                  <c:v>38503</c:v>
                </c:pt>
                <c:pt idx="129">
                  <c:v>38533</c:v>
                </c:pt>
                <c:pt idx="130">
                  <c:v>38562</c:v>
                </c:pt>
                <c:pt idx="131">
                  <c:v>38595</c:v>
                </c:pt>
                <c:pt idx="132">
                  <c:v>38625</c:v>
                </c:pt>
                <c:pt idx="133">
                  <c:v>38656</c:v>
                </c:pt>
                <c:pt idx="134">
                  <c:v>38686</c:v>
                </c:pt>
                <c:pt idx="135">
                  <c:v>38716</c:v>
                </c:pt>
                <c:pt idx="136">
                  <c:v>38748</c:v>
                </c:pt>
                <c:pt idx="137">
                  <c:v>38776</c:v>
                </c:pt>
                <c:pt idx="138">
                  <c:v>38807</c:v>
                </c:pt>
                <c:pt idx="139">
                  <c:v>38835</c:v>
                </c:pt>
                <c:pt idx="140">
                  <c:v>38868</c:v>
                </c:pt>
                <c:pt idx="141">
                  <c:v>38898</c:v>
                </c:pt>
                <c:pt idx="142">
                  <c:v>38929</c:v>
                </c:pt>
                <c:pt idx="143">
                  <c:v>38960</c:v>
                </c:pt>
                <c:pt idx="144">
                  <c:v>38989</c:v>
                </c:pt>
                <c:pt idx="145">
                  <c:v>39021</c:v>
                </c:pt>
                <c:pt idx="146">
                  <c:v>39051</c:v>
                </c:pt>
                <c:pt idx="147">
                  <c:v>39080</c:v>
                </c:pt>
                <c:pt idx="148">
                  <c:v>39113</c:v>
                </c:pt>
                <c:pt idx="149">
                  <c:v>39141</c:v>
                </c:pt>
                <c:pt idx="150">
                  <c:v>39171</c:v>
                </c:pt>
                <c:pt idx="151">
                  <c:v>39202</c:v>
                </c:pt>
                <c:pt idx="152">
                  <c:v>39233</c:v>
                </c:pt>
                <c:pt idx="153">
                  <c:v>39262</c:v>
                </c:pt>
                <c:pt idx="154">
                  <c:v>39294</c:v>
                </c:pt>
                <c:pt idx="155">
                  <c:v>39325</c:v>
                </c:pt>
                <c:pt idx="156">
                  <c:v>39353</c:v>
                </c:pt>
                <c:pt idx="157">
                  <c:v>39386</c:v>
                </c:pt>
                <c:pt idx="158">
                  <c:v>39416</c:v>
                </c:pt>
                <c:pt idx="159">
                  <c:v>39447</c:v>
                </c:pt>
                <c:pt idx="160">
                  <c:v>39478</c:v>
                </c:pt>
                <c:pt idx="161">
                  <c:v>39507</c:v>
                </c:pt>
                <c:pt idx="162">
                  <c:v>39538</c:v>
                </c:pt>
                <c:pt idx="163">
                  <c:v>39568</c:v>
                </c:pt>
                <c:pt idx="164">
                  <c:v>39598</c:v>
                </c:pt>
                <c:pt idx="165">
                  <c:v>39629</c:v>
                </c:pt>
                <c:pt idx="166">
                  <c:v>39660</c:v>
                </c:pt>
                <c:pt idx="167">
                  <c:v>39689</c:v>
                </c:pt>
                <c:pt idx="168">
                  <c:v>39721</c:v>
                </c:pt>
                <c:pt idx="169">
                  <c:v>39752</c:v>
                </c:pt>
                <c:pt idx="170">
                  <c:v>39780</c:v>
                </c:pt>
                <c:pt idx="171">
                  <c:v>39813</c:v>
                </c:pt>
                <c:pt idx="172">
                  <c:v>39843</c:v>
                </c:pt>
                <c:pt idx="173">
                  <c:v>39871</c:v>
                </c:pt>
                <c:pt idx="174">
                  <c:v>39903</c:v>
                </c:pt>
                <c:pt idx="175">
                  <c:v>39933</c:v>
                </c:pt>
                <c:pt idx="176">
                  <c:v>39962</c:v>
                </c:pt>
                <c:pt idx="177">
                  <c:v>39994</c:v>
                </c:pt>
                <c:pt idx="178">
                  <c:v>40025</c:v>
                </c:pt>
                <c:pt idx="179">
                  <c:v>40056</c:v>
                </c:pt>
                <c:pt idx="180">
                  <c:v>40086</c:v>
                </c:pt>
                <c:pt idx="181">
                  <c:v>40116</c:v>
                </c:pt>
                <c:pt idx="182">
                  <c:v>40147</c:v>
                </c:pt>
                <c:pt idx="183">
                  <c:v>40178</c:v>
                </c:pt>
                <c:pt idx="184">
                  <c:v>40207</c:v>
                </c:pt>
                <c:pt idx="185">
                  <c:v>40235</c:v>
                </c:pt>
                <c:pt idx="186">
                  <c:v>40268</c:v>
                </c:pt>
                <c:pt idx="187">
                  <c:v>40298</c:v>
                </c:pt>
                <c:pt idx="188">
                  <c:v>40329</c:v>
                </c:pt>
                <c:pt idx="189">
                  <c:v>40359</c:v>
                </c:pt>
                <c:pt idx="190">
                  <c:v>40389</c:v>
                </c:pt>
                <c:pt idx="191">
                  <c:v>40421</c:v>
                </c:pt>
                <c:pt idx="192">
                  <c:v>40451</c:v>
                </c:pt>
                <c:pt idx="193">
                  <c:v>40480</c:v>
                </c:pt>
                <c:pt idx="194">
                  <c:v>40512</c:v>
                </c:pt>
                <c:pt idx="195">
                  <c:v>40543</c:v>
                </c:pt>
                <c:pt idx="196">
                  <c:v>40574</c:v>
                </c:pt>
                <c:pt idx="197">
                  <c:v>40602</c:v>
                </c:pt>
                <c:pt idx="198">
                  <c:v>40633</c:v>
                </c:pt>
                <c:pt idx="199">
                  <c:v>40662</c:v>
                </c:pt>
                <c:pt idx="200">
                  <c:v>40694</c:v>
                </c:pt>
                <c:pt idx="201">
                  <c:v>40724</c:v>
                </c:pt>
                <c:pt idx="202">
                  <c:v>40753</c:v>
                </c:pt>
                <c:pt idx="203">
                  <c:v>40786</c:v>
                </c:pt>
                <c:pt idx="204">
                  <c:v>40816</c:v>
                </c:pt>
                <c:pt idx="205">
                  <c:v>40847</c:v>
                </c:pt>
                <c:pt idx="206">
                  <c:v>40877</c:v>
                </c:pt>
                <c:pt idx="207">
                  <c:v>40907</c:v>
                </c:pt>
                <c:pt idx="208">
                  <c:v>40939</c:v>
                </c:pt>
                <c:pt idx="209">
                  <c:v>40968</c:v>
                </c:pt>
                <c:pt idx="210">
                  <c:v>40998</c:v>
                </c:pt>
                <c:pt idx="211">
                  <c:v>41029</c:v>
                </c:pt>
                <c:pt idx="212">
                  <c:v>41060</c:v>
                </c:pt>
                <c:pt idx="213">
                  <c:v>41089</c:v>
                </c:pt>
                <c:pt idx="214">
                  <c:v>41121</c:v>
                </c:pt>
                <c:pt idx="215">
                  <c:v>41152</c:v>
                </c:pt>
                <c:pt idx="216">
                  <c:v>41180</c:v>
                </c:pt>
                <c:pt idx="217">
                  <c:v>41213</c:v>
                </c:pt>
                <c:pt idx="218">
                  <c:v>41243</c:v>
                </c:pt>
                <c:pt idx="219">
                  <c:v>41274</c:v>
                </c:pt>
                <c:pt idx="220">
                  <c:v>41305</c:v>
                </c:pt>
                <c:pt idx="221">
                  <c:v>41333</c:v>
                </c:pt>
                <c:pt idx="222">
                  <c:v>41362</c:v>
                </c:pt>
                <c:pt idx="223">
                  <c:v>41394</c:v>
                </c:pt>
                <c:pt idx="224">
                  <c:v>41425</c:v>
                </c:pt>
                <c:pt idx="225">
                  <c:v>41453</c:v>
                </c:pt>
                <c:pt idx="226">
                  <c:v>41486</c:v>
                </c:pt>
                <c:pt idx="227">
                  <c:v>41516</c:v>
                </c:pt>
                <c:pt idx="228">
                  <c:v>41547</c:v>
                </c:pt>
                <c:pt idx="229">
                  <c:v>41578</c:v>
                </c:pt>
                <c:pt idx="230">
                  <c:v>41607</c:v>
                </c:pt>
                <c:pt idx="231">
                  <c:v>41639</c:v>
                </c:pt>
                <c:pt idx="232">
                  <c:v>41670</c:v>
                </c:pt>
                <c:pt idx="233">
                  <c:v>41698</c:v>
                </c:pt>
                <c:pt idx="234">
                  <c:v>41729</c:v>
                </c:pt>
                <c:pt idx="235">
                  <c:v>41759</c:v>
                </c:pt>
                <c:pt idx="236">
                  <c:v>41789</c:v>
                </c:pt>
                <c:pt idx="237">
                  <c:v>41820</c:v>
                </c:pt>
                <c:pt idx="238">
                  <c:v>41851</c:v>
                </c:pt>
                <c:pt idx="239">
                  <c:v>41880</c:v>
                </c:pt>
                <c:pt idx="240">
                  <c:v>41912</c:v>
                </c:pt>
                <c:pt idx="241">
                  <c:v>41943</c:v>
                </c:pt>
                <c:pt idx="242">
                  <c:v>41971</c:v>
                </c:pt>
                <c:pt idx="243">
                  <c:v>42004</c:v>
                </c:pt>
                <c:pt idx="244">
                  <c:v>42034</c:v>
                </c:pt>
                <c:pt idx="245">
                  <c:v>42062</c:v>
                </c:pt>
                <c:pt idx="246">
                  <c:v>42094</c:v>
                </c:pt>
                <c:pt idx="247">
                  <c:v>42124</c:v>
                </c:pt>
                <c:pt idx="248">
                  <c:v>42153</c:v>
                </c:pt>
                <c:pt idx="249">
                  <c:v>42185</c:v>
                </c:pt>
                <c:pt idx="250">
                  <c:v>42216</c:v>
                </c:pt>
                <c:pt idx="251">
                  <c:v>42247</c:v>
                </c:pt>
                <c:pt idx="252">
                  <c:v>42277</c:v>
                </c:pt>
                <c:pt idx="253">
                  <c:v>42307</c:v>
                </c:pt>
                <c:pt idx="254">
                  <c:v>42338</c:v>
                </c:pt>
                <c:pt idx="255">
                  <c:v>42369</c:v>
                </c:pt>
                <c:pt idx="256">
                  <c:v>42398</c:v>
                </c:pt>
                <c:pt idx="257">
                  <c:v>42429</c:v>
                </c:pt>
                <c:pt idx="258">
                  <c:v>42460</c:v>
                </c:pt>
                <c:pt idx="259">
                  <c:v>42489</c:v>
                </c:pt>
                <c:pt idx="260">
                  <c:v>42521</c:v>
                </c:pt>
                <c:pt idx="261">
                  <c:v>42551</c:v>
                </c:pt>
                <c:pt idx="262">
                  <c:v>42580</c:v>
                </c:pt>
                <c:pt idx="263">
                  <c:v>42613</c:v>
                </c:pt>
                <c:pt idx="264">
                  <c:v>42643</c:v>
                </c:pt>
                <c:pt idx="265">
                  <c:v>42674</c:v>
                </c:pt>
                <c:pt idx="266">
                  <c:v>42704</c:v>
                </c:pt>
                <c:pt idx="267">
                  <c:v>42734</c:v>
                </c:pt>
                <c:pt idx="268">
                  <c:v>42766</c:v>
                </c:pt>
                <c:pt idx="269">
                  <c:v>42794</c:v>
                </c:pt>
                <c:pt idx="270">
                  <c:v>42825</c:v>
                </c:pt>
                <c:pt idx="271">
                  <c:v>42853</c:v>
                </c:pt>
                <c:pt idx="272">
                  <c:v>42886</c:v>
                </c:pt>
                <c:pt idx="273">
                  <c:v>42916</c:v>
                </c:pt>
                <c:pt idx="274">
                  <c:v>42947</c:v>
                </c:pt>
                <c:pt idx="275">
                  <c:v>42978</c:v>
                </c:pt>
                <c:pt idx="276">
                  <c:v>43007</c:v>
                </c:pt>
                <c:pt idx="277">
                  <c:v>43039</c:v>
                </c:pt>
                <c:pt idx="278">
                  <c:v>43069</c:v>
                </c:pt>
                <c:pt idx="279">
                  <c:v>43098</c:v>
                </c:pt>
                <c:pt idx="280">
                  <c:v>43131</c:v>
                </c:pt>
                <c:pt idx="281">
                  <c:v>43159</c:v>
                </c:pt>
                <c:pt idx="282">
                  <c:v>43189</c:v>
                </c:pt>
                <c:pt idx="283">
                  <c:v>43220</c:v>
                </c:pt>
                <c:pt idx="284">
                  <c:v>43251</c:v>
                </c:pt>
                <c:pt idx="285">
                  <c:v>43280</c:v>
                </c:pt>
                <c:pt idx="286">
                  <c:v>43312</c:v>
                </c:pt>
                <c:pt idx="287">
                  <c:v>43343</c:v>
                </c:pt>
                <c:pt idx="288">
                  <c:v>43371</c:v>
                </c:pt>
                <c:pt idx="289">
                  <c:v>43404</c:v>
                </c:pt>
                <c:pt idx="290">
                  <c:v>43434</c:v>
                </c:pt>
                <c:pt idx="291">
                  <c:v>43465</c:v>
                </c:pt>
                <c:pt idx="292">
                  <c:v>43496</c:v>
                </c:pt>
                <c:pt idx="293">
                  <c:v>43524</c:v>
                </c:pt>
                <c:pt idx="294">
                  <c:v>43553</c:v>
                </c:pt>
                <c:pt idx="295">
                  <c:v>43585</c:v>
                </c:pt>
                <c:pt idx="296">
                  <c:v>43616</c:v>
                </c:pt>
                <c:pt idx="297">
                  <c:v>43644</c:v>
                </c:pt>
                <c:pt idx="298">
                  <c:v>43677</c:v>
                </c:pt>
                <c:pt idx="299">
                  <c:v>43707</c:v>
                </c:pt>
                <c:pt idx="300">
                  <c:v>43738</c:v>
                </c:pt>
                <c:pt idx="301">
                  <c:v>43769</c:v>
                </c:pt>
                <c:pt idx="302">
                  <c:v>43798</c:v>
                </c:pt>
                <c:pt idx="303">
                  <c:v>43830</c:v>
                </c:pt>
                <c:pt idx="304">
                  <c:v>43861</c:v>
                </c:pt>
                <c:pt idx="305">
                  <c:v>43889</c:v>
                </c:pt>
                <c:pt idx="306">
                  <c:v>43921</c:v>
                </c:pt>
                <c:pt idx="307">
                  <c:v>43951</c:v>
                </c:pt>
                <c:pt idx="308">
                  <c:v>43980</c:v>
                </c:pt>
                <c:pt idx="309">
                  <c:v>44012</c:v>
                </c:pt>
                <c:pt idx="310">
                  <c:v>44043</c:v>
                </c:pt>
                <c:pt idx="311">
                  <c:v>44074</c:v>
                </c:pt>
                <c:pt idx="312">
                  <c:v>44104</c:v>
                </c:pt>
                <c:pt idx="313">
                  <c:v>44134</c:v>
                </c:pt>
                <c:pt idx="314">
                  <c:v>44165</c:v>
                </c:pt>
                <c:pt idx="315">
                  <c:v>44196</c:v>
                </c:pt>
                <c:pt idx="316">
                  <c:v>44225</c:v>
                </c:pt>
                <c:pt idx="317">
                  <c:v>44253</c:v>
                </c:pt>
                <c:pt idx="318">
                  <c:v>44286</c:v>
                </c:pt>
                <c:pt idx="319">
                  <c:v>44316</c:v>
                </c:pt>
                <c:pt idx="320">
                  <c:v>44347</c:v>
                </c:pt>
                <c:pt idx="321">
                  <c:v>44377</c:v>
                </c:pt>
                <c:pt idx="322">
                  <c:v>44407</c:v>
                </c:pt>
                <c:pt idx="323">
                  <c:v>44439</c:v>
                </c:pt>
                <c:pt idx="324">
                  <c:v>44469</c:v>
                </c:pt>
                <c:pt idx="325">
                  <c:v>44498</c:v>
                </c:pt>
                <c:pt idx="326">
                  <c:v>44530</c:v>
                </c:pt>
                <c:pt idx="327">
                  <c:v>44561</c:v>
                </c:pt>
                <c:pt idx="328">
                  <c:v>44592</c:v>
                </c:pt>
                <c:pt idx="329">
                  <c:v>44620</c:v>
                </c:pt>
                <c:pt idx="330">
                  <c:v>44651</c:v>
                </c:pt>
                <c:pt idx="331">
                  <c:v>44680</c:v>
                </c:pt>
                <c:pt idx="332">
                  <c:v>44712</c:v>
                </c:pt>
                <c:pt idx="333">
                  <c:v>44742</c:v>
                </c:pt>
                <c:pt idx="334">
                  <c:v>44771</c:v>
                </c:pt>
                <c:pt idx="335">
                  <c:v>44804</c:v>
                </c:pt>
                <c:pt idx="336">
                  <c:v>44834</c:v>
                </c:pt>
                <c:pt idx="337">
                  <c:v>44865</c:v>
                </c:pt>
                <c:pt idx="338">
                  <c:v>44895</c:v>
                </c:pt>
                <c:pt idx="339">
                  <c:v>44925</c:v>
                </c:pt>
                <c:pt idx="340">
                  <c:v>44957</c:v>
                </c:pt>
                <c:pt idx="341">
                  <c:v>44985</c:v>
                </c:pt>
                <c:pt idx="342">
                  <c:v>45016</c:v>
                </c:pt>
                <c:pt idx="343">
                  <c:v>45044</c:v>
                </c:pt>
                <c:pt idx="344">
                  <c:v>45077</c:v>
                </c:pt>
                <c:pt idx="345">
                  <c:v>45107</c:v>
                </c:pt>
                <c:pt idx="346">
                  <c:v>45138</c:v>
                </c:pt>
                <c:pt idx="347">
                  <c:v>45169</c:v>
                </c:pt>
                <c:pt idx="348">
                  <c:v>45198</c:v>
                </c:pt>
                <c:pt idx="349">
                  <c:v>45230</c:v>
                </c:pt>
                <c:pt idx="350">
                  <c:v>45260</c:v>
                </c:pt>
                <c:pt idx="351">
                  <c:v>45289</c:v>
                </c:pt>
                <c:pt idx="352">
                  <c:v>45322</c:v>
                </c:pt>
                <c:pt idx="353">
                  <c:v>45351</c:v>
                </c:pt>
                <c:pt idx="354">
                  <c:v>45380</c:v>
                </c:pt>
                <c:pt idx="355">
                  <c:v>45412</c:v>
                </c:pt>
                <c:pt idx="356">
                  <c:v>45443</c:v>
                </c:pt>
                <c:pt idx="357">
                  <c:v>45471</c:v>
                </c:pt>
                <c:pt idx="358">
                  <c:v>45504</c:v>
                </c:pt>
                <c:pt idx="359">
                  <c:v>45534</c:v>
                </c:pt>
                <c:pt idx="360">
                  <c:v>45565</c:v>
                </c:pt>
                <c:pt idx="361">
                  <c:v>45596</c:v>
                </c:pt>
                <c:pt idx="362">
                  <c:v>45625</c:v>
                </c:pt>
                <c:pt idx="363">
                  <c:v>45657</c:v>
                </c:pt>
                <c:pt idx="364">
                  <c:v>45688</c:v>
                </c:pt>
                <c:pt idx="365">
                  <c:v>45716</c:v>
                </c:pt>
                <c:pt idx="366">
                  <c:v>45747</c:v>
                </c:pt>
                <c:pt idx="367">
                  <c:v>45777</c:v>
                </c:pt>
                <c:pt idx="368">
                  <c:v>45807</c:v>
                </c:pt>
                <c:pt idx="369">
                  <c:v>45838</c:v>
                </c:pt>
                <c:pt idx="370">
                  <c:v>45869</c:v>
                </c:pt>
                <c:pt idx="371">
                  <c:v>45898</c:v>
                </c:pt>
                <c:pt idx="372">
                  <c:v>45930</c:v>
                </c:pt>
              </c:numCache>
            </c:numRef>
          </c:cat>
          <c:val>
            <c:numRef>
              <c:f>Sheet1!$B$2:$B$374</c:f>
              <c:numCache>
                <c:formatCode>0</c:formatCode>
                <c:ptCount val="373"/>
                <c:pt idx="0">
                  <c:v>171.90000000000003</c:v>
                </c:pt>
                <c:pt idx="1">
                  <c:v>158.19999999999999</c:v>
                </c:pt>
                <c:pt idx="2">
                  <c:v>150.50000000000009</c:v>
                </c:pt>
                <c:pt idx="3">
                  <c:v>162.89999999999995</c:v>
                </c:pt>
                <c:pt idx="4">
                  <c:v>180.60000000000008</c:v>
                </c:pt>
                <c:pt idx="5">
                  <c:v>203.09999999999997</c:v>
                </c:pt>
                <c:pt idx="6">
                  <c:v>280.20000000000005</c:v>
                </c:pt>
                <c:pt idx="7">
                  <c:v>273.29999999999995</c:v>
                </c:pt>
                <c:pt idx="8">
                  <c:v>247.50000000000006</c:v>
                </c:pt>
                <c:pt idx="9">
                  <c:v>255.19999999999996</c:v>
                </c:pt>
                <c:pt idx="10">
                  <c:v>231.20000000000002</c:v>
                </c:pt>
                <c:pt idx="11">
                  <c:v>204.5</c:v>
                </c:pt>
                <c:pt idx="12">
                  <c:v>217.69999999999996</c:v>
                </c:pt>
                <c:pt idx="13">
                  <c:v>197.6</c:v>
                </c:pt>
                <c:pt idx="14">
                  <c:v>172.10000000000002</c:v>
                </c:pt>
                <c:pt idx="15">
                  <c:v>172.99999999999994</c:v>
                </c:pt>
                <c:pt idx="16">
                  <c:v>176.79999999999998</c:v>
                </c:pt>
                <c:pt idx="17">
                  <c:v>193.39999999999992</c:v>
                </c:pt>
                <c:pt idx="18">
                  <c:v>211.50000000000003</c:v>
                </c:pt>
                <c:pt idx="19">
                  <c:v>170.09999999999997</c:v>
                </c:pt>
                <c:pt idx="20">
                  <c:v>177.00000000000006</c:v>
                </c:pt>
                <c:pt idx="21">
                  <c:v>125.90000000000003</c:v>
                </c:pt>
                <c:pt idx="22">
                  <c:v>176.30000000000007</c:v>
                </c:pt>
                <c:pt idx="23">
                  <c:v>183.7</c:v>
                </c:pt>
                <c:pt idx="24">
                  <c:v>138</c:v>
                </c:pt>
                <c:pt idx="25">
                  <c:v>149.89999999999998</c:v>
                </c:pt>
                <c:pt idx="26">
                  <c:v>126.19999999999996</c:v>
                </c:pt>
                <c:pt idx="27">
                  <c:v>150.19999999999999</c:v>
                </c:pt>
                <c:pt idx="28">
                  <c:v>135.69999999999993</c:v>
                </c:pt>
                <c:pt idx="29">
                  <c:v>120.5</c:v>
                </c:pt>
                <c:pt idx="30">
                  <c:v>123.50000000000003</c:v>
                </c:pt>
                <c:pt idx="31">
                  <c:v>119.19999999999993</c:v>
                </c:pt>
                <c:pt idx="32">
                  <c:v>110.79999999999997</c:v>
                </c:pt>
                <c:pt idx="33">
                  <c:v>126.10000000000001</c:v>
                </c:pt>
                <c:pt idx="34">
                  <c:v>102.4</c:v>
                </c:pt>
                <c:pt idx="35">
                  <c:v>77.799999999999955</c:v>
                </c:pt>
                <c:pt idx="36">
                  <c:v>39.499999999999957</c:v>
                </c:pt>
                <c:pt idx="37">
                  <c:v>35.39999999999992</c:v>
                </c:pt>
                <c:pt idx="38">
                  <c:v>17.899999999999938</c:v>
                </c:pt>
                <c:pt idx="39">
                  <c:v>6.9999999999999396</c:v>
                </c:pt>
                <c:pt idx="40">
                  <c:v>16.599999999999948</c:v>
                </c:pt>
                <c:pt idx="41">
                  <c:v>30.100000000000016</c:v>
                </c:pt>
                <c:pt idx="42">
                  <c:v>22.199999999999953</c:v>
                </c:pt>
                <c:pt idx="43">
                  <c:v>28.500000000000014</c:v>
                </c:pt>
                <c:pt idx="44">
                  <c:v>38.400000000000034</c:v>
                </c:pt>
                <c:pt idx="45">
                  <c:v>36.500000000000021</c:v>
                </c:pt>
                <c:pt idx="46">
                  <c:v>26.499999999999968</c:v>
                </c:pt>
                <c:pt idx="47">
                  <c:v>42.100000000000023</c:v>
                </c:pt>
                <c:pt idx="48">
                  <c:v>17.200000000000017</c:v>
                </c:pt>
                <c:pt idx="49">
                  <c:v>8.0000000000000071</c:v>
                </c:pt>
                <c:pt idx="50">
                  <c:v>13.79999999999999</c:v>
                </c:pt>
                <c:pt idx="51">
                  <c:v>8.2999999999999741</c:v>
                </c:pt>
                <c:pt idx="52">
                  <c:v>13.800000000000034</c:v>
                </c:pt>
                <c:pt idx="53">
                  <c:v>10.699999999999976</c:v>
                </c:pt>
                <c:pt idx="54">
                  <c:v>9.5999999999999641</c:v>
                </c:pt>
                <c:pt idx="55">
                  <c:v>24.2</c:v>
                </c:pt>
                <c:pt idx="56">
                  <c:v>10.399999999999965</c:v>
                </c:pt>
                <c:pt idx="57">
                  <c:v>31.100000000000037</c:v>
                </c:pt>
                <c:pt idx="58">
                  <c:v>34.499999999999972</c:v>
                </c:pt>
                <c:pt idx="59">
                  <c:v>32.599999999999966</c:v>
                </c:pt>
                <c:pt idx="60">
                  <c:v>39.799999999999969</c:v>
                </c:pt>
                <c:pt idx="61">
                  <c:v>37.899999999999956</c:v>
                </c:pt>
                <c:pt idx="62">
                  <c:v>31.00000000000005</c:v>
                </c:pt>
                <c:pt idx="63">
                  <c:v>33.999999999999986</c:v>
                </c:pt>
                <c:pt idx="64">
                  <c:v>32.800000000000026</c:v>
                </c:pt>
                <c:pt idx="65">
                  <c:v>25.8</c:v>
                </c:pt>
                <c:pt idx="66">
                  <c:v>30.999999999999961</c:v>
                </c:pt>
                <c:pt idx="67">
                  <c:v>25.8</c:v>
                </c:pt>
                <c:pt idx="68">
                  <c:v>23.999999999999932</c:v>
                </c:pt>
                <c:pt idx="69">
                  <c:v>27.999999999999936</c:v>
                </c:pt>
                <c:pt idx="70">
                  <c:v>21.999999999999975</c:v>
                </c:pt>
                <c:pt idx="71">
                  <c:v>21.600000000000019</c:v>
                </c:pt>
                <c:pt idx="72">
                  <c:v>22.499999999999964</c:v>
                </c:pt>
                <c:pt idx="73">
                  <c:v>19.899999999999984</c:v>
                </c:pt>
                <c:pt idx="74">
                  <c:v>18.399999999999928</c:v>
                </c:pt>
                <c:pt idx="75">
                  <c:v>19.700000000000006</c:v>
                </c:pt>
                <c:pt idx="76">
                  <c:v>16.999999999999993</c:v>
                </c:pt>
                <c:pt idx="77">
                  <c:v>14.400000000000013</c:v>
                </c:pt>
                <c:pt idx="78">
                  <c:v>17.20000000000006</c:v>
                </c:pt>
                <c:pt idx="79">
                  <c:v>17.799999999999994</c:v>
                </c:pt>
                <c:pt idx="80">
                  <c:v>12.800000000000011</c:v>
                </c:pt>
                <c:pt idx="81">
                  <c:v>12.199999999999989</c:v>
                </c:pt>
                <c:pt idx="82">
                  <c:v>10.899999999999999</c:v>
                </c:pt>
                <c:pt idx="83">
                  <c:v>15.500000000000025</c:v>
                </c:pt>
                <c:pt idx="84">
                  <c:v>5.6999999999999496</c:v>
                </c:pt>
                <c:pt idx="85">
                  <c:v>-1.0000000000000231</c:v>
                </c:pt>
                <c:pt idx="86">
                  <c:v>-3.9999999999999591</c:v>
                </c:pt>
                <c:pt idx="87">
                  <c:v>-6.4000000000000057</c:v>
                </c:pt>
                <c:pt idx="88">
                  <c:v>30.200000000000049</c:v>
                </c:pt>
                <c:pt idx="89">
                  <c:v>24.599999999999955</c:v>
                </c:pt>
                <c:pt idx="90">
                  <c:v>18.799999999999972</c:v>
                </c:pt>
                <c:pt idx="91">
                  <c:v>19.80000000000004</c:v>
                </c:pt>
                <c:pt idx="92">
                  <c:v>16.800000000000015</c:v>
                </c:pt>
                <c:pt idx="93">
                  <c:v>20.000000000000018</c:v>
                </c:pt>
                <c:pt idx="94">
                  <c:v>22.299999999999986</c:v>
                </c:pt>
                <c:pt idx="95">
                  <c:v>15.299999999999958</c:v>
                </c:pt>
                <c:pt idx="96">
                  <c:v>16.299999999999983</c:v>
                </c:pt>
                <c:pt idx="97">
                  <c:v>13.400000000000034</c:v>
                </c:pt>
                <c:pt idx="98">
                  <c:v>9.0000000000000302</c:v>
                </c:pt>
                <c:pt idx="99">
                  <c:v>7.6999999999999957</c:v>
                </c:pt>
                <c:pt idx="100">
                  <c:v>4.3000000000000149</c:v>
                </c:pt>
                <c:pt idx="101">
                  <c:v>-3.2000000000000028</c:v>
                </c:pt>
                <c:pt idx="102">
                  <c:v>-7.3000000000000398</c:v>
                </c:pt>
                <c:pt idx="103">
                  <c:v>-9.8000000000000309</c:v>
                </c:pt>
                <c:pt idx="104">
                  <c:v>-8.4999999999999964</c:v>
                </c:pt>
                <c:pt idx="105">
                  <c:v>-11.499999999999977</c:v>
                </c:pt>
                <c:pt idx="106">
                  <c:v>-9.7999999999999865</c:v>
                </c:pt>
                <c:pt idx="107">
                  <c:v>-8.4000000000000075</c:v>
                </c:pt>
                <c:pt idx="108">
                  <c:v>-10.80000000000001</c:v>
                </c:pt>
                <c:pt idx="109">
                  <c:v>-19.200000000000017</c:v>
                </c:pt>
                <c:pt idx="110">
                  <c:v>-17.799999999999994</c:v>
                </c:pt>
                <c:pt idx="111">
                  <c:v>6.0999999999999943</c:v>
                </c:pt>
                <c:pt idx="112">
                  <c:v>16.299999999999983</c:v>
                </c:pt>
                <c:pt idx="113">
                  <c:v>5.2999999999999936</c:v>
                </c:pt>
                <c:pt idx="114">
                  <c:v>5.500000000000016</c:v>
                </c:pt>
                <c:pt idx="115">
                  <c:v>5.2000000000000046</c:v>
                </c:pt>
                <c:pt idx="116">
                  <c:v>2.9000000000000359</c:v>
                </c:pt>
                <c:pt idx="117">
                  <c:v>4.1999999999999815</c:v>
                </c:pt>
                <c:pt idx="118">
                  <c:v>3.6000000000000032</c:v>
                </c:pt>
                <c:pt idx="119">
                  <c:v>-6.5999999999999837</c:v>
                </c:pt>
                <c:pt idx="120">
                  <c:v>-6.0000000000000053</c:v>
                </c:pt>
                <c:pt idx="121">
                  <c:v>-6.800000000000006</c:v>
                </c:pt>
                <c:pt idx="122">
                  <c:v>-8.0000000000000071</c:v>
                </c:pt>
                <c:pt idx="123">
                  <c:v>-7.6000000000000068</c:v>
                </c:pt>
                <c:pt idx="124">
                  <c:v>-8.4999999999999964</c:v>
                </c:pt>
                <c:pt idx="125">
                  <c:v>-8.8000000000000078</c:v>
                </c:pt>
                <c:pt idx="126">
                  <c:v>-15.300000000000002</c:v>
                </c:pt>
                <c:pt idx="127">
                  <c:v>-15.100000000000025</c:v>
                </c:pt>
                <c:pt idx="128">
                  <c:v>-13.999999999999968</c:v>
                </c:pt>
                <c:pt idx="129">
                  <c:v>-14.69999999999998</c:v>
                </c:pt>
                <c:pt idx="130">
                  <c:v>-14.100000000000001</c:v>
                </c:pt>
                <c:pt idx="131">
                  <c:v>-12.000000000000011</c:v>
                </c:pt>
                <c:pt idx="132">
                  <c:v>-7.3000000000000398</c:v>
                </c:pt>
                <c:pt idx="133">
                  <c:v>-5.2999999999999936</c:v>
                </c:pt>
                <c:pt idx="134">
                  <c:v>11.399999999999988</c:v>
                </c:pt>
                <c:pt idx="135">
                  <c:v>-12.1</c:v>
                </c:pt>
                <c:pt idx="136">
                  <c:v>-21.10000000000003</c:v>
                </c:pt>
                <c:pt idx="137">
                  <c:v>-13.700000000000001</c:v>
                </c:pt>
                <c:pt idx="138">
                  <c:v>-18.400000000000016</c:v>
                </c:pt>
                <c:pt idx="139">
                  <c:v>-14.100000000000001</c:v>
                </c:pt>
                <c:pt idx="140">
                  <c:v>-19.700000000000006</c:v>
                </c:pt>
                <c:pt idx="141">
                  <c:v>-11.599999999999966</c:v>
                </c:pt>
                <c:pt idx="142">
                  <c:v>2.9000000000000359</c:v>
                </c:pt>
                <c:pt idx="143">
                  <c:v>13.600000000000012</c:v>
                </c:pt>
                <c:pt idx="144">
                  <c:v>9.6000000000000085</c:v>
                </c:pt>
                <c:pt idx="145">
                  <c:v>4.1000000000000369</c:v>
                </c:pt>
                <c:pt idx="146">
                  <c:v>8.9000000000000412</c:v>
                </c:pt>
                <c:pt idx="147">
                  <c:v>-19.69999999999996</c:v>
                </c:pt>
                <c:pt idx="148">
                  <c:v>-31.199999999999939</c:v>
                </c:pt>
                <c:pt idx="149">
                  <c:v>-16.799999999999969</c:v>
                </c:pt>
                <c:pt idx="150">
                  <c:v>-29.399999999999959</c:v>
                </c:pt>
                <c:pt idx="151">
                  <c:v>-41.000000000000014</c:v>
                </c:pt>
                <c:pt idx="152">
                  <c:v>-68.799999999999969</c:v>
                </c:pt>
                <c:pt idx="153">
                  <c:v>-80.3</c:v>
                </c:pt>
                <c:pt idx="154">
                  <c:v>-59.499999999999972</c:v>
                </c:pt>
                <c:pt idx="155">
                  <c:v>-39.1</c:v>
                </c:pt>
                <c:pt idx="156">
                  <c:v>-43.900000000000006</c:v>
                </c:pt>
                <c:pt idx="157">
                  <c:v>9.7000000000000419</c:v>
                </c:pt>
                <c:pt idx="158">
                  <c:v>16.100000000000001</c:v>
                </c:pt>
                <c:pt idx="159">
                  <c:v>12.100000000000044</c:v>
                </c:pt>
                <c:pt idx="160">
                  <c:v>16.999999999999993</c:v>
                </c:pt>
                <c:pt idx="161">
                  <c:v>16.900000000000006</c:v>
                </c:pt>
                <c:pt idx="162">
                  <c:v>25.099999999999987</c:v>
                </c:pt>
                <c:pt idx="163">
                  <c:v>26.29999999999999</c:v>
                </c:pt>
                <c:pt idx="164">
                  <c:v>19.30000000000005</c:v>
                </c:pt>
                <c:pt idx="165">
                  <c:v>25.999999999999979</c:v>
                </c:pt>
                <c:pt idx="166">
                  <c:v>24.099999999999966</c:v>
                </c:pt>
                <c:pt idx="167">
                  <c:v>22.700000000000031</c:v>
                </c:pt>
                <c:pt idx="168">
                  <c:v>36.899999999999977</c:v>
                </c:pt>
                <c:pt idx="169">
                  <c:v>80.2</c:v>
                </c:pt>
                <c:pt idx="170">
                  <c:v>95.100000000000009</c:v>
                </c:pt>
                <c:pt idx="171">
                  <c:v>126.69999999999999</c:v>
                </c:pt>
                <c:pt idx="172">
                  <c:v>225.1</c:v>
                </c:pt>
                <c:pt idx="173">
                  <c:v>257.89999999999998</c:v>
                </c:pt>
                <c:pt idx="174">
                  <c:v>229.70000000000002</c:v>
                </c:pt>
                <c:pt idx="175">
                  <c:v>176.29999999999998</c:v>
                </c:pt>
                <c:pt idx="176">
                  <c:v>146.1</c:v>
                </c:pt>
                <c:pt idx="177">
                  <c:v>152</c:v>
                </c:pt>
                <c:pt idx="178">
                  <c:v>103.49999999999997</c:v>
                </c:pt>
                <c:pt idx="179">
                  <c:v>99.9</c:v>
                </c:pt>
                <c:pt idx="180">
                  <c:v>71.500000000000028</c:v>
                </c:pt>
                <c:pt idx="181">
                  <c:v>69.8</c:v>
                </c:pt>
                <c:pt idx="182">
                  <c:v>103.79999999999998</c:v>
                </c:pt>
                <c:pt idx="183">
                  <c:v>83.1</c:v>
                </c:pt>
                <c:pt idx="184">
                  <c:v>86.600000000000009</c:v>
                </c:pt>
                <c:pt idx="185">
                  <c:v>101.50000000000001</c:v>
                </c:pt>
                <c:pt idx="186">
                  <c:v>100.59999999999998</c:v>
                </c:pt>
                <c:pt idx="187">
                  <c:v>117.39999999999999</c:v>
                </c:pt>
                <c:pt idx="188">
                  <c:v>158.5</c:v>
                </c:pt>
                <c:pt idx="189">
                  <c:v>168.4</c:v>
                </c:pt>
                <c:pt idx="190">
                  <c:v>148.89999999999998</c:v>
                </c:pt>
                <c:pt idx="191">
                  <c:v>194.29999999999998</c:v>
                </c:pt>
                <c:pt idx="192">
                  <c:v>165.89999999999998</c:v>
                </c:pt>
                <c:pt idx="193">
                  <c:v>143</c:v>
                </c:pt>
                <c:pt idx="194">
                  <c:v>146.80000000000001</c:v>
                </c:pt>
                <c:pt idx="195">
                  <c:v>130.39999999999998</c:v>
                </c:pt>
                <c:pt idx="196">
                  <c:v>75.300000000000011</c:v>
                </c:pt>
                <c:pt idx="197">
                  <c:v>683.30000000000007</c:v>
                </c:pt>
                <c:pt idx="198">
                  <c:v>833.30000000000007</c:v>
                </c:pt>
                <c:pt idx="199">
                  <c:v>935.5</c:v>
                </c:pt>
                <c:pt idx="200">
                  <c:v>961.00000000000011</c:v>
                </c:pt>
                <c:pt idx="201">
                  <c:v>1104.8999999999999</c:v>
                </c:pt>
                <c:pt idx="202">
                  <c:v>1004.8</c:v>
                </c:pt>
                <c:pt idx="203">
                  <c:v>653.70000000000005</c:v>
                </c:pt>
                <c:pt idx="204">
                  <c:v>557.70000000000005</c:v>
                </c:pt>
                <c:pt idx="205">
                  <c:v>665.2</c:v>
                </c:pt>
                <c:pt idx="206">
                  <c:v>824.4</c:v>
                </c:pt>
                <c:pt idx="207">
                  <c:v>685.9</c:v>
                </c:pt>
                <c:pt idx="208">
                  <c:v>521.29999999999995</c:v>
                </c:pt>
                <c:pt idx="209">
                  <c:v>439.60000000000008</c:v>
                </c:pt>
                <c:pt idx="210">
                  <c:v>429.59999999999991</c:v>
                </c:pt>
                <c:pt idx="211">
                  <c:v>478.3</c:v>
                </c:pt>
                <c:pt idx="212">
                  <c:v>692.3</c:v>
                </c:pt>
                <c:pt idx="213">
                  <c:v>470.2</c:v>
                </c:pt>
                <c:pt idx="214">
                  <c:v>541.80000000000007</c:v>
                </c:pt>
                <c:pt idx="215">
                  <c:v>485.70000000000005</c:v>
                </c:pt>
                <c:pt idx="216">
                  <c:v>333</c:v>
                </c:pt>
                <c:pt idx="217">
                  <c:v>297.90000000000003</c:v>
                </c:pt>
                <c:pt idx="218">
                  <c:v>280.2</c:v>
                </c:pt>
                <c:pt idx="219">
                  <c:v>302.2</c:v>
                </c:pt>
                <c:pt idx="220">
                  <c:v>231.4</c:v>
                </c:pt>
                <c:pt idx="221">
                  <c:v>234.7</c:v>
                </c:pt>
                <c:pt idx="222">
                  <c:v>260.89999999999998</c:v>
                </c:pt>
                <c:pt idx="223">
                  <c:v>199.6</c:v>
                </c:pt>
                <c:pt idx="224">
                  <c:v>183.4</c:v>
                </c:pt>
                <c:pt idx="225">
                  <c:v>237.8</c:v>
                </c:pt>
                <c:pt idx="226">
                  <c:v>223.4</c:v>
                </c:pt>
                <c:pt idx="227">
                  <c:v>229.5</c:v>
                </c:pt>
                <c:pt idx="228">
                  <c:v>205.40000000000003</c:v>
                </c:pt>
                <c:pt idx="229">
                  <c:v>174.59999999999997</c:v>
                </c:pt>
                <c:pt idx="230">
                  <c:v>153.6</c:v>
                </c:pt>
                <c:pt idx="231">
                  <c:v>125.4</c:v>
                </c:pt>
                <c:pt idx="232">
                  <c:v>106.80000000000001</c:v>
                </c:pt>
                <c:pt idx="233">
                  <c:v>83.100000000000009</c:v>
                </c:pt>
                <c:pt idx="234">
                  <c:v>77.8</c:v>
                </c:pt>
                <c:pt idx="235">
                  <c:v>55.099999999999994</c:v>
                </c:pt>
                <c:pt idx="236">
                  <c:v>78.600000000000009</c:v>
                </c:pt>
                <c:pt idx="237">
                  <c:v>55.400000000000006</c:v>
                </c:pt>
                <c:pt idx="238">
                  <c:v>52</c:v>
                </c:pt>
                <c:pt idx="239">
                  <c:v>45.5</c:v>
                </c:pt>
                <c:pt idx="240">
                  <c:v>29.700000000000003</c:v>
                </c:pt>
                <c:pt idx="241">
                  <c:v>42.400000000000006</c:v>
                </c:pt>
                <c:pt idx="242">
                  <c:v>29.100000000000005</c:v>
                </c:pt>
                <c:pt idx="243">
                  <c:v>39.699999999999996</c:v>
                </c:pt>
                <c:pt idx="244">
                  <c:v>54</c:v>
                </c:pt>
                <c:pt idx="245">
                  <c:v>37.799999999999997</c:v>
                </c:pt>
                <c:pt idx="246">
                  <c:v>33.200000000000003</c:v>
                </c:pt>
                <c:pt idx="247">
                  <c:v>30.2</c:v>
                </c:pt>
                <c:pt idx="248">
                  <c:v>41.3</c:v>
                </c:pt>
                <c:pt idx="249">
                  <c:v>56.800000000000004</c:v>
                </c:pt>
                <c:pt idx="250">
                  <c:v>27.200000000000003</c:v>
                </c:pt>
                <c:pt idx="251">
                  <c:v>31.2</c:v>
                </c:pt>
                <c:pt idx="252">
                  <c:v>35.299999999999997</c:v>
                </c:pt>
                <c:pt idx="253">
                  <c:v>36.6</c:v>
                </c:pt>
                <c:pt idx="254">
                  <c:v>29.099999999999998</c:v>
                </c:pt>
                <c:pt idx="255">
                  <c:v>25.6</c:v>
                </c:pt>
                <c:pt idx="256">
                  <c:v>33.1</c:v>
                </c:pt>
                <c:pt idx="257">
                  <c:v>44.699999999999996</c:v>
                </c:pt>
                <c:pt idx="258">
                  <c:v>33.700000000000003</c:v>
                </c:pt>
                <c:pt idx="259">
                  <c:v>30.8</c:v>
                </c:pt>
                <c:pt idx="260">
                  <c:v>29.799999999999997</c:v>
                </c:pt>
                <c:pt idx="261">
                  <c:v>57.099999999999994</c:v>
                </c:pt>
                <c:pt idx="262">
                  <c:v>53.2</c:v>
                </c:pt>
                <c:pt idx="263">
                  <c:v>50.6</c:v>
                </c:pt>
                <c:pt idx="264">
                  <c:v>57.999999999999993</c:v>
                </c:pt>
                <c:pt idx="265">
                  <c:v>40.5</c:v>
                </c:pt>
                <c:pt idx="266">
                  <c:v>43.3</c:v>
                </c:pt>
                <c:pt idx="267">
                  <c:v>53.6</c:v>
                </c:pt>
                <c:pt idx="268">
                  <c:v>55.600000000000009</c:v>
                </c:pt>
                <c:pt idx="269">
                  <c:v>52.499999999999993</c:v>
                </c:pt>
                <c:pt idx="270">
                  <c:v>42.4</c:v>
                </c:pt>
                <c:pt idx="271">
                  <c:v>35.9</c:v>
                </c:pt>
                <c:pt idx="272">
                  <c:v>32.200000000000003</c:v>
                </c:pt>
                <c:pt idx="273">
                  <c:v>24.099999999999998</c:v>
                </c:pt>
                <c:pt idx="274">
                  <c:v>17.599999999999998</c:v>
                </c:pt>
                <c:pt idx="275">
                  <c:v>19.100000000000001</c:v>
                </c:pt>
                <c:pt idx="276">
                  <c:v>12.7</c:v>
                </c:pt>
                <c:pt idx="277">
                  <c:v>28.9</c:v>
                </c:pt>
                <c:pt idx="278">
                  <c:v>24.3</c:v>
                </c:pt>
                <c:pt idx="279">
                  <c:v>25.4</c:v>
                </c:pt>
                <c:pt idx="280">
                  <c:v>11.5</c:v>
                </c:pt>
                <c:pt idx="281">
                  <c:v>11.799999999999999</c:v>
                </c:pt>
                <c:pt idx="282">
                  <c:v>12.1</c:v>
                </c:pt>
                <c:pt idx="283">
                  <c:v>12.6</c:v>
                </c:pt>
                <c:pt idx="284">
                  <c:v>26.8</c:v>
                </c:pt>
                <c:pt idx="285">
                  <c:v>16.799999999999997</c:v>
                </c:pt>
                <c:pt idx="286">
                  <c:v>8.6999999999999993</c:v>
                </c:pt>
                <c:pt idx="287">
                  <c:v>15.300000000000002</c:v>
                </c:pt>
                <c:pt idx="288">
                  <c:v>11.2</c:v>
                </c:pt>
                <c:pt idx="289">
                  <c:v>16.600000000000001</c:v>
                </c:pt>
                <c:pt idx="290">
                  <c:v>20.6</c:v>
                </c:pt>
                <c:pt idx="291">
                  <c:v>22.7</c:v>
                </c:pt>
                <c:pt idx="292">
                  <c:v>37.4</c:v>
                </c:pt>
                <c:pt idx="293">
                  <c:v>32.5</c:v>
                </c:pt>
                <c:pt idx="294">
                  <c:v>33.5</c:v>
                </c:pt>
                <c:pt idx="295">
                  <c:v>26.1</c:v>
                </c:pt>
                <c:pt idx="296">
                  <c:v>33.099999999999994</c:v>
                </c:pt>
                <c:pt idx="297">
                  <c:v>26.8</c:v>
                </c:pt>
                <c:pt idx="298">
                  <c:v>31.099999999999994</c:v>
                </c:pt>
                <c:pt idx="299">
                  <c:v>37.5</c:v>
                </c:pt>
                <c:pt idx="300">
                  <c:v>30.400000000000006</c:v>
                </c:pt>
                <c:pt idx="301">
                  <c:v>22.799999999999997</c:v>
                </c:pt>
                <c:pt idx="302">
                  <c:v>22.9</c:v>
                </c:pt>
                <c:pt idx="303">
                  <c:v>16.099999999999998</c:v>
                </c:pt>
                <c:pt idx="304">
                  <c:v>25.3</c:v>
                </c:pt>
                <c:pt idx="305">
                  <c:v>34</c:v>
                </c:pt>
                <c:pt idx="306">
                  <c:v>50.1</c:v>
                </c:pt>
                <c:pt idx="307">
                  <c:v>49</c:v>
                </c:pt>
                <c:pt idx="308">
                  <c:v>40.800000000000004</c:v>
                </c:pt>
                <c:pt idx="309">
                  <c:v>29.599999999999994</c:v>
                </c:pt>
                <c:pt idx="310">
                  <c:v>22.7</c:v>
                </c:pt>
                <c:pt idx="311">
                  <c:v>18.099999999999998</c:v>
                </c:pt>
                <c:pt idx="312">
                  <c:v>17.799999999999994</c:v>
                </c:pt>
                <c:pt idx="313">
                  <c:v>19.899999999999995</c:v>
                </c:pt>
                <c:pt idx="314">
                  <c:v>15.900000000000002</c:v>
                </c:pt>
                <c:pt idx="315">
                  <c:v>11.899999999999999</c:v>
                </c:pt>
                <c:pt idx="316">
                  <c:v>16.800000000000004</c:v>
                </c:pt>
                <c:pt idx="317">
                  <c:v>18.999999999999993</c:v>
                </c:pt>
                <c:pt idx="318">
                  <c:v>17.299999999999997</c:v>
                </c:pt>
                <c:pt idx="319">
                  <c:v>18.699999999999996</c:v>
                </c:pt>
                <c:pt idx="320">
                  <c:v>20.099999999999994</c:v>
                </c:pt>
                <c:pt idx="321">
                  <c:v>19.599999999999994</c:v>
                </c:pt>
                <c:pt idx="322">
                  <c:v>15.600000000000003</c:v>
                </c:pt>
                <c:pt idx="323">
                  <c:v>16.200000000000003</c:v>
                </c:pt>
                <c:pt idx="324">
                  <c:v>13.200000000000006</c:v>
                </c:pt>
                <c:pt idx="325">
                  <c:v>15.000000000000002</c:v>
                </c:pt>
                <c:pt idx="326">
                  <c:v>14.400000000000002</c:v>
                </c:pt>
                <c:pt idx="327">
                  <c:v>11.2</c:v>
                </c:pt>
                <c:pt idx="328">
                  <c:v>20.8</c:v>
                </c:pt>
                <c:pt idx="329">
                  <c:v>27.6</c:v>
                </c:pt>
                <c:pt idx="330">
                  <c:v>21.999999999999996</c:v>
                </c:pt>
                <c:pt idx="331">
                  <c:v>16.299999999999994</c:v>
                </c:pt>
                <c:pt idx="332">
                  <c:v>21.600000000000009</c:v>
                </c:pt>
                <c:pt idx="333">
                  <c:v>26.6</c:v>
                </c:pt>
                <c:pt idx="334">
                  <c:v>27.6</c:v>
                </c:pt>
                <c:pt idx="335">
                  <c:v>30.299999999999994</c:v>
                </c:pt>
                <c:pt idx="336">
                  <c:v>25.4</c:v>
                </c:pt>
                <c:pt idx="337">
                  <c:v>20.500000000000007</c:v>
                </c:pt>
                <c:pt idx="338">
                  <c:v>25</c:v>
                </c:pt>
                <c:pt idx="339">
                  <c:v>30.400000000000027</c:v>
                </c:pt>
                <c:pt idx="340">
                  <c:v>24.6</c:v>
                </c:pt>
                <c:pt idx="341">
                  <c:v>26.200000000000003</c:v>
                </c:pt>
                <c:pt idx="342">
                  <c:v>33.400000000000006</c:v>
                </c:pt>
                <c:pt idx="343">
                  <c:v>27.299999999999969</c:v>
                </c:pt>
                <c:pt idx="344">
                  <c:v>32.799999999999983</c:v>
                </c:pt>
                <c:pt idx="345">
                  <c:v>29.800000000000004</c:v>
                </c:pt>
                <c:pt idx="346">
                  <c:v>29.000000000000004</c:v>
                </c:pt>
                <c:pt idx="347">
                  <c:v>31.499999999999993</c:v>
                </c:pt>
                <c:pt idx="348">
                  <c:v>33.800000000000011</c:v>
                </c:pt>
                <c:pt idx="349">
                  <c:v>34.500000000000021</c:v>
                </c:pt>
                <c:pt idx="350">
                  <c:v>29.999999999999982</c:v>
                </c:pt>
                <c:pt idx="351">
                  <c:v>24.40000000000002</c:v>
                </c:pt>
                <c:pt idx="352">
                  <c:v>25.899999999999991</c:v>
                </c:pt>
                <c:pt idx="353">
                  <c:v>21.099999999999987</c:v>
                </c:pt>
                <c:pt idx="354">
                  <c:v>24.499999999999964</c:v>
                </c:pt>
                <c:pt idx="355">
                  <c:v>21.599999999999973</c:v>
                </c:pt>
                <c:pt idx="356">
                  <c:v>20.199999999999996</c:v>
                </c:pt>
                <c:pt idx="357">
                  <c:v>27.499999999999993</c:v>
                </c:pt>
                <c:pt idx="358">
                  <c:v>25</c:v>
                </c:pt>
                <c:pt idx="359">
                  <c:v>19.499999999999986</c:v>
                </c:pt>
                <c:pt idx="360">
                  <c:v>20.799999999999976</c:v>
                </c:pt>
                <c:pt idx="361">
                  <c:v>15.300000000000002</c:v>
                </c:pt>
                <c:pt idx="362">
                  <c:v>19.100000000000005</c:v>
                </c:pt>
                <c:pt idx="363">
                  <c:v>10.30000000000002</c:v>
                </c:pt>
                <c:pt idx="364">
                  <c:v>18.400000000000016</c:v>
                </c:pt>
                <c:pt idx="365">
                  <c:v>19.399999999999995</c:v>
                </c:pt>
                <c:pt idx="366">
                  <c:v>22.900000000000009</c:v>
                </c:pt>
                <c:pt idx="367">
                  <c:v>21.799999999999976</c:v>
                </c:pt>
                <c:pt idx="368">
                  <c:v>16.699999999999982</c:v>
                </c:pt>
                <c:pt idx="369">
                  <c:v>17.700000000000003</c:v>
                </c:pt>
                <c:pt idx="370">
                  <c:v>9.6000000000000085</c:v>
                </c:pt>
                <c:pt idx="371">
                  <c:v>12.5</c:v>
                </c:pt>
                <c:pt idx="372">
                  <c:v>11.299999999999999</c:v>
                </c:pt>
              </c:numCache>
            </c:numRef>
          </c:val>
          <c:smooth val="0"/>
          <c:extLst>
            <c:ext xmlns:c16="http://schemas.microsoft.com/office/drawing/2014/chart" uri="{C3380CC4-5D6E-409C-BE32-E72D297353CC}">
              <c16:uniqueId val="{00000000-1BE5-4EE3-AC60-F7FF95633C24}"/>
            </c:ext>
          </c:extLst>
        </c:ser>
        <c:dLbls>
          <c:showLegendKey val="0"/>
          <c:showVal val="0"/>
          <c:showCatName val="0"/>
          <c:showSerName val="0"/>
          <c:showPercent val="0"/>
          <c:showBubbleSize val="0"/>
        </c:dLbls>
        <c:smooth val="0"/>
        <c:axId val="2086464527"/>
        <c:axId val="2086470287"/>
      </c:lineChart>
      <c:dateAx>
        <c:axId val="2086464527"/>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6470287"/>
        <c:crosses val="autoZero"/>
        <c:auto val="1"/>
        <c:lblOffset val="100"/>
        <c:baseTimeUnit val="months"/>
      </c:dateAx>
      <c:valAx>
        <c:axId val="208647028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8646452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Series 1</c:v>
                </c:pt>
              </c:strCache>
            </c:strRef>
          </c:tx>
          <c:spPr>
            <a:ln w="28575" cap="rnd">
              <a:solidFill>
                <a:schemeClr val="accent1"/>
              </a:solidFill>
              <a:round/>
            </a:ln>
            <a:effectLst/>
          </c:spPr>
          <c:marker>
            <c:symbol val="none"/>
          </c:marker>
          <c:cat>
            <c:numRef>
              <c:f>Sheet1!$A$2:$A$18</c:f>
              <c:numCache>
                <c:formatCode>m/d/yyyy</c:formatCode>
                <c:ptCount val="17"/>
                <c:pt idx="0">
                  <c:v>45037</c:v>
                </c:pt>
                <c:pt idx="1">
                  <c:v>44687</c:v>
                </c:pt>
                <c:pt idx="2">
                  <c:v>42993</c:v>
                </c:pt>
                <c:pt idx="3">
                  <c:v>42504</c:v>
                </c:pt>
                <c:pt idx="4">
                  <c:v>41775</c:v>
                </c:pt>
                <c:pt idx="5">
                  <c:v>41656</c:v>
                </c:pt>
                <c:pt idx="6">
                  <c:v>40736</c:v>
                </c:pt>
                <c:pt idx="7">
                  <c:v>40648</c:v>
                </c:pt>
                <c:pt idx="8">
                  <c:v>40529</c:v>
                </c:pt>
                <c:pt idx="9">
                  <c:v>40456</c:v>
                </c:pt>
                <c:pt idx="10">
                  <c:v>40378</c:v>
                </c:pt>
                <c:pt idx="11">
                  <c:v>39996</c:v>
                </c:pt>
                <c:pt idx="12">
                  <c:v>39920</c:v>
                </c:pt>
                <c:pt idx="13">
                  <c:v>35919</c:v>
                </c:pt>
                <c:pt idx="14">
                  <c:v>35474</c:v>
                </c:pt>
                <c:pt idx="15">
                  <c:v>34577</c:v>
                </c:pt>
                <c:pt idx="16">
                  <c:v>31973</c:v>
                </c:pt>
              </c:numCache>
            </c:numRef>
          </c:cat>
          <c:val>
            <c:numRef>
              <c:f>Sheet1!$B$2:$B$18</c:f>
              <c:numCache>
                <c:formatCode>General</c:formatCode>
                <c:ptCount val="17"/>
                <c:pt idx="0">
                  <c:v>7</c:v>
                </c:pt>
                <c:pt idx="1">
                  <c:v>6</c:v>
                </c:pt>
                <c:pt idx="2">
                  <c:v>5</c:v>
                </c:pt>
                <c:pt idx="3">
                  <c:v>4</c:v>
                </c:pt>
                <c:pt idx="4">
                  <c:v>3</c:v>
                </c:pt>
                <c:pt idx="5">
                  <c:v>1</c:v>
                </c:pt>
                <c:pt idx="6">
                  <c:v>0</c:v>
                </c:pt>
                <c:pt idx="7">
                  <c:v>1</c:v>
                </c:pt>
                <c:pt idx="8">
                  <c:v>3</c:v>
                </c:pt>
                <c:pt idx="9">
                  <c:v>8</c:v>
                </c:pt>
                <c:pt idx="10">
                  <c:v>8</c:v>
                </c:pt>
                <c:pt idx="11">
                  <c:v>9</c:v>
                </c:pt>
                <c:pt idx="12">
                  <c:v>10</c:v>
                </c:pt>
                <c:pt idx="13">
                  <c:v>10</c:v>
                </c:pt>
                <c:pt idx="14">
                  <c:v>9</c:v>
                </c:pt>
                <c:pt idx="15">
                  <c:v>8</c:v>
                </c:pt>
                <c:pt idx="16">
                  <c:v>7</c:v>
                </c:pt>
              </c:numCache>
            </c:numRef>
          </c:val>
          <c:smooth val="0"/>
          <c:extLst>
            <c:ext xmlns:c16="http://schemas.microsoft.com/office/drawing/2014/chart" uri="{C3380CC4-5D6E-409C-BE32-E72D297353CC}">
              <c16:uniqueId val="{00000000-DA11-41DC-AA2C-CC731F5C5FD6}"/>
            </c:ext>
          </c:extLst>
        </c:ser>
        <c:dLbls>
          <c:showLegendKey val="0"/>
          <c:showVal val="0"/>
          <c:showCatName val="0"/>
          <c:showSerName val="0"/>
          <c:showPercent val="0"/>
          <c:showBubbleSize val="0"/>
        </c:dLbls>
        <c:smooth val="0"/>
        <c:axId val="1555789792"/>
        <c:axId val="1555788832"/>
      </c:lineChart>
      <c:dateAx>
        <c:axId val="1555789792"/>
        <c:scaling>
          <c:orientation val="minMax"/>
        </c:scaling>
        <c:delete val="0"/>
        <c:axPos val="b"/>
        <c:numFmt formatCode="mmm\-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5788832"/>
        <c:crosses val="autoZero"/>
        <c:auto val="1"/>
        <c:lblOffset val="100"/>
        <c:baseTimeUnit val="months"/>
      </c:dateAx>
      <c:valAx>
        <c:axId val="1555788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5578979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Spread bp</c:v>
                </c:pt>
              </c:strCache>
            </c:strRef>
          </c:tx>
          <c:spPr>
            <a:ln w="28575" cap="rnd">
              <a:solidFill>
                <a:schemeClr val="accent1"/>
              </a:solidFill>
              <a:round/>
            </a:ln>
            <a:effectLst/>
          </c:spPr>
          <c:marker>
            <c:symbol val="none"/>
          </c:marker>
          <c:cat>
            <c:numRef>
              <c:f>Sheet1!$A$2:$A$1310</c:f>
              <c:numCache>
                <c:formatCode>mmm\-yy</c:formatCode>
                <c:ptCount val="1309"/>
                <c:pt idx="0">
                  <c:v>36777</c:v>
                </c:pt>
                <c:pt idx="1">
                  <c:v>36784</c:v>
                </c:pt>
                <c:pt idx="2">
                  <c:v>36791</c:v>
                </c:pt>
                <c:pt idx="3">
                  <c:v>36798</c:v>
                </c:pt>
                <c:pt idx="4">
                  <c:v>36805</c:v>
                </c:pt>
                <c:pt idx="5">
                  <c:v>36812</c:v>
                </c:pt>
                <c:pt idx="6">
                  <c:v>36819</c:v>
                </c:pt>
                <c:pt idx="7">
                  <c:v>36826</c:v>
                </c:pt>
                <c:pt idx="8">
                  <c:v>36833</c:v>
                </c:pt>
                <c:pt idx="9">
                  <c:v>36840</c:v>
                </c:pt>
                <c:pt idx="10">
                  <c:v>36847</c:v>
                </c:pt>
                <c:pt idx="11">
                  <c:v>36854</c:v>
                </c:pt>
                <c:pt idx="12">
                  <c:v>36861</c:v>
                </c:pt>
                <c:pt idx="13">
                  <c:v>36868</c:v>
                </c:pt>
                <c:pt idx="14">
                  <c:v>36875</c:v>
                </c:pt>
                <c:pt idx="15">
                  <c:v>36882</c:v>
                </c:pt>
                <c:pt idx="16">
                  <c:v>36889</c:v>
                </c:pt>
                <c:pt idx="17">
                  <c:v>36896</c:v>
                </c:pt>
                <c:pt idx="18">
                  <c:v>36903</c:v>
                </c:pt>
                <c:pt idx="19">
                  <c:v>36910</c:v>
                </c:pt>
                <c:pt idx="20">
                  <c:v>36917</c:v>
                </c:pt>
                <c:pt idx="21">
                  <c:v>36924</c:v>
                </c:pt>
                <c:pt idx="22">
                  <c:v>36931</c:v>
                </c:pt>
                <c:pt idx="23">
                  <c:v>36938</c:v>
                </c:pt>
                <c:pt idx="24">
                  <c:v>36945</c:v>
                </c:pt>
                <c:pt idx="25">
                  <c:v>36952</c:v>
                </c:pt>
                <c:pt idx="26">
                  <c:v>36959</c:v>
                </c:pt>
                <c:pt idx="27">
                  <c:v>36966</c:v>
                </c:pt>
                <c:pt idx="28">
                  <c:v>36973</c:v>
                </c:pt>
                <c:pt idx="29">
                  <c:v>36980</c:v>
                </c:pt>
                <c:pt idx="30">
                  <c:v>36987</c:v>
                </c:pt>
                <c:pt idx="31">
                  <c:v>36994</c:v>
                </c:pt>
                <c:pt idx="32">
                  <c:v>37001</c:v>
                </c:pt>
                <c:pt idx="33">
                  <c:v>37008</c:v>
                </c:pt>
                <c:pt idx="34">
                  <c:v>37015</c:v>
                </c:pt>
                <c:pt idx="35">
                  <c:v>37022</c:v>
                </c:pt>
                <c:pt idx="36">
                  <c:v>37029</c:v>
                </c:pt>
                <c:pt idx="37">
                  <c:v>37036</c:v>
                </c:pt>
                <c:pt idx="38">
                  <c:v>37043</c:v>
                </c:pt>
                <c:pt idx="39">
                  <c:v>37050</c:v>
                </c:pt>
                <c:pt idx="40">
                  <c:v>37057</c:v>
                </c:pt>
                <c:pt idx="41">
                  <c:v>37064</c:v>
                </c:pt>
                <c:pt idx="42">
                  <c:v>37071</c:v>
                </c:pt>
                <c:pt idx="43">
                  <c:v>37078</c:v>
                </c:pt>
                <c:pt idx="44">
                  <c:v>37085</c:v>
                </c:pt>
                <c:pt idx="45">
                  <c:v>37092</c:v>
                </c:pt>
                <c:pt idx="46">
                  <c:v>37099</c:v>
                </c:pt>
                <c:pt idx="47">
                  <c:v>37106</c:v>
                </c:pt>
                <c:pt idx="48">
                  <c:v>37113</c:v>
                </c:pt>
                <c:pt idx="49">
                  <c:v>37120</c:v>
                </c:pt>
                <c:pt idx="50">
                  <c:v>37127</c:v>
                </c:pt>
                <c:pt idx="51">
                  <c:v>37134</c:v>
                </c:pt>
                <c:pt idx="52">
                  <c:v>37141</c:v>
                </c:pt>
                <c:pt idx="53">
                  <c:v>37148</c:v>
                </c:pt>
                <c:pt idx="54">
                  <c:v>37155</c:v>
                </c:pt>
                <c:pt idx="55">
                  <c:v>37162</c:v>
                </c:pt>
                <c:pt idx="56">
                  <c:v>37169</c:v>
                </c:pt>
                <c:pt idx="57">
                  <c:v>37176</c:v>
                </c:pt>
                <c:pt idx="58">
                  <c:v>37183</c:v>
                </c:pt>
                <c:pt idx="59">
                  <c:v>37190</c:v>
                </c:pt>
                <c:pt idx="60">
                  <c:v>37197</c:v>
                </c:pt>
                <c:pt idx="61">
                  <c:v>37204</c:v>
                </c:pt>
                <c:pt idx="62">
                  <c:v>37211</c:v>
                </c:pt>
                <c:pt idx="63">
                  <c:v>37218</c:v>
                </c:pt>
                <c:pt idx="64">
                  <c:v>37225</c:v>
                </c:pt>
                <c:pt idx="65">
                  <c:v>37232</c:v>
                </c:pt>
                <c:pt idx="66">
                  <c:v>37239</c:v>
                </c:pt>
                <c:pt idx="67">
                  <c:v>37246</c:v>
                </c:pt>
                <c:pt idx="68">
                  <c:v>37253</c:v>
                </c:pt>
                <c:pt idx="69">
                  <c:v>37260</c:v>
                </c:pt>
                <c:pt idx="70">
                  <c:v>37267</c:v>
                </c:pt>
                <c:pt idx="71">
                  <c:v>37274</c:v>
                </c:pt>
                <c:pt idx="72">
                  <c:v>37281</c:v>
                </c:pt>
                <c:pt idx="73">
                  <c:v>37288</c:v>
                </c:pt>
                <c:pt idx="74">
                  <c:v>37295</c:v>
                </c:pt>
                <c:pt idx="75">
                  <c:v>37302</c:v>
                </c:pt>
                <c:pt idx="76">
                  <c:v>37309</c:v>
                </c:pt>
                <c:pt idx="77">
                  <c:v>37316</c:v>
                </c:pt>
                <c:pt idx="78">
                  <c:v>37323</c:v>
                </c:pt>
                <c:pt idx="79">
                  <c:v>37330</c:v>
                </c:pt>
                <c:pt idx="80">
                  <c:v>37337</c:v>
                </c:pt>
                <c:pt idx="81">
                  <c:v>37344</c:v>
                </c:pt>
                <c:pt idx="82">
                  <c:v>37351</c:v>
                </c:pt>
                <c:pt idx="83">
                  <c:v>37358</c:v>
                </c:pt>
                <c:pt idx="84">
                  <c:v>37365</c:v>
                </c:pt>
                <c:pt idx="85">
                  <c:v>37372</c:v>
                </c:pt>
                <c:pt idx="86">
                  <c:v>37379</c:v>
                </c:pt>
                <c:pt idx="87">
                  <c:v>37386</c:v>
                </c:pt>
                <c:pt idx="88">
                  <c:v>37393</c:v>
                </c:pt>
                <c:pt idx="89">
                  <c:v>37400</c:v>
                </c:pt>
                <c:pt idx="90">
                  <c:v>37407</c:v>
                </c:pt>
                <c:pt idx="91">
                  <c:v>37414</c:v>
                </c:pt>
                <c:pt idx="92">
                  <c:v>37421</c:v>
                </c:pt>
                <c:pt idx="93">
                  <c:v>37428</c:v>
                </c:pt>
                <c:pt idx="94">
                  <c:v>37435</c:v>
                </c:pt>
                <c:pt idx="95">
                  <c:v>37442</c:v>
                </c:pt>
                <c:pt idx="96">
                  <c:v>37449</c:v>
                </c:pt>
                <c:pt idx="97">
                  <c:v>37456</c:v>
                </c:pt>
                <c:pt idx="98">
                  <c:v>37463</c:v>
                </c:pt>
                <c:pt idx="99">
                  <c:v>37470</c:v>
                </c:pt>
                <c:pt idx="100">
                  <c:v>37477</c:v>
                </c:pt>
                <c:pt idx="101">
                  <c:v>37484</c:v>
                </c:pt>
                <c:pt idx="102">
                  <c:v>37491</c:v>
                </c:pt>
                <c:pt idx="103">
                  <c:v>37498</c:v>
                </c:pt>
                <c:pt idx="104">
                  <c:v>37505</c:v>
                </c:pt>
                <c:pt idx="105">
                  <c:v>37512</c:v>
                </c:pt>
                <c:pt idx="106">
                  <c:v>37519</c:v>
                </c:pt>
                <c:pt idx="107">
                  <c:v>37526</c:v>
                </c:pt>
                <c:pt idx="108">
                  <c:v>37533</c:v>
                </c:pt>
                <c:pt idx="109">
                  <c:v>37540</c:v>
                </c:pt>
                <c:pt idx="110">
                  <c:v>37547</c:v>
                </c:pt>
                <c:pt idx="111">
                  <c:v>37554</c:v>
                </c:pt>
                <c:pt idx="112">
                  <c:v>37561</c:v>
                </c:pt>
                <c:pt idx="113">
                  <c:v>37568</c:v>
                </c:pt>
                <c:pt idx="114">
                  <c:v>37575</c:v>
                </c:pt>
                <c:pt idx="115">
                  <c:v>37582</c:v>
                </c:pt>
                <c:pt idx="116">
                  <c:v>37589</c:v>
                </c:pt>
                <c:pt idx="117">
                  <c:v>37596</c:v>
                </c:pt>
                <c:pt idx="118">
                  <c:v>37603</c:v>
                </c:pt>
                <c:pt idx="119">
                  <c:v>37610</c:v>
                </c:pt>
                <c:pt idx="120">
                  <c:v>37617</c:v>
                </c:pt>
                <c:pt idx="121">
                  <c:v>37624</c:v>
                </c:pt>
                <c:pt idx="122">
                  <c:v>37631</c:v>
                </c:pt>
                <c:pt idx="123">
                  <c:v>37638</c:v>
                </c:pt>
                <c:pt idx="124">
                  <c:v>37645</c:v>
                </c:pt>
                <c:pt idx="125">
                  <c:v>37652</c:v>
                </c:pt>
                <c:pt idx="126">
                  <c:v>37659</c:v>
                </c:pt>
                <c:pt idx="127">
                  <c:v>37666</c:v>
                </c:pt>
                <c:pt idx="128">
                  <c:v>37673</c:v>
                </c:pt>
                <c:pt idx="129">
                  <c:v>37680</c:v>
                </c:pt>
                <c:pt idx="130">
                  <c:v>37687</c:v>
                </c:pt>
                <c:pt idx="131">
                  <c:v>37694</c:v>
                </c:pt>
                <c:pt idx="132">
                  <c:v>37701</c:v>
                </c:pt>
                <c:pt idx="133">
                  <c:v>37708</c:v>
                </c:pt>
                <c:pt idx="134">
                  <c:v>37715</c:v>
                </c:pt>
                <c:pt idx="135">
                  <c:v>37722</c:v>
                </c:pt>
                <c:pt idx="136">
                  <c:v>37729</c:v>
                </c:pt>
                <c:pt idx="137">
                  <c:v>37736</c:v>
                </c:pt>
                <c:pt idx="138">
                  <c:v>37743</c:v>
                </c:pt>
                <c:pt idx="139">
                  <c:v>37750</c:v>
                </c:pt>
                <c:pt idx="140">
                  <c:v>37757</c:v>
                </c:pt>
                <c:pt idx="141">
                  <c:v>37764</c:v>
                </c:pt>
                <c:pt idx="142">
                  <c:v>37771</c:v>
                </c:pt>
                <c:pt idx="143">
                  <c:v>37778</c:v>
                </c:pt>
                <c:pt idx="144">
                  <c:v>37785</c:v>
                </c:pt>
                <c:pt idx="145">
                  <c:v>37792</c:v>
                </c:pt>
                <c:pt idx="146">
                  <c:v>37799</c:v>
                </c:pt>
                <c:pt idx="147">
                  <c:v>37806</c:v>
                </c:pt>
                <c:pt idx="148">
                  <c:v>37813</c:v>
                </c:pt>
                <c:pt idx="149">
                  <c:v>37820</c:v>
                </c:pt>
                <c:pt idx="150">
                  <c:v>37827</c:v>
                </c:pt>
                <c:pt idx="151">
                  <c:v>37834</c:v>
                </c:pt>
                <c:pt idx="152">
                  <c:v>37841</c:v>
                </c:pt>
                <c:pt idx="153">
                  <c:v>37848</c:v>
                </c:pt>
                <c:pt idx="154">
                  <c:v>37855</c:v>
                </c:pt>
                <c:pt idx="155">
                  <c:v>37862</c:v>
                </c:pt>
                <c:pt idx="156">
                  <c:v>37869</c:v>
                </c:pt>
                <c:pt idx="157">
                  <c:v>37876</c:v>
                </c:pt>
                <c:pt idx="158">
                  <c:v>37883</c:v>
                </c:pt>
                <c:pt idx="159">
                  <c:v>37890</c:v>
                </c:pt>
                <c:pt idx="160">
                  <c:v>37897</c:v>
                </c:pt>
                <c:pt idx="161">
                  <c:v>37904</c:v>
                </c:pt>
                <c:pt idx="162">
                  <c:v>37911</c:v>
                </c:pt>
                <c:pt idx="163">
                  <c:v>37918</c:v>
                </c:pt>
                <c:pt idx="164">
                  <c:v>37925</c:v>
                </c:pt>
                <c:pt idx="165">
                  <c:v>37932</c:v>
                </c:pt>
                <c:pt idx="166">
                  <c:v>37939</c:v>
                </c:pt>
                <c:pt idx="167">
                  <c:v>37946</c:v>
                </c:pt>
                <c:pt idx="168">
                  <c:v>37953</c:v>
                </c:pt>
                <c:pt idx="169">
                  <c:v>37960</c:v>
                </c:pt>
                <c:pt idx="170">
                  <c:v>37967</c:v>
                </c:pt>
                <c:pt idx="171">
                  <c:v>37974</c:v>
                </c:pt>
                <c:pt idx="172">
                  <c:v>37981</c:v>
                </c:pt>
                <c:pt idx="173">
                  <c:v>37988</c:v>
                </c:pt>
                <c:pt idx="174">
                  <c:v>37995</c:v>
                </c:pt>
                <c:pt idx="175">
                  <c:v>38002</c:v>
                </c:pt>
                <c:pt idx="176">
                  <c:v>38009</c:v>
                </c:pt>
                <c:pt idx="177">
                  <c:v>38016</c:v>
                </c:pt>
                <c:pt idx="178">
                  <c:v>38023</c:v>
                </c:pt>
                <c:pt idx="179">
                  <c:v>38030</c:v>
                </c:pt>
                <c:pt idx="180">
                  <c:v>38037</c:v>
                </c:pt>
                <c:pt idx="181">
                  <c:v>38044</c:v>
                </c:pt>
                <c:pt idx="182">
                  <c:v>38051</c:v>
                </c:pt>
                <c:pt idx="183">
                  <c:v>38058</c:v>
                </c:pt>
                <c:pt idx="184">
                  <c:v>38065</c:v>
                </c:pt>
                <c:pt idx="185">
                  <c:v>38072</c:v>
                </c:pt>
                <c:pt idx="186">
                  <c:v>38079</c:v>
                </c:pt>
                <c:pt idx="187">
                  <c:v>38086</c:v>
                </c:pt>
                <c:pt idx="188">
                  <c:v>38093</c:v>
                </c:pt>
                <c:pt idx="189">
                  <c:v>38100</c:v>
                </c:pt>
                <c:pt idx="190">
                  <c:v>38107</c:v>
                </c:pt>
                <c:pt idx="191">
                  <c:v>38114</c:v>
                </c:pt>
                <c:pt idx="192">
                  <c:v>38121</c:v>
                </c:pt>
                <c:pt idx="193">
                  <c:v>38128</c:v>
                </c:pt>
                <c:pt idx="194">
                  <c:v>38135</c:v>
                </c:pt>
                <c:pt idx="195">
                  <c:v>38142</c:v>
                </c:pt>
                <c:pt idx="196">
                  <c:v>38149</c:v>
                </c:pt>
                <c:pt idx="197">
                  <c:v>38156</c:v>
                </c:pt>
                <c:pt idx="198">
                  <c:v>38163</c:v>
                </c:pt>
                <c:pt idx="199">
                  <c:v>38170</c:v>
                </c:pt>
                <c:pt idx="200">
                  <c:v>38177</c:v>
                </c:pt>
                <c:pt idx="201">
                  <c:v>38184</c:v>
                </c:pt>
                <c:pt idx="202">
                  <c:v>38191</c:v>
                </c:pt>
                <c:pt idx="203">
                  <c:v>38198</c:v>
                </c:pt>
                <c:pt idx="204">
                  <c:v>38205</c:v>
                </c:pt>
                <c:pt idx="205">
                  <c:v>38212</c:v>
                </c:pt>
                <c:pt idx="206">
                  <c:v>38219</c:v>
                </c:pt>
                <c:pt idx="207">
                  <c:v>38226</c:v>
                </c:pt>
                <c:pt idx="208">
                  <c:v>38233</c:v>
                </c:pt>
                <c:pt idx="209">
                  <c:v>38240</c:v>
                </c:pt>
                <c:pt idx="210">
                  <c:v>38247</c:v>
                </c:pt>
                <c:pt idx="211">
                  <c:v>38254</c:v>
                </c:pt>
                <c:pt idx="212">
                  <c:v>38261</c:v>
                </c:pt>
                <c:pt idx="213">
                  <c:v>38268</c:v>
                </c:pt>
                <c:pt idx="214">
                  <c:v>38275</c:v>
                </c:pt>
                <c:pt idx="215">
                  <c:v>38282</c:v>
                </c:pt>
                <c:pt idx="216">
                  <c:v>38289</c:v>
                </c:pt>
                <c:pt idx="217">
                  <c:v>38296</c:v>
                </c:pt>
                <c:pt idx="218">
                  <c:v>38303</c:v>
                </c:pt>
                <c:pt idx="219">
                  <c:v>38310</c:v>
                </c:pt>
                <c:pt idx="220">
                  <c:v>38317</c:v>
                </c:pt>
                <c:pt idx="221">
                  <c:v>38324</c:v>
                </c:pt>
                <c:pt idx="222">
                  <c:v>38331</c:v>
                </c:pt>
                <c:pt idx="223">
                  <c:v>38338</c:v>
                </c:pt>
                <c:pt idx="224">
                  <c:v>38345</c:v>
                </c:pt>
                <c:pt idx="225">
                  <c:v>38352</c:v>
                </c:pt>
                <c:pt idx="226">
                  <c:v>38359</c:v>
                </c:pt>
                <c:pt idx="227">
                  <c:v>38366</c:v>
                </c:pt>
                <c:pt idx="228">
                  <c:v>38373</c:v>
                </c:pt>
                <c:pt idx="229">
                  <c:v>38380</c:v>
                </c:pt>
                <c:pt idx="230">
                  <c:v>38387</c:v>
                </c:pt>
                <c:pt idx="231">
                  <c:v>38394</c:v>
                </c:pt>
                <c:pt idx="232">
                  <c:v>38401</c:v>
                </c:pt>
                <c:pt idx="233">
                  <c:v>38408</c:v>
                </c:pt>
                <c:pt idx="234">
                  <c:v>38415</c:v>
                </c:pt>
                <c:pt idx="235">
                  <c:v>38422</c:v>
                </c:pt>
                <c:pt idx="236">
                  <c:v>38429</c:v>
                </c:pt>
                <c:pt idx="237">
                  <c:v>38436</c:v>
                </c:pt>
                <c:pt idx="238">
                  <c:v>38443</c:v>
                </c:pt>
                <c:pt idx="239">
                  <c:v>38450</c:v>
                </c:pt>
                <c:pt idx="240">
                  <c:v>38457</c:v>
                </c:pt>
                <c:pt idx="241">
                  <c:v>38464</c:v>
                </c:pt>
                <c:pt idx="242">
                  <c:v>38471</c:v>
                </c:pt>
                <c:pt idx="243">
                  <c:v>38478</c:v>
                </c:pt>
                <c:pt idx="244">
                  <c:v>38485</c:v>
                </c:pt>
                <c:pt idx="245">
                  <c:v>38492</c:v>
                </c:pt>
                <c:pt idx="246">
                  <c:v>38499</c:v>
                </c:pt>
                <c:pt idx="247">
                  <c:v>38506</c:v>
                </c:pt>
                <c:pt idx="248">
                  <c:v>38513</c:v>
                </c:pt>
                <c:pt idx="249">
                  <c:v>38520</c:v>
                </c:pt>
                <c:pt idx="250">
                  <c:v>38527</c:v>
                </c:pt>
                <c:pt idx="251">
                  <c:v>38534</c:v>
                </c:pt>
                <c:pt idx="252">
                  <c:v>38541</c:v>
                </c:pt>
                <c:pt idx="253">
                  <c:v>38548</c:v>
                </c:pt>
                <c:pt idx="254">
                  <c:v>38555</c:v>
                </c:pt>
                <c:pt idx="255">
                  <c:v>38562</c:v>
                </c:pt>
                <c:pt idx="256">
                  <c:v>38569</c:v>
                </c:pt>
                <c:pt idx="257">
                  <c:v>38576</c:v>
                </c:pt>
                <c:pt idx="258">
                  <c:v>38583</c:v>
                </c:pt>
                <c:pt idx="259">
                  <c:v>38590</c:v>
                </c:pt>
                <c:pt idx="260">
                  <c:v>38597</c:v>
                </c:pt>
                <c:pt idx="261">
                  <c:v>38604</c:v>
                </c:pt>
                <c:pt idx="262">
                  <c:v>38611</c:v>
                </c:pt>
                <c:pt idx="263">
                  <c:v>38618</c:v>
                </c:pt>
                <c:pt idx="264">
                  <c:v>38625</c:v>
                </c:pt>
                <c:pt idx="265">
                  <c:v>38632</c:v>
                </c:pt>
                <c:pt idx="266">
                  <c:v>38639</c:v>
                </c:pt>
                <c:pt idx="267">
                  <c:v>38646</c:v>
                </c:pt>
                <c:pt idx="268">
                  <c:v>38653</c:v>
                </c:pt>
                <c:pt idx="269">
                  <c:v>38660</c:v>
                </c:pt>
                <c:pt idx="270">
                  <c:v>38667</c:v>
                </c:pt>
                <c:pt idx="271">
                  <c:v>38674</c:v>
                </c:pt>
                <c:pt idx="272">
                  <c:v>38681</c:v>
                </c:pt>
                <c:pt idx="273">
                  <c:v>38688</c:v>
                </c:pt>
                <c:pt idx="274">
                  <c:v>38695</c:v>
                </c:pt>
                <c:pt idx="275">
                  <c:v>38702</c:v>
                </c:pt>
                <c:pt idx="276">
                  <c:v>38709</c:v>
                </c:pt>
                <c:pt idx="277">
                  <c:v>38716</c:v>
                </c:pt>
                <c:pt idx="278">
                  <c:v>38723</c:v>
                </c:pt>
                <c:pt idx="279">
                  <c:v>38730</c:v>
                </c:pt>
                <c:pt idx="280">
                  <c:v>38737</c:v>
                </c:pt>
                <c:pt idx="281">
                  <c:v>38744</c:v>
                </c:pt>
                <c:pt idx="282">
                  <c:v>38751</c:v>
                </c:pt>
                <c:pt idx="283">
                  <c:v>38758</c:v>
                </c:pt>
                <c:pt idx="284">
                  <c:v>38765</c:v>
                </c:pt>
                <c:pt idx="285">
                  <c:v>38772</c:v>
                </c:pt>
                <c:pt idx="286">
                  <c:v>38779</c:v>
                </c:pt>
                <c:pt idx="287">
                  <c:v>38786</c:v>
                </c:pt>
                <c:pt idx="288">
                  <c:v>38793</c:v>
                </c:pt>
                <c:pt idx="289">
                  <c:v>38800</c:v>
                </c:pt>
                <c:pt idx="290">
                  <c:v>38807</c:v>
                </c:pt>
                <c:pt idx="291">
                  <c:v>38814</c:v>
                </c:pt>
                <c:pt idx="292">
                  <c:v>38821</c:v>
                </c:pt>
                <c:pt idx="293">
                  <c:v>38828</c:v>
                </c:pt>
                <c:pt idx="294">
                  <c:v>38835</c:v>
                </c:pt>
                <c:pt idx="295">
                  <c:v>38842</c:v>
                </c:pt>
                <c:pt idx="296">
                  <c:v>38849</c:v>
                </c:pt>
                <c:pt idx="297">
                  <c:v>38856</c:v>
                </c:pt>
                <c:pt idx="298">
                  <c:v>38863</c:v>
                </c:pt>
                <c:pt idx="299">
                  <c:v>38870</c:v>
                </c:pt>
                <c:pt idx="300">
                  <c:v>38877</c:v>
                </c:pt>
                <c:pt idx="301">
                  <c:v>38884</c:v>
                </c:pt>
                <c:pt idx="302">
                  <c:v>38891</c:v>
                </c:pt>
                <c:pt idx="303">
                  <c:v>38898</c:v>
                </c:pt>
                <c:pt idx="304">
                  <c:v>38905</c:v>
                </c:pt>
                <c:pt idx="305">
                  <c:v>38912</c:v>
                </c:pt>
                <c:pt idx="306">
                  <c:v>38919</c:v>
                </c:pt>
                <c:pt idx="307">
                  <c:v>38926</c:v>
                </c:pt>
                <c:pt idx="308">
                  <c:v>38933</c:v>
                </c:pt>
                <c:pt idx="309">
                  <c:v>38940</c:v>
                </c:pt>
                <c:pt idx="310">
                  <c:v>38947</c:v>
                </c:pt>
                <c:pt idx="311">
                  <c:v>38954</c:v>
                </c:pt>
                <c:pt idx="312">
                  <c:v>38961</c:v>
                </c:pt>
                <c:pt idx="313">
                  <c:v>38968</c:v>
                </c:pt>
                <c:pt idx="314">
                  <c:v>38975</c:v>
                </c:pt>
                <c:pt idx="315">
                  <c:v>38982</c:v>
                </c:pt>
                <c:pt idx="316">
                  <c:v>38989</c:v>
                </c:pt>
                <c:pt idx="317">
                  <c:v>38996</c:v>
                </c:pt>
                <c:pt idx="318">
                  <c:v>39003</c:v>
                </c:pt>
                <c:pt idx="319">
                  <c:v>39010</c:v>
                </c:pt>
                <c:pt idx="320">
                  <c:v>39017</c:v>
                </c:pt>
                <c:pt idx="321">
                  <c:v>39024</c:v>
                </c:pt>
                <c:pt idx="322">
                  <c:v>39031</c:v>
                </c:pt>
                <c:pt idx="323">
                  <c:v>39038</c:v>
                </c:pt>
                <c:pt idx="324">
                  <c:v>39045</c:v>
                </c:pt>
                <c:pt idx="325">
                  <c:v>39052</c:v>
                </c:pt>
                <c:pt idx="326">
                  <c:v>39059</c:v>
                </c:pt>
                <c:pt idx="327">
                  <c:v>39066</c:v>
                </c:pt>
                <c:pt idx="328">
                  <c:v>39073</c:v>
                </c:pt>
                <c:pt idx="329">
                  <c:v>39080</c:v>
                </c:pt>
                <c:pt idx="330">
                  <c:v>39087</c:v>
                </c:pt>
                <c:pt idx="331">
                  <c:v>39094</c:v>
                </c:pt>
                <c:pt idx="332">
                  <c:v>39101</c:v>
                </c:pt>
                <c:pt idx="333">
                  <c:v>39108</c:v>
                </c:pt>
                <c:pt idx="334">
                  <c:v>39115</c:v>
                </c:pt>
                <c:pt idx="335">
                  <c:v>39122</c:v>
                </c:pt>
                <c:pt idx="336">
                  <c:v>39129</c:v>
                </c:pt>
                <c:pt idx="337">
                  <c:v>39136</c:v>
                </c:pt>
                <c:pt idx="338">
                  <c:v>39143</c:v>
                </c:pt>
                <c:pt idx="339">
                  <c:v>39150</c:v>
                </c:pt>
                <c:pt idx="340">
                  <c:v>39157</c:v>
                </c:pt>
                <c:pt idx="341">
                  <c:v>39164</c:v>
                </c:pt>
                <c:pt idx="342">
                  <c:v>39171</c:v>
                </c:pt>
                <c:pt idx="343">
                  <c:v>39178</c:v>
                </c:pt>
                <c:pt idx="344">
                  <c:v>39185</c:v>
                </c:pt>
                <c:pt idx="345">
                  <c:v>39192</c:v>
                </c:pt>
                <c:pt idx="346">
                  <c:v>39199</c:v>
                </c:pt>
                <c:pt idx="347">
                  <c:v>39206</c:v>
                </c:pt>
                <c:pt idx="348">
                  <c:v>39213</c:v>
                </c:pt>
                <c:pt idx="349">
                  <c:v>39220</c:v>
                </c:pt>
                <c:pt idx="350">
                  <c:v>39227</c:v>
                </c:pt>
                <c:pt idx="351">
                  <c:v>39234</c:v>
                </c:pt>
                <c:pt idx="352">
                  <c:v>39241</c:v>
                </c:pt>
                <c:pt idx="353">
                  <c:v>39248</c:v>
                </c:pt>
                <c:pt idx="354">
                  <c:v>39255</c:v>
                </c:pt>
                <c:pt idx="355">
                  <c:v>39262</c:v>
                </c:pt>
                <c:pt idx="356">
                  <c:v>39269</c:v>
                </c:pt>
                <c:pt idx="357">
                  <c:v>39276</c:v>
                </c:pt>
                <c:pt idx="358">
                  <c:v>39283</c:v>
                </c:pt>
                <c:pt idx="359">
                  <c:v>39290</c:v>
                </c:pt>
                <c:pt idx="360">
                  <c:v>39297</c:v>
                </c:pt>
                <c:pt idx="361">
                  <c:v>39304</c:v>
                </c:pt>
                <c:pt idx="362">
                  <c:v>39311</c:v>
                </c:pt>
                <c:pt idx="363">
                  <c:v>39318</c:v>
                </c:pt>
                <c:pt idx="364">
                  <c:v>39325</c:v>
                </c:pt>
                <c:pt idx="365">
                  <c:v>39332</c:v>
                </c:pt>
                <c:pt idx="366">
                  <c:v>39339</c:v>
                </c:pt>
                <c:pt idx="367">
                  <c:v>39346</c:v>
                </c:pt>
                <c:pt idx="368">
                  <c:v>39353</c:v>
                </c:pt>
                <c:pt idx="369">
                  <c:v>39360</c:v>
                </c:pt>
                <c:pt idx="370">
                  <c:v>39367</c:v>
                </c:pt>
                <c:pt idx="371">
                  <c:v>39374</c:v>
                </c:pt>
                <c:pt idx="372">
                  <c:v>39381</c:v>
                </c:pt>
                <c:pt idx="373">
                  <c:v>39388</c:v>
                </c:pt>
                <c:pt idx="374">
                  <c:v>39395</c:v>
                </c:pt>
                <c:pt idx="375">
                  <c:v>39402</c:v>
                </c:pt>
                <c:pt idx="376">
                  <c:v>39409</c:v>
                </c:pt>
                <c:pt idx="377">
                  <c:v>39416</c:v>
                </c:pt>
                <c:pt idx="378">
                  <c:v>39423</c:v>
                </c:pt>
                <c:pt idx="379">
                  <c:v>39430</c:v>
                </c:pt>
                <c:pt idx="380">
                  <c:v>39437</c:v>
                </c:pt>
                <c:pt idx="381">
                  <c:v>39444</c:v>
                </c:pt>
                <c:pt idx="382">
                  <c:v>39451</c:v>
                </c:pt>
                <c:pt idx="383">
                  <c:v>39458</c:v>
                </c:pt>
                <c:pt idx="384">
                  <c:v>39465</c:v>
                </c:pt>
                <c:pt idx="385">
                  <c:v>39472</c:v>
                </c:pt>
                <c:pt idx="386">
                  <c:v>39479</c:v>
                </c:pt>
                <c:pt idx="387">
                  <c:v>39486</c:v>
                </c:pt>
                <c:pt idx="388">
                  <c:v>39493</c:v>
                </c:pt>
                <c:pt idx="389">
                  <c:v>39500</c:v>
                </c:pt>
                <c:pt idx="390">
                  <c:v>39507</c:v>
                </c:pt>
                <c:pt idx="391">
                  <c:v>39514</c:v>
                </c:pt>
                <c:pt idx="392">
                  <c:v>39521</c:v>
                </c:pt>
                <c:pt idx="393">
                  <c:v>39528</c:v>
                </c:pt>
                <c:pt idx="394">
                  <c:v>39535</c:v>
                </c:pt>
                <c:pt idx="395">
                  <c:v>39542</c:v>
                </c:pt>
                <c:pt idx="396">
                  <c:v>39549</c:v>
                </c:pt>
                <c:pt idx="397">
                  <c:v>39556</c:v>
                </c:pt>
                <c:pt idx="398">
                  <c:v>39563</c:v>
                </c:pt>
                <c:pt idx="399">
                  <c:v>39570</c:v>
                </c:pt>
                <c:pt idx="400">
                  <c:v>39577</c:v>
                </c:pt>
                <c:pt idx="401">
                  <c:v>39584</c:v>
                </c:pt>
                <c:pt idx="402">
                  <c:v>39591</c:v>
                </c:pt>
                <c:pt idx="403">
                  <c:v>39598</c:v>
                </c:pt>
                <c:pt idx="404">
                  <c:v>39605</c:v>
                </c:pt>
                <c:pt idx="405">
                  <c:v>39612</c:v>
                </c:pt>
                <c:pt idx="406">
                  <c:v>39619</c:v>
                </c:pt>
                <c:pt idx="407">
                  <c:v>39626</c:v>
                </c:pt>
                <c:pt idx="408">
                  <c:v>39633</c:v>
                </c:pt>
                <c:pt idx="409">
                  <c:v>39640</c:v>
                </c:pt>
                <c:pt idx="410">
                  <c:v>39647</c:v>
                </c:pt>
                <c:pt idx="411">
                  <c:v>39654</c:v>
                </c:pt>
                <c:pt idx="412">
                  <c:v>39661</c:v>
                </c:pt>
                <c:pt idx="413">
                  <c:v>39668</c:v>
                </c:pt>
                <c:pt idx="414">
                  <c:v>39675</c:v>
                </c:pt>
                <c:pt idx="415">
                  <c:v>39682</c:v>
                </c:pt>
                <c:pt idx="416">
                  <c:v>39689</c:v>
                </c:pt>
                <c:pt idx="417">
                  <c:v>39696</c:v>
                </c:pt>
                <c:pt idx="418">
                  <c:v>39703</c:v>
                </c:pt>
                <c:pt idx="419">
                  <c:v>39710</c:v>
                </c:pt>
                <c:pt idx="420">
                  <c:v>39717</c:v>
                </c:pt>
                <c:pt idx="421">
                  <c:v>39724</c:v>
                </c:pt>
                <c:pt idx="422">
                  <c:v>39731</c:v>
                </c:pt>
                <c:pt idx="423">
                  <c:v>39738</c:v>
                </c:pt>
                <c:pt idx="424">
                  <c:v>39745</c:v>
                </c:pt>
                <c:pt idx="425">
                  <c:v>39752</c:v>
                </c:pt>
                <c:pt idx="426">
                  <c:v>39759</c:v>
                </c:pt>
                <c:pt idx="427">
                  <c:v>39766</c:v>
                </c:pt>
                <c:pt idx="428">
                  <c:v>39773</c:v>
                </c:pt>
                <c:pt idx="429">
                  <c:v>39780</c:v>
                </c:pt>
                <c:pt idx="430">
                  <c:v>39787</c:v>
                </c:pt>
                <c:pt idx="431">
                  <c:v>39794</c:v>
                </c:pt>
                <c:pt idx="432">
                  <c:v>39801</c:v>
                </c:pt>
                <c:pt idx="433">
                  <c:v>39808</c:v>
                </c:pt>
                <c:pt idx="434">
                  <c:v>39815</c:v>
                </c:pt>
                <c:pt idx="435">
                  <c:v>39822</c:v>
                </c:pt>
                <c:pt idx="436">
                  <c:v>39829</c:v>
                </c:pt>
                <c:pt idx="437">
                  <c:v>39836</c:v>
                </c:pt>
                <c:pt idx="438">
                  <c:v>39843</c:v>
                </c:pt>
                <c:pt idx="439">
                  <c:v>39850</c:v>
                </c:pt>
                <c:pt idx="440">
                  <c:v>39857</c:v>
                </c:pt>
                <c:pt idx="441">
                  <c:v>39864</c:v>
                </c:pt>
                <c:pt idx="442">
                  <c:v>39871</c:v>
                </c:pt>
                <c:pt idx="443">
                  <c:v>39878</c:v>
                </c:pt>
                <c:pt idx="444">
                  <c:v>39885</c:v>
                </c:pt>
                <c:pt idx="445">
                  <c:v>39892</c:v>
                </c:pt>
                <c:pt idx="446">
                  <c:v>39899</c:v>
                </c:pt>
                <c:pt idx="447">
                  <c:v>39906</c:v>
                </c:pt>
                <c:pt idx="448">
                  <c:v>39913</c:v>
                </c:pt>
                <c:pt idx="449">
                  <c:v>39920</c:v>
                </c:pt>
                <c:pt idx="450">
                  <c:v>39927</c:v>
                </c:pt>
                <c:pt idx="451">
                  <c:v>39934</c:v>
                </c:pt>
                <c:pt idx="452">
                  <c:v>39941</c:v>
                </c:pt>
                <c:pt idx="453">
                  <c:v>39948</c:v>
                </c:pt>
                <c:pt idx="454">
                  <c:v>39955</c:v>
                </c:pt>
                <c:pt idx="455">
                  <c:v>39962</c:v>
                </c:pt>
                <c:pt idx="456">
                  <c:v>39969</c:v>
                </c:pt>
                <c:pt idx="457">
                  <c:v>39976</c:v>
                </c:pt>
                <c:pt idx="458">
                  <c:v>39983</c:v>
                </c:pt>
                <c:pt idx="459">
                  <c:v>39990</c:v>
                </c:pt>
                <c:pt idx="460">
                  <c:v>39997</c:v>
                </c:pt>
                <c:pt idx="461">
                  <c:v>40004</c:v>
                </c:pt>
                <c:pt idx="462">
                  <c:v>40011</c:v>
                </c:pt>
                <c:pt idx="463">
                  <c:v>40018</c:v>
                </c:pt>
                <c:pt idx="464">
                  <c:v>40025</c:v>
                </c:pt>
                <c:pt idx="465">
                  <c:v>40032</c:v>
                </c:pt>
                <c:pt idx="466">
                  <c:v>40039</c:v>
                </c:pt>
                <c:pt idx="467">
                  <c:v>40046</c:v>
                </c:pt>
                <c:pt idx="468">
                  <c:v>40053</c:v>
                </c:pt>
                <c:pt idx="469">
                  <c:v>40060</c:v>
                </c:pt>
                <c:pt idx="470">
                  <c:v>40067</c:v>
                </c:pt>
                <c:pt idx="471">
                  <c:v>40074</c:v>
                </c:pt>
                <c:pt idx="472">
                  <c:v>40081</c:v>
                </c:pt>
                <c:pt idx="473">
                  <c:v>40088</c:v>
                </c:pt>
                <c:pt idx="474">
                  <c:v>40095</c:v>
                </c:pt>
                <c:pt idx="475">
                  <c:v>40102</c:v>
                </c:pt>
                <c:pt idx="476">
                  <c:v>40109</c:v>
                </c:pt>
                <c:pt idx="477">
                  <c:v>40116</c:v>
                </c:pt>
                <c:pt idx="478">
                  <c:v>40123</c:v>
                </c:pt>
                <c:pt idx="479">
                  <c:v>40130</c:v>
                </c:pt>
                <c:pt idx="480">
                  <c:v>40137</c:v>
                </c:pt>
                <c:pt idx="481">
                  <c:v>40144</c:v>
                </c:pt>
                <c:pt idx="482">
                  <c:v>40151</c:v>
                </c:pt>
                <c:pt idx="483">
                  <c:v>40158</c:v>
                </c:pt>
                <c:pt idx="484">
                  <c:v>40165</c:v>
                </c:pt>
                <c:pt idx="485">
                  <c:v>40172</c:v>
                </c:pt>
                <c:pt idx="486">
                  <c:v>40179</c:v>
                </c:pt>
                <c:pt idx="487">
                  <c:v>40186</c:v>
                </c:pt>
                <c:pt idx="488">
                  <c:v>40193</c:v>
                </c:pt>
                <c:pt idx="489">
                  <c:v>40200</c:v>
                </c:pt>
                <c:pt idx="490">
                  <c:v>40207</c:v>
                </c:pt>
                <c:pt idx="491">
                  <c:v>40214</c:v>
                </c:pt>
                <c:pt idx="492">
                  <c:v>40221</c:v>
                </c:pt>
                <c:pt idx="493">
                  <c:v>40228</c:v>
                </c:pt>
                <c:pt idx="494">
                  <c:v>40235</c:v>
                </c:pt>
                <c:pt idx="495">
                  <c:v>40242</c:v>
                </c:pt>
                <c:pt idx="496">
                  <c:v>40249</c:v>
                </c:pt>
                <c:pt idx="497">
                  <c:v>40256</c:v>
                </c:pt>
                <c:pt idx="498">
                  <c:v>40263</c:v>
                </c:pt>
                <c:pt idx="499">
                  <c:v>40270</c:v>
                </c:pt>
                <c:pt idx="500">
                  <c:v>40277</c:v>
                </c:pt>
                <c:pt idx="501">
                  <c:v>40284</c:v>
                </c:pt>
                <c:pt idx="502">
                  <c:v>40291</c:v>
                </c:pt>
                <c:pt idx="503">
                  <c:v>40298</c:v>
                </c:pt>
                <c:pt idx="504">
                  <c:v>40305</c:v>
                </c:pt>
                <c:pt idx="505">
                  <c:v>40312</c:v>
                </c:pt>
                <c:pt idx="506">
                  <c:v>40319</c:v>
                </c:pt>
                <c:pt idx="507">
                  <c:v>40326</c:v>
                </c:pt>
                <c:pt idx="508">
                  <c:v>40333</c:v>
                </c:pt>
                <c:pt idx="509">
                  <c:v>40340</c:v>
                </c:pt>
                <c:pt idx="510">
                  <c:v>40347</c:v>
                </c:pt>
                <c:pt idx="511">
                  <c:v>40354</c:v>
                </c:pt>
                <c:pt idx="512">
                  <c:v>40361</c:v>
                </c:pt>
                <c:pt idx="513">
                  <c:v>40368</c:v>
                </c:pt>
                <c:pt idx="514">
                  <c:v>40375</c:v>
                </c:pt>
                <c:pt idx="515">
                  <c:v>40382</c:v>
                </c:pt>
                <c:pt idx="516">
                  <c:v>40389</c:v>
                </c:pt>
                <c:pt idx="517">
                  <c:v>40396</c:v>
                </c:pt>
                <c:pt idx="518">
                  <c:v>40403</c:v>
                </c:pt>
                <c:pt idx="519">
                  <c:v>40410</c:v>
                </c:pt>
                <c:pt idx="520">
                  <c:v>40417</c:v>
                </c:pt>
                <c:pt idx="521">
                  <c:v>40424</c:v>
                </c:pt>
                <c:pt idx="522">
                  <c:v>40431</c:v>
                </c:pt>
                <c:pt idx="523">
                  <c:v>40438</c:v>
                </c:pt>
                <c:pt idx="524">
                  <c:v>40445</c:v>
                </c:pt>
                <c:pt idx="525">
                  <c:v>40452</c:v>
                </c:pt>
                <c:pt idx="526">
                  <c:v>40459</c:v>
                </c:pt>
                <c:pt idx="527">
                  <c:v>40466</c:v>
                </c:pt>
                <c:pt idx="528">
                  <c:v>40473</c:v>
                </c:pt>
                <c:pt idx="529">
                  <c:v>40480</c:v>
                </c:pt>
                <c:pt idx="530">
                  <c:v>40487</c:v>
                </c:pt>
                <c:pt idx="531">
                  <c:v>40494</c:v>
                </c:pt>
                <c:pt idx="532">
                  <c:v>40501</c:v>
                </c:pt>
                <c:pt idx="533">
                  <c:v>40508</c:v>
                </c:pt>
                <c:pt idx="534">
                  <c:v>40515</c:v>
                </c:pt>
                <c:pt idx="535">
                  <c:v>40522</c:v>
                </c:pt>
                <c:pt idx="536">
                  <c:v>40529</c:v>
                </c:pt>
                <c:pt idx="537">
                  <c:v>40536</c:v>
                </c:pt>
                <c:pt idx="538">
                  <c:v>40543</c:v>
                </c:pt>
                <c:pt idx="539">
                  <c:v>40550</c:v>
                </c:pt>
                <c:pt idx="540">
                  <c:v>40557</c:v>
                </c:pt>
                <c:pt idx="541">
                  <c:v>40564</c:v>
                </c:pt>
                <c:pt idx="542">
                  <c:v>40571</c:v>
                </c:pt>
                <c:pt idx="543">
                  <c:v>40578</c:v>
                </c:pt>
                <c:pt idx="544">
                  <c:v>40585</c:v>
                </c:pt>
                <c:pt idx="545">
                  <c:v>40592</c:v>
                </c:pt>
                <c:pt idx="546">
                  <c:v>40599</c:v>
                </c:pt>
                <c:pt idx="547">
                  <c:v>40606</c:v>
                </c:pt>
                <c:pt idx="548">
                  <c:v>40613</c:v>
                </c:pt>
                <c:pt idx="549">
                  <c:v>40620</c:v>
                </c:pt>
                <c:pt idx="550">
                  <c:v>40627</c:v>
                </c:pt>
                <c:pt idx="551">
                  <c:v>40634</c:v>
                </c:pt>
                <c:pt idx="552">
                  <c:v>40641</c:v>
                </c:pt>
                <c:pt idx="553">
                  <c:v>40648</c:v>
                </c:pt>
                <c:pt idx="554">
                  <c:v>40655</c:v>
                </c:pt>
                <c:pt idx="555">
                  <c:v>40662</c:v>
                </c:pt>
                <c:pt idx="556">
                  <c:v>40669</c:v>
                </c:pt>
                <c:pt idx="557">
                  <c:v>40676</c:v>
                </c:pt>
                <c:pt idx="558">
                  <c:v>40683</c:v>
                </c:pt>
                <c:pt idx="559">
                  <c:v>40690</c:v>
                </c:pt>
                <c:pt idx="560">
                  <c:v>40697</c:v>
                </c:pt>
                <c:pt idx="561">
                  <c:v>40704</c:v>
                </c:pt>
                <c:pt idx="562">
                  <c:v>40711</c:v>
                </c:pt>
                <c:pt idx="563">
                  <c:v>40718</c:v>
                </c:pt>
                <c:pt idx="564">
                  <c:v>40725</c:v>
                </c:pt>
                <c:pt idx="565">
                  <c:v>40732</c:v>
                </c:pt>
                <c:pt idx="566">
                  <c:v>40739</c:v>
                </c:pt>
                <c:pt idx="567">
                  <c:v>40746</c:v>
                </c:pt>
                <c:pt idx="568">
                  <c:v>40753</c:v>
                </c:pt>
                <c:pt idx="569">
                  <c:v>40760</c:v>
                </c:pt>
                <c:pt idx="570">
                  <c:v>40767</c:v>
                </c:pt>
                <c:pt idx="571">
                  <c:v>40774</c:v>
                </c:pt>
                <c:pt idx="572">
                  <c:v>40781</c:v>
                </c:pt>
                <c:pt idx="573">
                  <c:v>40788</c:v>
                </c:pt>
                <c:pt idx="574">
                  <c:v>40795</c:v>
                </c:pt>
                <c:pt idx="575">
                  <c:v>40802</c:v>
                </c:pt>
                <c:pt idx="576">
                  <c:v>40809</c:v>
                </c:pt>
                <c:pt idx="577">
                  <c:v>40816</c:v>
                </c:pt>
                <c:pt idx="578">
                  <c:v>40823</c:v>
                </c:pt>
                <c:pt idx="579">
                  <c:v>40830</c:v>
                </c:pt>
                <c:pt idx="580">
                  <c:v>40837</c:v>
                </c:pt>
                <c:pt idx="581">
                  <c:v>40844</c:v>
                </c:pt>
                <c:pt idx="582">
                  <c:v>40851</c:v>
                </c:pt>
                <c:pt idx="583">
                  <c:v>40858</c:v>
                </c:pt>
                <c:pt idx="584">
                  <c:v>40865</c:v>
                </c:pt>
                <c:pt idx="585">
                  <c:v>40872</c:v>
                </c:pt>
                <c:pt idx="586">
                  <c:v>40879</c:v>
                </c:pt>
                <c:pt idx="587">
                  <c:v>40886</c:v>
                </c:pt>
                <c:pt idx="588">
                  <c:v>40893</c:v>
                </c:pt>
                <c:pt idx="589">
                  <c:v>40900</c:v>
                </c:pt>
                <c:pt idx="590">
                  <c:v>40907</c:v>
                </c:pt>
                <c:pt idx="591">
                  <c:v>40914</c:v>
                </c:pt>
                <c:pt idx="592">
                  <c:v>40921</c:v>
                </c:pt>
                <c:pt idx="593">
                  <c:v>40928</c:v>
                </c:pt>
                <c:pt idx="594">
                  <c:v>40935</c:v>
                </c:pt>
                <c:pt idx="595">
                  <c:v>40942</c:v>
                </c:pt>
                <c:pt idx="596">
                  <c:v>40949</c:v>
                </c:pt>
                <c:pt idx="597">
                  <c:v>40956</c:v>
                </c:pt>
                <c:pt idx="598">
                  <c:v>40963</c:v>
                </c:pt>
                <c:pt idx="599">
                  <c:v>40970</c:v>
                </c:pt>
                <c:pt idx="600">
                  <c:v>40977</c:v>
                </c:pt>
                <c:pt idx="601">
                  <c:v>40984</c:v>
                </c:pt>
                <c:pt idx="602">
                  <c:v>40991</c:v>
                </c:pt>
                <c:pt idx="603">
                  <c:v>40998</c:v>
                </c:pt>
                <c:pt idx="604">
                  <c:v>41005</c:v>
                </c:pt>
                <c:pt idx="605">
                  <c:v>41012</c:v>
                </c:pt>
                <c:pt idx="606">
                  <c:v>41019</c:v>
                </c:pt>
                <c:pt idx="607">
                  <c:v>41026</c:v>
                </c:pt>
                <c:pt idx="608">
                  <c:v>41033</c:v>
                </c:pt>
                <c:pt idx="609">
                  <c:v>41040</c:v>
                </c:pt>
                <c:pt idx="610">
                  <c:v>41047</c:v>
                </c:pt>
                <c:pt idx="611">
                  <c:v>41054</c:v>
                </c:pt>
                <c:pt idx="612">
                  <c:v>41061</c:v>
                </c:pt>
                <c:pt idx="613">
                  <c:v>41068</c:v>
                </c:pt>
                <c:pt idx="614">
                  <c:v>41075</c:v>
                </c:pt>
                <c:pt idx="615">
                  <c:v>41082</c:v>
                </c:pt>
                <c:pt idx="616">
                  <c:v>41089</c:v>
                </c:pt>
                <c:pt idx="617">
                  <c:v>41096</c:v>
                </c:pt>
                <c:pt idx="618">
                  <c:v>41103</c:v>
                </c:pt>
                <c:pt idx="619">
                  <c:v>41110</c:v>
                </c:pt>
                <c:pt idx="620">
                  <c:v>41117</c:v>
                </c:pt>
                <c:pt idx="621">
                  <c:v>41124</c:v>
                </c:pt>
                <c:pt idx="622">
                  <c:v>41131</c:v>
                </c:pt>
                <c:pt idx="623">
                  <c:v>41138</c:v>
                </c:pt>
                <c:pt idx="624">
                  <c:v>41145</c:v>
                </c:pt>
                <c:pt idx="625">
                  <c:v>41152</c:v>
                </c:pt>
                <c:pt idx="626">
                  <c:v>41159</c:v>
                </c:pt>
                <c:pt idx="627">
                  <c:v>41166</c:v>
                </c:pt>
                <c:pt idx="628">
                  <c:v>41173</c:v>
                </c:pt>
                <c:pt idx="629">
                  <c:v>41180</c:v>
                </c:pt>
                <c:pt idx="630">
                  <c:v>41187</c:v>
                </c:pt>
                <c:pt idx="631">
                  <c:v>41194</c:v>
                </c:pt>
                <c:pt idx="632">
                  <c:v>41201</c:v>
                </c:pt>
                <c:pt idx="633">
                  <c:v>41208</c:v>
                </c:pt>
                <c:pt idx="634">
                  <c:v>41215</c:v>
                </c:pt>
                <c:pt idx="635">
                  <c:v>41222</c:v>
                </c:pt>
                <c:pt idx="636">
                  <c:v>41229</c:v>
                </c:pt>
                <c:pt idx="637">
                  <c:v>41236</c:v>
                </c:pt>
                <c:pt idx="638">
                  <c:v>41243</c:v>
                </c:pt>
                <c:pt idx="639">
                  <c:v>41250</c:v>
                </c:pt>
                <c:pt idx="640">
                  <c:v>41257</c:v>
                </c:pt>
                <c:pt idx="641">
                  <c:v>41264</c:v>
                </c:pt>
                <c:pt idx="642">
                  <c:v>41271</c:v>
                </c:pt>
                <c:pt idx="643">
                  <c:v>41278</c:v>
                </c:pt>
                <c:pt idx="644">
                  <c:v>41285</c:v>
                </c:pt>
                <c:pt idx="645">
                  <c:v>41292</c:v>
                </c:pt>
                <c:pt idx="646">
                  <c:v>41299</c:v>
                </c:pt>
                <c:pt idx="647">
                  <c:v>41306</c:v>
                </c:pt>
                <c:pt idx="648">
                  <c:v>41313</c:v>
                </c:pt>
                <c:pt idx="649">
                  <c:v>41320</c:v>
                </c:pt>
                <c:pt idx="650">
                  <c:v>41327</c:v>
                </c:pt>
                <c:pt idx="651">
                  <c:v>41334</c:v>
                </c:pt>
                <c:pt idx="652">
                  <c:v>41341</c:v>
                </c:pt>
                <c:pt idx="653">
                  <c:v>41348</c:v>
                </c:pt>
                <c:pt idx="654">
                  <c:v>41355</c:v>
                </c:pt>
                <c:pt idx="655">
                  <c:v>41362</c:v>
                </c:pt>
                <c:pt idx="656">
                  <c:v>41369</c:v>
                </c:pt>
                <c:pt idx="657">
                  <c:v>41376</c:v>
                </c:pt>
                <c:pt idx="658">
                  <c:v>41383</c:v>
                </c:pt>
                <c:pt idx="659">
                  <c:v>41390</c:v>
                </c:pt>
                <c:pt idx="660">
                  <c:v>41397</c:v>
                </c:pt>
                <c:pt idx="661">
                  <c:v>41404</c:v>
                </c:pt>
                <c:pt idx="662">
                  <c:v>41411</c:v>
                </c:pt>
                <c:pt idx="663">
                  <c:v>41418</c:v>
                </c:pt>
                <c:pt idx="664">
                  <c:v>41425</c:v>
                </c:pt>
                <c:pt idx="665">
                  <c:v>41432</c:v>
                </c:pt>
                <c:pt idx="666">
                  <c:v>41439</c:v>
                </c:pt>
                <c:pt idx="667">
                  <c:v>41446</c:v>
                </c:pt>
                <c:pt idx="668">
                  <c:v>41453</c:v>
                </c:pt>
                <c:pt idx="669">
                  <c:v>41460</c:v>
                </c:pt>
                <c:pt idx="670">
                  <c:v>41467</c:v>
                </c:pt>
                <c:pt idx="671">
                  <c:v>41474</c:v>
                </c:pt>
                <c:pt idx="672">
                  <c:v>41481</c:v>
                </c:pt>
                <c:pt idx="673">
                  <c:v>41488</c:v>
                </c:pt>
                <c:pt idx="674">
                  <c:v>41495</c:v>
                </c:pt>
                <c:pt idx="675">
                  <c:v>41502</c:v>
                </c:pt>
                <c:pt idx="676">
                  <c:v>41509</c:v>
                </c:pt>
                <c:pt idx="677">
                  <c:v>41516</c:v>
                </c:pt>
                <c:pt idx="678">
                  <c:v>41523</c:v>
                </c:pt>
                <c:pt idx="679">
                  <c:v>41530</c:v>
                </c:pt>
                <c:pt idx="680">
                  <c:v>41537</c:v>
                </c:pt>
                <c:pt idx="681">
                  <c:v>41544</c:v>
                </c:pt>
                <c:pt idx="682">
                  <c:v>41551</c:v>
                </c:pt>
                <c:pt idx="683">
                  <c:v>41558</c:v>
                </c:pt>
                <c:pt idx="684">
                  <c:v>41565</c:v>
                </c:pt>
                <c:pt idx="685">
                  <c:v>41572</c:v>
                </c:pt>
                <c:pt idx="686">
                  <c:v>41579</c:v>
                </c:pt>
                <c:pt idx="687">
                  <c:v>41586</c:v>
                </c:pt>
                <c:pt idx="688">
                  <c:v>41593</c:v>
                </c:pt>
                <c:pt idx="689">
                  <c:v>41600</c:v>
                </c:pt>
                <c:pt idx="690">
                  <c:v>41607</c:v>
                </c:pt>
                <c:pt idx="691">
                  <c:v>41614</c:v>
                </c:pt>
                <c:pt idx="692">
                  <c:v>41621</c:v>
                </c:pt>
                <c:pt idx="693">
                  <c:v>41628</c:v>
                </c:pt>
                <c:pt idx="694">
                  <c:v>41635</c:v>
                </c:pt>
                <c:pt idx="695">
                  <c:v>41642</c:v>
                </c:pt>
                <c:pt idx="696">
                  <c:v>41649</c:v>
                </c:pt>
                <c:pt idx="697">
                  <c:v>41656</c:v>
                </c:pt>
                <c:pt idx="698">
                  <c:v>41663</c:v>
                </c:pt>
                <c:pt idx="699">
                  <c:v>41670</c:v>
                </c:pt>
                <c:pt idx="700">
                  <c:v>41677</c:v>
                </c:pt>
                <c:pt idx="701">
                  <c:v>41684</c:v>
                </c:pt>
                <c:pt idx="702">
                  <c:v>41691</c:v>
                </c:pt>
                <c:pt idx="703">
                  <c:v>41698</c:v>
                </c:pt>
                <c:pt idx="704">
                  <c:v>41705</c:v>
                </c:pt>
                <c:pt idx="705">
                  <c:v>41712</c:v>
                </c:pt>
                <c:pt idx="706">
                  <c:v>41719</c:v>
                </c:pt>
                <c:pt idx="707">
                  <c:v>41726</c:v>
                </c:pt>
                <c:pt idx="708">
                  <c:v>41733</c:v>
                </c:pt>
                <c:pt idx="709">
                  <c:v>41740</c:v>
                </c:pt>
                <c:pt idx="710">
                  <c:v>41747</c:v>
                </c:pt>
                <c:pt idx="711">
                  <c:v>41754</c:v>
                </c:pt>
                <c:pt idx="712">
                  <c:v>41761</c:v>
                </c:pt>
                <c:pt idx="713">
                  <c:v>41768</c:v>
                </c:pt>
                <c:pt idx="714">
                  <c:v>41775</c:v>
                </c:pt>
                <c:pt idx="715">
                  <c:v>41782</c:v>
                </c:pt>
                <c:pt idx="716">
                  <c:v>41789</c:v>
                </c:pt>
                <c:pt idx="717">
                  <c:v>41796</c:v>
                </c:pt>
                <c:pt idx="718">
                  <c:v>41803</c:v>
                </c:pt>
                <c:pt idx="719">
                  <c:v>41810</c:v>
                </c:pt>
                <c:pt idx="720">
                  <c:v>41817</c:v>
                </c:pt>
                <c:pt idx="721">
                  <c:v>41824</c:v>
                </c:pt>
                <c:pt idx="722">
                  <c:v>41831</c:v>
                </c:pt>
                <c:pt idx="723">
                  <c:v>41838</c:v>
                </c:pt>
                <c:pt idx="724">
                  <c:v>41845</c:v>
                </c:pt>
                <c:pt idx="725">
                  <c:v>41852</c:v>
                </c:pt>
                <c:pt idx="726">
                  <c:v>41859</c:v>
                </c:pt>
                <c:pt idx="727">
                  <c:v>41866</c:v>
                </c:pt>
                <c:pt idx="728">
                  <c:v>41873</c:v>
                </c:pt>
                <c:pt idx="729">
                  <c:v>41880</c:v>
                </c:pt>
                <c:pt idx="730">
                  <c:v>41887</c:v>
                </c:pt>
                <c:pt idx="731">
                  <c:v>41894</c:v>
                </c:pt>
                <c:pt idx="732">
                  <c:v>41901</c:v>
                </c:pt>
                <c:pt idx="733">
                  <c:v>41908</c:v>
                </c:pt>
                <c:pt idx="734">
                  <c:v>41915</c:v>
                </c:pt>
                <c:pt idx="735">
                  <c:v>41922</c:v>
                </c:pt>
                <c:pt idx="736">
                  <c:v>41929</c:v>
                </c:pt>
                <c:pt idx="737">
                  <c:v>41936</c:v>
                </c:pt>
                <c:pt idx="738">
                  <c:v>41943</c:v>
                </c:pt>
                <c:pt idx="739">
                  <c:v>41950</c:v>
                </c:pt>
                <c:pt idx="740">
                  <c:v>41957</c:v>
                </c:pt>
                <c:pt idx="741">
                  <c:v>41964</c:v>
                </c:pt>
                <c:pt idx="742">
                  <c:v>41971</c:v>
                </c:pt>
                <c:pt idx="743">
                  <c:v>41978</c:v>
                </c:pt>
                <c:pt idx="744">
                  <c:v>41985</c:v>
                </c:pt>
                <c:pt idx="745">
                  <c:v>41992</c:v>
                </c:pt>
                <c:pt idx="746">
                  <c:v>41999</c:v>
                </c:pt>
                <c:pt idx="747">
                  <c:v>42006</c:v>
                </c:pt>
                <c:pt idx="748">
                  <c:v>42013</c:v>
                </c:pt>
                <c:pt idx="749">
                  <c:v>42020</c:v>
                </c:pt>
                <c:pt idx="750">
                  <c:v>42027</c:v>
                </c:pt>
                <c:pt idx="751">
                  <c:v>42034</c:v>
                </c:pt>
                <c:pt idx="752">
                  <c:v>42041</c:v>
                </c:pt>
                <c:pt idx="753">
                  <c:v>42048</c:v>
                </c:pt>
                <c:pt idx="754">
                  <c:v>42055</c:v>
                </c:pt>
                <c:pt idx="755">
                  <c:v>42062</c:v>
                </c:pt>
                <c:pt idx="756">
                  <c:v>42069</c:v>
                </c:pt>
                <c:pt idx="757">
                  <c:v>42076</c:v>
                </c:pt>
                <c:pt idx="758">
                  <c:v>42083</c:v>
                </c:pt>
                <c:pt idx="759">
                  <c:v>42090</c:v>
                </c:pt>
                <c:pt idx="760">
                  <c:v>42097</c:v>
                </c:pt>
                <c:pt idx="761">
                  <c:v>42104</c:v>
                </c:pt>
                <c:pt idx="762">
                  <c:v>42111</c:v>
                </c:pt>
                <c:pt idx="763">
                  <c:v>42118</c:v>
                </c:pt>
                <c:pt idx="764">
                  <c:v>42125</c:v>
                </c:pt>
                <c:pt idx="765">
                  <c:v>42132</c:v>
                </c:pt>
                <c:pt idx="766">
                  <c:v>42139</c:v>
                </c:pt>
                <c:pt idx="767">
                  <c:v>42146</c:v>
                </c:pt>
                <c:pt idx="768">
                  <c:v>42153</c:v>
                </c:pt>
                <c:pt idx="769">
                  <c:v>42160</c:v>
                </c:pt>
                <c:pt idx="770">
                  <c:v>42167</c:v>
                </c:pt>
                <c:pt idx="771">
                  <c:v>42174</c:v>
                </c:pt>
                <c:pt idx="772">
                  <c:v>42181</c:v>
                </c:pt>
                <c:pt idx="773">
                  <c:v>42188</c:v>
                </c:pt>
                <c:pt idx="774">
                  <c:v>42195</c:v>
                </c:pt>
                <c:pt idx="775">
                  <c:v>42202</c:v>
                </c:pt>
                <c:pt idx="776">
                  <c:v>42209</c:v>
                </c:pt>
                <c:pt idx="777">
                  <c:v>42216</c:v>
                </c:pt>
                <c:pt idx="778">
                  <c:v>42223</c:v>
                </c:pt>
                <c:pt idx="779">
                  <c:v>42230</c:v>
                </c:pt>
                <c:pt idx="780">
                  <c:v>42237</c:v>
                </c:pt>
                <c:pt idx="781">
                  <c:v>42244</c:v>
                </c:pt>
                <c:pt idx="782">
                  <c:v>42251</c:v>
                </c:pt>
                <c:pt idx="783">
                  <c:v>42258</c:v>
                </c:pt>
                <c:pt idx="784">
                  <c:v>42265</c:v>
                </c:pt>
                <c:pt idx="785">
                  <c:v>42272</c:v>
                </c:pt>
                <c:pt idx="786">
                  <c:v>42279</c:v>
                </c:pt>
                <c:pt idx="787">
                  <c:v>42286</c:v>
                </c:pt>
                <c:pt idx="788">
                  <c:v>42293</c:v>
                </c:pt>
                <c:pt idx="789">
                  <c:v>42300</c:v>
                </c:pt>
                <c:pt idx="790">
                  <c:v>42307</c:v>
                </c:pt>
                <c:pt idx="791">
                  <c:v>42314</c:v>
                </c:pt>
                <c:pt idx="792">
                  <c:v>42321</c:v>
                </c:pt>
                <c:pt idx="793">
                  <c:v>42328</c:v>
                </c:pt>
                <c:pt idx="794">
                  <c:v>42335</c:v>
                </c:pt>
                <c:pt idx="795">
                  <c:v>42342</c:v>
                </c:pt>
                <c:pt idx="796">
                  <c:v>42349</c:v>
                </c:pt>
                <c:pt idx="797">
                  <c:v>42356</c:v>
                </c:pt>
                <c:pt idx="798">
                  <c:v>42363</c:v>
                </c:pt>
                <c:pt idx="799">
                  <c:v>42370</c:v>
                </c:pt>
                <c:pt idx="800">
                  <c:v>42377</c:v>
                </c:pt>
                <c:pt idx="801">
                  <c:v>42384</c:v>
                </c:pt>
                <c:pt idx="802">
                  <c:v>42391</c:v>
                </c:pt>
                <c:pt idx="803">
                  <c:v>42398</c:v>
                </c:pt>
                <c:pt idx="804">
                  <c:v>42405</c:v>
                </c:pt>
                <c:pt idx="805">
                  <c:v>42412</c:v>
                </c:pt>
                <c:pt idx="806">
                  <c:v>42419</c:v>
                </c:pt>
                <c:pt idx="807">
                  <c:v>42426</c:v>
                </c:pt>
                <c:pt idx="808">
                  <c:v>42433</c:v>
                </c:pt>
                <c:pt idx="809">
                  <c:v>42440</c:v>
                </c:pt>
                <c:pt idx="810">
                  <c:v>42447</c:v>
                </c:pt>
                <c:pt idx="811">
                  <c:v>42454</c:v>
                </c:pt>
                <c:pt idx="812">
                  <c:v>42461</c:v>
                </c:pt>
                <c:pt idx="813">
                  <c:v>42468</c:v>
                </c:pt>
                <c:pt idx="814">
                  <c:v>42475</c:v>
                </c:pt>
                <c:pt idx="815">
                  <c:v>42482</c:v>
                </c:pt>
                <c:pt idx="816">
                  <c:v>42489</c:v>
                </c:pt>
                <c:pt idx="817">
                  <c:v>42496</c:v>
                </c:pt>
                <c:pt idx="818">
                  <c:v>42503</c:v>
                </c:pt>
                <c:pt idx="819">
                  <c:v>42510</c:v>
                </c:pt>
                <c:pt idx="820">
                  <c:v>42517</c:v>
                </c:pt>
                <c:pt idx="821">
                  <c:v>42524</c:v>
                </c:pt>
                <c:pt idx="822">
                  <c:v>42531</c:v>
                </c:pt>
                <c:pt idx="823">
                  <c:v>42538</c:v>
                </c:pt>
                <c:pt idx="824">
                  <c:v>42545</c:v>
                </c:pt>
                <c:pt idx="825">
                  <c:v>42552</c:v>
                </c:pt>
                <c:pt idx="826">
                  <c:v>42559</c:v>
                </c:pt>
                <c:pt idx="827">
                  <c:v>42566</c:v>
                </c:pt>
                <c:pt idx="828">
                  <c:v>42573</c:v>
                </c:pt>
                <c:pt idx="829">
                  <c:v>42580</c:v>
                </c:pt>
                <c:pt idx="830">
                  <c:v>42587</c:v>
                </c:pt>
                <c:pt idx="831">
                  <c:v>42594</c:v>
                </c:pt>
                <c:pt idx="832">
                  <c:v>42601</c:v>
                </c:pt>
                <c:pt idx="833">
                  <c:v>42608</c:v>
                </c:pt>
                <c:pt idx="834">
                  <c:v>42615</c:v>
                </c:pt>
                <c:pt idx="835">
                  <c:v>42622</c:v>
                </c:pt>
                <c:pt idx="836">
                  <c:v>42629</c:v>
                </c:pt>
                <c:pt idx="837">
                  <c:v>42636</c:v>
                </c:pt>
                <c:pt idx="838">
                  <c:v>42643</c:v>
                </c:pt>
                <c:pt idx="839">
                  <c:v>42650</c:v>
                </c:pt>
                <c:pt idx="840">
                  <c:v>42657</c:v>
                </c:pt>
                <c:pt idx="841">
                  <c:v>42664</c:v>
                </c:pt>
                <c:pt idx="842">
                  <c:v>42671</c:v>
                </c:pt>
                <c:pt idx="843">
                  <c:v>42678</c:v>
                </c:pt>
                <c:pt idx="844">
                  <c:v>42685</c:v>
                </c:pt>
                <c:pt idx="845">
                  <c:v>42692</c:v>
                </c:pt>
                <c:pt idx="846">
                  <c:v>42699</c:v>
                </c:pt>
                <c:pt idx="847">
                  <c:v>42706</c:v>
                </c:pt>
                <c:pt idx="848">
                  <c:v>42713</c:v>
                </c:pt>
                <c:pt idx="849">
                  <c:v>42720</c:v>
                </c:pt>
                <c:pt idx="850">
                  <c:v>42727</c:v>
                </c:pt>
                <c:pt idx="851">
                  <c:v>42734</c:v>
                </c:pt>
                <c:pt idx="852">
                  <c:v>42741</c:v>
                </c:pt>
                <c:pt idx="853">
                  <c:v>42748</c:v>
                </c:pt>
                <c:pt idx="854">
                  <c:v>42755</c:v>
                </c:pt>
                <c:pt idx="855">
                  <c:v>42762</c:v>
                </c:pt>
                <c:pt idx="856">
                  <c:v>42769</c:v>
                </c:pt>
                <c:pt idx="857">
                  <c:v>42776</c:v>
                </c:pt>
                <c:pt idx="858">
                  <c:v>42783</c:v>
                </c:pt>
                <c:pt idx="859">
                  <c:v>42790</c:v>
                </c:pt>
                <c:pt idx="860">
                  <c:v>42797</c:v>
                </c:pt>
                <c:pt idx="861">
                  <c:v>42804</c:v>
                </c:pt>
                <c:pt idx="862">
                  <c:v>42811</c:v>
                </c:pt>
                <c:pt idx="863">
                  <c:v>42818</c:v>
                </c:pt>
                <c:pt idx="864">
                  <c:v>42825</c:v>
                </c:pt>
                <c:pt idx="865">
                  <c:v>42832</c:v>
                </c:pt>
                <c:pt idx="866">
                  <c:v>42839</c:v>
                </c:pt>
                <c:pt idx="867">
                  <c:v>42846</c:v>
                </c:pt>
                <c:pt idx="868">
                  <c:v>42853</c:v>
                </c:pt>
                <c:pt idx="869">
                  <c:v>42860</c:v>
                </c:pt>
                <c:pt idx="870">
                  <c:v>42867</c:v>
                </c:pt>
                <c:pt idx="871">
                  <c:v>42874</c:v>
                </c:pt>
                <c:pt idx="872">
                  <c:v>42881</c:v>
                </c:pt>
                <c:pt idx="873">
                  <c:v>42888</c:v>
                </c:pt>
                <c:pt idx="874">
                  <c:v>42895</c:v>
                </c:pt>
                <c:pt idx="875">
                  <c:v>42902</c:v>
                </c:pt>
                <c:pt idx="876">
                  <c:v>42909</c:v>
                </c:pt>
                <c:pt idx="877">
                  <c:v>42916</c:v>
                </c:pt>
                <c:pt idx="878">
                  <c:v>42923</c:v>
                </c:pt>
                <c:pt idx="879">
                  <c:v>42930</c:v>
                </c:pt>
                <c:pt idx="880">
                  <c:v>42937</c:v>
                </c:pt>
                <c:pt idx="881">
                  <c:v>42944</c:v>
                </c:pt>
                <c:pt idx="882">
                  <c:v>42951</c:v>
                </c:pt>
                <c:pt idx="883">
                  <c:v>42958</c:v>
                </c:pt>
                <c:pt idx="884">
                  <c:v>42965</c:v>
                </c:pt>
                <c:pt idx="885">
                  <c:v>42972</c:v>
                </c:pt>
                <c:pt idx="886">
                  <c:v>42979</c:v>
                </c:pt>
                <c:pt idx="887">
                  <c:v>42986</c:v>
                </c:pt>
                <c:pt idx="888">
                  <c:v>42993</c:v>
                </c:pt>
                <c:pt idx="889">
                  <c:v>43000</c:v>
                </c:pt>
                <c:pt idx="890">
                  <c:v>43007</c:v>
                </c:pt>
                <c:pt idx="891">
                  <c:v>43014</c:v>
                </c:pt>
                <c:pt idx="892">
                  <c:v>43021</c:v>
                </c:pt>
                <c:pt idx="893">
                  <c:v>43028</c:v>
                </c:pt>
                <c:pt idx="894">
                  <c:v>43035</c:v>
                </c:pt>
                <c:pt idx="895">
                  <c:v>43042</c:v>
                </c:pt>
                <c:pt idx="896">
                  <c:v>43049</c:v>
                </c:pt>
                <c:pt idx="897">
                  <c:v>43056</c:v>
                </c:pt>
                <c:pt idx="898">
                  <c:v>43063</c:v>
                </c:pt>
                <c:pt idx="899">
                  <c:v>43070</c:v>
                </c:pt>
                <c:pt idx="900">
                  <c:v>43077</c:v>
                </c:pt>
                <c:pt idx="901">
                  <c:v>43084</c:v>
                </c:pt>
                <c:pt idx="902">
                  <c:v>43091</c:v>
                </c:pt>
                <c:pt idx="903">
                  <c:v>43098</c:v>
                </c:pt>
                <c:pt idx="904">
                  <c:v>43105</c:v>
                </c:pt>
                <c:pt idx="905">
                  <c:v>43112</c:v>
                </c:pt>
                <c:pt idx="906">
                  <c:v>43119</c:v>
                </c:pt>
                <c:pt idx="907">
                  <c:v>43126</c:v>
                </c:pt>
                <c:pt idx="908">
                  <c:v>43133</c:v>
                </c:pt>
                <c:pt idx="909">
                  <c:v>43140</c:v>
                </c:pt>
                <c:pt idx="910">
                  <c:v>43147</c:v>
                </c:pt>
                <c:pt idx="911">
                  <c:v>43154</c:v>
                </c:pt>
                <c:pt idx="912">
                  <c:v>43161</c:v>
                </c:pt>
                <c:pt idx="913">
                  <c:v>43168</c:v>
                </c:pt>
                <c:pt idx="914">
                  <c:v>43175</c:v>
                </c:pt>
                <c:pt idx="915">
                  <c:v>43182</c:v>
                </c:pt>
                <c:pt idx="916">
                  <c:v>43189</c:v>
                </c:pt>
                <c:pt idx="917">
                  <c:v>43196</c:v>
                </c:pt>
                <c:pt idx="918">
                  <c:v>43203</c:v>
                </c:pt>
                <c:pt idx="919">
                  <c:v>43210</c:v>
                </c:pt>
                <c:pt idx="920">
                  <c:v>43217</c:v>
                </c:pt>
                <c:pt idx="921">
                  <c:v>43224</c:v>
                </c:pt>
                <c:pt idx="922">
                  <c:v>43231</c:v>
                </c:pt>
                <c:pt idx="923">
                  <c:v>43238</c:v>
                </c:pt>
                <c:pt idx="924">
                  <c:v>43245</c:v>
                </c:pt>
                <c:pt idx="925">
                  <c:v>43252</c:v>
                </c:pt>
                <c:pt idx="926">
                  <c:v>43259</c:v>
                </c:pt>
                <c:pt idx="927">
                  <c:v>43266</c:v>
                </c:pt>
                <c:pt idx="928">
                  <c:v>43273</c:v>
                </c:pt>
                <c:pt idx="929">
                  <c:v>43280</c:v>
                </c:pt>
                <c:pt idx="930">
                  <c:v>43287</c:v>
                </c:pt>
                <c:pt idx="931">
                  <c:v>43294</c:v>
                </c:pt>
                <c:pt idx="932">
                  <c:v>43301</c:v>
                </c:pt>
                <c:pt idx="933">
                  <c:v>43308</c:v>
                </c:pt>
                <c:pt idx="934">
                  <c:v>43315</c:v>
                </c:pt>
                <c:pt idx="935">
                  <c:v>43322</c:v>
                </c:pt>
                <c:pt idx="936">
                  <c:v>43329</c:v>
                </c:pt>
                <c:pt idx="937">
                  <c:v>43336</c:v>
                </c:pt>
                <c:pt idx="938">
                  <c:v>43343</c:v>
                </c:pt>
                <c:pt idx="939">
                  <c:v>43350</c:v>
                </c:pt>
                <c:pt idx="940">
                  <c:v>43357</c:v>
                </c:pt>
                <c:pt idx="941">
                  <c:v>43364</c:v>
                </c:pt>
                <c:pt idx="942">
                  <c:v>43371</c:v>
                </c:pt>
                <c:pt idx="943">
                  <c:v>43378</c:v>
                </c:pt>
                <c:pt idx="944">
                  <c:v>43385</c:v>
                </c:pt>
                <c:pt idx="945">
                  <c:v>43392</c:v>
                </c:pt>
                <c:pt idx="946">
                  <c:v>43399</c:v>
                </c:pt>
                <c:pt idx="947">
                  <c:v>43406</c:v>
                </c:pt>
                <c:pt idx="948">
                  <c:v>43413</c:v>
                </c:pt>
                <c:pt idx="949">
                  <c:v>43420</c:v>
                </c:pt>
                <c:pt idx="950">
                  <c:v>43427</c:v>
                </c:pt>
                <c:pt idx="951">
                  <c:v>43434</c:v>
                </c:pt>
                <c:pt idx="952">
                  <c:v>43441</c:v>
                </c:pt>
                <c:pt idx="953">
                  <c:v>43448</c:v>
                </c:pt>
                <c:pt idx="954">
                  <c:v>43455</c:v>
                </c:pt>
                <c:pt idx="955">
                  <c:v>43462</c:v>
                </c:pt>
                <c:pt idx="956">
                  <c:v>43469</c:v>
                </c:pt>
                <c:pt idx="957">
                  <c:v>43476</c:v>
                </c:pt>
                <c:pt idx="958">
                  <c:v>43483</c:v>
                </c:pt>
                <c:pt idx="959">
                  <c:v>43490</c:v>
                </c:pt>
                <c:pt idx="960">
                  <c:v>43497</c:v>
                </c:pt>
                <c:pt idx="961">
                  <c:v>43504</c:v>
                </c:pt>
                <c:pt idx="962">
                  <c:v>43511</c:v>
                </c:pt>
                <c:pt idx="963">
                  <c:v>43518</c:v>
                </c:pt>
                <c:pt idx="964">
                  <c:v>43525</c:v>
                </c:pt>
                <c:pt idx="965">
                  <c:v>43532</c:v>
                </c:pt>
                <c:pt idx="966">
                  <c:v>43539</c:v>
                </c:pt>
                <c:pt idx="967">
                  <c:v>43546</c:v>
                </c:pt>
                <c:pt idx="968">
                  <c:v>43553</c:v>
                </c:pt>
                <c:pt idx="969">
                  <c:v>43560</c:v>
                </c:pt>
                <c:pt idx="970">
                  <c:v>43567</c:v>
                </c:pt>
                <c:pt idx="971">
                  <c:v>43574</c:v>
                </c:pt>
                <c:pt idx="972">
                  <c:v>43581</c:v>
                </c:pt>
                <c:pt idx="973">
                  <c:v>43588</c:v>
                </c:pt>
                <c:pt idx="974">
                  <c:v>43595</c:v>
                </c:pt>
                <c:pt idx="975">
                  <c:v>43602</c:v>
                </c:pt>
                <c:pt idx="976">
                  <c:v>43609</c:v>
                </c:pt>
                <c:pt idx="977">
                  <c:v>43616</c:v>
                </c:pt>
                <c:pt idx="978">
                  <c:v>43623</c:v>
                </c:pt>
                <c:pt idx="979">
                  <c:v>43630</c:v>
                </c:pt>
                <c:pt idx="980">
                  <c:v>43637</c:v>
                </c:pt>
                <c:pt idx="981">
                  <c:v>43644</c:v>
                </c:pt>
                <c:pt idx="982">
                  <c:v>43651</c:v>
                </c:pt>
                <c:pt idx="983">
                  <c:v>43658</c:v>
                </c:pt>
                <c:pt idx="984">
                  <c:v>43665</c:v>
                </c:pt>
                <c:pt idx="985">
                  <c:v>43672</c:v>
                </c:pt>
                <c:pt idx="986">
                  <c:v>43679</c:v>
                </c:pt>
                <c:pt idx="987">
                  <c:v>43686</c:v>
                </c:pt>
                <c:pt idx="988">
                  <c:v>43693</c:v>
                </c:pt>
                <c:pt idx="989">
                  <c:v>43700</c:v>
                </c:pt>
                <c:pt idx="990">
                  <c:v>43707</c:v>
                </c:pt>
                <c:pt idx="991">
                  <c:v>43714</c:v>
                </c:pt>
                <c:pt idx="992">
                  <c:v>43721</c:v>
                </c:pt>
                <c:pt idx="993">
                  <c:v>43728</c:v>
                </c:pt>
                <c:pt idx="994">
                  <c:v>43735</c:v>
                </c:pt>
                <c:pt idx="995">
                  <c:v>43742</c:v>
                </c:pt>
                <c:pt idx="996">
                  <c:v>43749</c:v>
                </c:pt>
                <c:pt idx="997">
                  <c:v>43756</c:v>
                </c:pt>
                <c:pt idx="998">
                  <c:v>43763</c:v>
                </c:pt>
                <c:pt idx="999">
                  <c:v>43770</c:v>
                </c:pt>
                <c:pt idx="1000">
                  <c:v>43777</c:v>
                </c:pt>
                <c:pt idx="1001">
                  <c:v>43784</c:v>
                </c:pt>
                <c:pt idx="1002">
                  <c:v>43791</c:v>
                </c:pt>
                <c:pt idx="1003">
                  <c:v>43798</c:v>
                </c:pt>
                <c:pt idx="1004">
                  <c:v>43805</c:v>
                </c:pt>
                <c:pt idx="1005">
                  <c:v>43812</c:v>
                </c:pt>
                <c:pt idx="1006">
                  <c:v>43819</c:v>
                </c:pt>
                <c:pt idx="1007">
                  <c:v>43826</c:v>
                </c:pt>
                <c:pt idx="1008">
                  <c:v>43833</c:v>
                </c:pt>
                <c:pt idx="1009">
                  <c:v>43840</c:v>
                </c:pt>
                <c:pt idx="1010">
                  <c:v>43847</c:v>
                </c:pt>
                <c:pt idx="1011">
                  <c:v>43854</c:v>
                </c:pt>
                <c:pt idx="1012">
                  <c:v>43861</c:v>
                </c:pt>
                <c:pt idx="1013">
                  <c:v>43868</c:v>
                </c:pt>
                <c:pt idx="1014">
                  <c:v>43875</c:v>
                </c:pt>
                <c:pt idx="1015">
                  <c:v>43882</c:v>
                </c:pt>
                <c:pt idx="1016">
                  <c:v>43889</c:v>
                </c:pt>
                <c:pt idx="1017">
                  <c:v>43896</c:v>
                </c:pt>
                <c:pt idx="1018">
                  <c:v>43903</c:v>
                </c:pt>
                <c:pt idx="1019">
                  <c:v>43910</c:v>
                </c:pt>
                <c:pt idx="1020">
                  <c:v>43917</c:v>
                </c:pt>
                <c:pt idx="1021">
                  <c:v>43924</c:v>
                </c:pt>
                <c:pt idx="1022">
                  <c:v>43931</c:v>
                </c:pt>
                <c:pt idx="1023">
                  <c:v>43938</c:v>
                </c:pt>
                <c:pt idx="1024">
                  <c:v>43945</c:v>
                </c:pt>
                <c:pt idx="1025">
                  <c:v>43952</c:v>
                </c:pt>
                <c:pt idx="1026">
                  <c:v>43959</c:v>
                </c:pt>
                <c:pt idx="1027">
                  <c:v>43966</c:v>
                </c:pt>
                <c:pt idx="1028">
                  <c:v>43973</c:v>
                </c:pt>
                <c:pt idx="1029">
                  <c:v>43980</c:v>
                </c:pt>
                <c:pt idx="1030">
                  <c:v>43987</c:v>
                </c:pt>
                <c:pt idx="1031">
                  <c:v>43994</c:v>
                </c:pt>
                <c:pt idx="1032">
                  <c:v>44001</c:v>
                </c:pt>
                <c:pt idx="1033">
                  <c:v>44008</c:v>
                </c:pt>
                <c:pt idx="1034">
                  <c:v>44015</c:v>
                </c:pt>
                <c:pt idx="1035">
                  <c:v>44022</c:v>
                </c:pt>
                <c:pt idx="1036">
                  <c:v>44029</c:v>
                </c:pt>
                <c:pt idx="1037">
                  <c:v>44036</c:v>
                </c:pt>
                <c:pt idx="1038">
                  <c:v>44043</c:v>
                </c:pt>
                <c:pt idx="1039">
                  <c:v>44050</c:v>
                </c:pt>
                <c:pt idx="1040">
                  <c:v>44057</c:v>
                </c:pt>
                <c:pt idx="1041">
                  <c:v>44064</c:v>
                </c:pt>
                <c:pt idx="1042">
                  <c:v>44071</c:v>
                </c:pt>
                <c:pt idx="1043">
                  <c:v>44078</c:v>
                </c:pt>
                <c:pt idx="1044">
                  <c:v>44085</c:v>
                </c:pt>
                <c:pt idx="1045">
                  <c:v>44092</c:v>
                </c:pt>
                <c:pt idx="1046">
                  <c:v>44099</c:v>
                </c:pt>
                <c:pt idx="1047">
                  <c:v>44106</c:v>
                </c:pt>
                <c:pt idx="1048">
                  <c:v>44113</c:v>
                </c:pt>
                <c:pt idx="1049">
                  <c:v>44120</c:v>
                </c:pt>
                <c:pt idx="1050">
                  <c:v>44127</c:v>
                </c:pt>
                <c:pt idx="1051">
                  <c:v>44134</c:v>
                </c:pt>
                <c:pt idx="1052">
                  <c:v>44141</c:v>
                </c:pt>
                <c:pt idx="1053">
                  <c:v>44148</c:v>
                </c:pt>
                <c:pt idx="1054">
                  <c:v>44155</c:v>
                </c:pt>
                <c:pt idx="1055">
                  <c:v>44162</c:v>
                </c:pt>
                <c:pt idx="1056">
                  <c:v>44169</c:v>
                </c:pt>
                <c:pt idx="1057">
                  <c:v>44176</c:v>
                </c:pt>
                <c:pt idx="1058">
                  <c:v>44183</c:v>
                </c:pt>
                <c:pt idx="1059">
                  <c:v>44190</c:v>
                </c:pt>
                <c:pt idx="1060">
                  <c:v>44197</c:v>
                </c:pt>
                <c:pt idx="1061">
                  <c:v>44204</c:v>
                </c:pt>
                <c:pt idx="1062">
                  <c:v>44211</c:v>
                </c:pt>
                <c:pt idx="1063">
                  <c:v>44218</c:v>
                </c:pt>
                <c:pt idx="1064">
                  <c:v>44225</c:v>
                </c:pt>
                <c:pt idx="1065">
                  <c:v>44232</c:v>
                </c:pt>
                <c:pt idx="1066">
                  <c:v>44239</c:v>
                </c:pt>
                <c:pt idx="1067">
                  <c:v>44246</c:v>
                </c:pt>
                <c:pt idx="1068">
                  <c:v>44253</c:v>
                </c:pt>
                <c:pt idx="1069">
                  <c:v>44260</c:v>
                </c:pt>
                <c:pt idx="1070">
                  <c:v>44267</c:v>
                </c:pt>
                <c:pt idx="1071">
                  <c:v>44274</c:v>
                </c:pt>
                <c:pt idx="1072">
                  <c:v>44281</c:v>
                </c:pt>
                <c:pt idx="1073">
                  <c:v>44288</c:v>
                </c:pt>
                <c:pt idx="1074">
                  <c:v>44295</c:v>
                </c:pt>
                <c:pt idx="1075">
                  <c:v>44302</c:v>
                </c:pt>
                <c:pt idx="1076">
                  <c:v>44309</c:v>
                </c:pt>
                <c:pt idx="1077">
                  <c:v>44316</c:v>
                </c:pt>
                <c:pt idx="1078">
                  <c:v>44323</c:v>
                </c:pt>
                <c:pt idx="1079">
                  <c:v>44330</c:v>
                </c:pt>
                <c:pt idx="1080">
                  <c:v>44337</c:v>
                </c:pt>
                <c:pt idx="1081">
                  <c:v>44344</c:v>
                </c:pt>
                <c:pt idx="1082">
                  <c:v>44351</c:v>
                </c:pt>
                <c:pt idx="1083">
                  <c:v>44358</c:v>
                </c:pt>
                <c:pt idx="1084">
                  <c:v>44365</c:v>
                </c:pt>
                <c:pt idx="1085">
                  <c:v>44372</c:v>
                </c:pt>
                <c:pt idx="1086">
                  <c:v>44379</c:v>
                </c:pt>
                <c:pt idx="1087">
                  <c:v>44386</c:v>
                </c:pt>
                <c:pt idx="1088">
                  <c:v>44393</c:v>
                </c:pt>
                <c:pt idx="1089">
                  <c:v>44400</c:v>
                </c:pt>
                <c:pt idx="1090">
                  <c:v>44407</c:v>
                </c:pt>
                <c:pt idx="1091">
                  <c:v>44414</c:v>
                </c:pt>
                <c:pt idx="1092">
                  <c:v>44421</c:v>
                </c:pt>
                <c:pt idx="1093">
                  <c:v>44428</c:v>
                </c:pt>
                <c:pt idx="1094">
                  <c:v>44435</c:v>
                </c:pt>
                <c:pt idx="1095">
                  <c:v>44442</c:v>
                </c:pt>
                <c:pt idx="1096">
                  <c:v>44449</c:v>
                </c:pt>
                <c:pt idx="1097">
                  <c:v>44456</c:v>
                </c:pt>
                <c:pt idx="1098">
                  <c:v>44463</c:v>
                </c:pt>
                <c:pt idx="1099">
                  <c:v>44470</c:v>
                </c:pt>
                <c:pt idx="1100">
                  <c:v>44477</c:v>
                </c:pt>
                <c:pt idx="1101">
                  <c:v>44484</c:v>
                </c:pt>
                <c:pt idx="1102">
                  <c:v>44491</c:v>
                </c:pt>
                <c:pt idx="1103">
                  <c:v>44498</c:v>
                </c:pt>
                <c:pt idx="1104">
                  <c:v>44505</c:v>
                </c:pt>
                <c:pt idx="1105">
                  <c:v>44512</c:v>
                </c:pt>
                <c:pt idx="1106">
                  <c:v>44519</c:v>
                </c:pt>
                <c:pt idx="1107">
                  <c:v>44526</c:v>
                </c:pt>
                <c:pt idx="1108">
                  <c:v>44533</c:v>
                </c:pt>
                <c:pt idx="1109">
                  <c:v>44540</c:v>
                </c:pt>
                <c:pt idx="1110">
                  <c:v>44547</c:v>
                </c:pt>
                <c:pt idx="1111">
                  <c:v>44554</c:v>
                </c:pt>
                <c:pt idx="1112">
                  <c:v>44561</c:v>
                </c:pt>
                <c:pt idx="1113">
                  <c:v>44568</c:v>
                </c:pt>
                <c:pt idx="1114">
                  <c:v>44575</c:v>
                </c:pt>
                <c:pt idx="1115">
                  <c:v>44582</c:v>
                </c:pt>
                <c:pt idx="1116">
                  <c:v>44589</c:v>
                </c:pt>
                <c:pt idx="1117">
                  <c:v>44596</c:v>
                </c:pt>
                <c:pt idx="1118">
                  <c:v>44603</c:v>
                </c:pt>
                <c:pt idx="1119">
                  <c:v>44610</c:v>
                </c:pt>
                <c:pt idx="1120">
                  <c:v>44617</c:v>
                </c:pt>
                <c:pt idx="1121">
                  <c:v>44624</c:v>
                </c:pt>
                <c:pt idx="1122">
                  <c:v>44631</c:v>
                </c:pt>
                <c:pt idx="1123">
                  <c:v>44638</c:v>
                </c:pt>
                <c:pt idx="1124">
                  <c:v>44645</c:v>
                </c:pt>
                <c:pt idx="1125">
                  <c:v>44652</c:v>
                </c:pt>
                <c:pt idx="1126">
                  <c:v>44659</c:v>
                </c:pt>
                <c:pt idx="1127">
                  <c:v>44666</c:v>
                </c:pt>
                <c:pt idx="1128">
                  <c:v>44673</c:v>
                </c:pt>
                <c:pt idx="1129">
                  <c:v>44680</c:v>
                </c:pt>
                <c:pt idx="1130">
                  <c:v>44687</c:v>
                </c:pt>
                <c:pt idx="1131">
                  <c:v>44694</c:v>
                </c:pt>
                <c:pt idx="1132">
                  <c:v>44701</c:v>
                </c:pt>
                <c:pt idx="1133">
                  <c:v>44708</c:v>
                </c:pt>
                <c:pt idx="1134">
                  <c:v>44715</c:v>
                </c:pt>
                <c:pt idx="1135">
                  <c:v>44722</c:v>
                </c:pt>
                <c:pt idx="1136">
                  <c:v>44729</c:v>
                </c:pt>
                <c:pt idx="1137">
                  <c:v>44736</c:v>
                </c:pt>
                <c:pt idx="1138">
                  <c:v>44743</c:v>
                </c:pt>
                <c:pt idx="1139">
                  <c:v>44750</c:v>
                </c:pt>
                <c:pt idx="1140">
                  <c:v>44757</c:v>
                </c:pt>
                <c:pt idx="1141">
                  <c:v>44764</c:v>
                </c:pt>
                <c:pt idx="1142">
                  <c:v>44771</c:v>
                </c:pt>
                <c:pt idx="1143">
                  <c:v>44778</c:v>
                </c:pt>
                <c:pt idx="1144">
                  <c:v>44785</c:v>
                </c:pt>
                <c:pt idx="1145">
                  <c:v>44792</c:v>
                </c:pt>
                <c:pt idx="1146">
                  <c:v>44799</c:v>
                </c:pt>
                <c:pt idx="1147">
                  <c:v>44806</c:v>
                </c:pt>
                <c:pt idx="1148">
                  <c:v>44813</c:v>
                </c:pt>
                <c:pt idx="1149">
                  <c:v>44820</c:v>
                </c:pt>
                <c:pt idx="1150">
                  <c:v>44827</c:v>
                </c:pt>
                <c:pt idx="1151">
                  <c:v>44834</c:v>
                </c:pt>
                <c:pt idx="1152">
                  <c:v>44841</c:v>
                </c:pt>
                <c:pt idx="1153">
                  <c:v>44848</c:v>
                </c:pt>
                <c:pt idx="1154">
                  <c:v>44855</c:v>
                </c:pt>
                <c:pt idx="1155">
                  <c:v>44862</c:v>
                </c:pt>
                <c:pt idx="1156">
                  <c:v>44869</c:v>
                </c:pt>
                <c:pt idx="1157">
                  <c:v>44876</c:v>
                </c:pt>
                <c:pt idx="1158">
                  <c:v>44883</c:v>
                </c:pt>
                <c:pt idx="1159">
                  <c:v>44890</c:v>
                </c:pt>
                <c:pt idx="1160">
                  <c:v>44897</c:v>
                </c:pt>
                <c:pt idx="1161">
                  <c:v>44904</c:v>
                </c:pt>
                <c:pt idx="1162">
                  <c:v>44911</c:v>
                </c:pt>
                <c:pt idx="1163">
                  <c:v>44918</c:v>
                </c:pt>
                <c:pt idx="1164">
                  <c:v>44925</c:v>
                </c:pt>
                <c:pt idx="1165">
                  <c:v>44932</c:v>
                </c:pt>
                <c:pt idx="1166">
                  <c:v>44939</c:v>
                </c:pt>
                <c:pt idx="1167">
                  <c:v>44946</c:v>
                </c:pt>
                <c:pt idx="1168">
                  <c:v>44953</c:v>
                </c:pt>
                <c:pt idx="1169">
                  <c:v>44960</c:v>
                </c:pt>
                <c:pt idx="1170">
                  <c:v>44967</c:v>
                </c:pt>
                <c:pt idx="1171">
                  <c:v>44974</c:v>
                </c:pt>
                <c:pt idx="1172">
                  <c:v>44981</c:v>
                </c:pt>
                <c:pt idx="1173">
                  <c:v>44988</c:v>
                </c:pt>
                <c:pt idx="1174">
                  <c:v>44995</c:v>
                </c:pt>
                <c:pt idx="1175">
                  <c:v>45002</c:v>
                </c:pt>
                <c:pt idx="1176">
                  <c:v>45009</c:v>
                </c:pt>
                <c:pt idx="1177">
                  <c:v>45016</c:v>
                </c:pt>
                <c:pt idx="1178">
                  <c:v>45023</c:v>
                </c:pt>
                <c:pt idx="1179">
                  <c:v>45030</c:v>
                </c:pt>
                <c:pt idx="1180">
                  <c:v>45037</c:v>
                </c:pt>
                <c:pt idx="1181">
                  <c:v>45044</c:v>
                </c:pt>
                <c:pt idx="1182">
                  <c:v>45051</c:v>
                </c:pt>
                <c:pt idx="1183">
                  <c:v>45058</c:v>
                </c:pt>
                <c:pt idx="1184">
                  <c:v>45065</c:v>
                </c:pt>
                <c:pt idx="1185">
                  <c:v>45072</c:v>
                </c:pt>
                <c:pt idx="1186">
                  <c:v>45079</c:v>
                </c:pt>
                <c:pt idx="1187">
                  <c:v>45086</c:v>
                </c:pt>
                <c:pt idx="1188">
                  <c:v>45093</c:v>
                </c:pt>
                <c:pt idx="1189">
                  <c:v>45100</c:v>
                </c:pt>
                <c:pt idx="1190">
                  <c:v>45107</c:v>
                </c:pt>
                <c:pt idx="1191">
                  <c:v>45114</c:v>
                </c:pt>
                <c:pt idx="1192">
                  <c:v>45121</c:v>
                </c:pt>
                <c:pt idx="1193">
                  <c:v>45128</c:v>
                </c:pt>
                <c:pt idx="1194">
                  <c:v>45135</c:v>
                </c:pt>
                <c:pt idx="1195">
                  <c:v>45142</c:v>
                </c:pt>
                <c:pt idx="1196">
                  <c:v>45149</c:v>
                </c:pt>
                <c:pt idx="1197">
                  <c:v>45156</c:v>
                </c:pt>
                <c:pt idx="1198">
                  <c:v>45163</c:v>
                </c:pt>
                <c:pt idx="1199">
                  <c:v>45170</c:v>
                </c:pt>
                <c:pt idx="1200">
                  <c:v>45177</c:v>
                </c:pt>
                <c:pt idx="1201">
                  <c:v>45184</c:v>
                </c:pt>
                <c:pt idx="1202">
                  <c:v>45191</c:v>
                </c:pt>
                <c:pt idx="1203">
                  <c:v>45198</c:v>
                </c:pt>
                <c:pt idx="1204">
                  <c:v>45205</c:v>
                </c:pt>
                <c:pt idx="1205">
                  <c:v>45212</c:v>
                </c:pt>
                <c:pt idx="1206">
                  <c:v>45219</c:v>
                </c:pt>
                <c:pt idx="1207">
                  <c:v>45226</c:v>
                </c:pt>
                <c:pt idx="1208">
                  <c:v>45233</c:v>
                </c:pt>
                <c:pt idx="1209">
                  <c:v>45240</c:v>
                </c:pt>
                <c:pt idx="1210">
                  <c:v>45247</c:v>
                </c:pt>
                <c:pt idx="1211">
                  <c:v>45254</c:v>
                </c:pt>
                <c:pt idx="1212">
                  <c:v>45261</c:v>
                </c:pt>
                <c:pt idx="1213">
                  <c:v>45268</c:v>
                </c:pt>
                <c:pt idx="1214">
                  <c:v>45275</c:v>
                </c:pt>
                <c:pt idx="1215">
                  <c:v>45282</c:v>
                </c:pt>
                <c:pt idx="1216">
                  <c:v>45289</c:v>
                </c:pt>
                <c:pt idx="1217">
                  <c:v>45296</c:v>
                </c:pt>
                <c:pt idx="1218">
                  <c:v>45303</c:v>
                </c:pt>
                <c:pt idx="1219">
                  <c:v>45310</c:v>
                </c:pt>
                <c:pt idx="1220">
                  <c:v>45317</c:v>
                </c:pt>
                <c:pt idx="1221">
                  <c:v>45324</c:v>
                </c:pt>
                <c:pt idx="1222">
                  <c:v>45331</c:v>
                </c:pt>
                <c:pt idx="1223">
                  <c:v>45338</c:v>
                </c:pt>
                <c:pt idx="1224">
                  <c:v>45345</c:v>
                </c:pt>
                <c:pt idx="1225">
                  <c:v>45352</c:v>
                </c:pt>
                <c:pt idx="1226">
                  <c:v>45359</c:v>
                </c:pt>
                <c:pt idx="1227">
                  <c:v>45366</c:v>
                </c:pt>
                <c:pt idx="1228">
                  <c:v>45373</c:v>
                </c:pt>
                <c:pt idx="1229">
                  <c:v>45380</c:v>
                </c:pt>
                <c:pt idx="1230">
                  <c:v>45387</c:v>
                </c:pt>
                <c:pt idx="1231">
                  <c:v>45394</c:v>
                </c:pt>
                <c:pt idx="1232">
                  <c:v>45401</c:v>
                </c:pt>
                <c:pt idx="1233">
                  <c:v>45408</c:v>
                </c:pt>
                <c:pt idx="1234">
                  <c:v>45415</c:v>
                </c:pt>
                <c:pt idx="1235">
                  <c:v>45422</c:v>
                </c:pt>
                <c:pt idx="1236">
                  <c:v>45429</c:v>
                </c:pt>
                <c:pt idx="1237">
                  <c:v>45436</c:v>
                </c:pt>
                <c:pt idx="1238">
                  <c:v>45443</c:v>
                </c:pt>
                <c:pt idx="1239">
                  <c:v>45450</c:v>
                </c:pt>
                <c:pt idx="1240">
                  <c:v>45457</c:v>
                </c:pt>
                <c:pt idx="1241">
                  <c:v>45464</c:v>
                </c:pt>
                <c:pt idx="1242">
                  <c:v>45471</c:v>
                </c:pt>
                <c:pt idx="1243">
                  <c:v>45478</c:v>
                </c:pt>
                <c:pt idx="1244">
                  <c:v>45485</c:v>
                </c:pt>
                <c:pt idx="1245">
                  <c:v>45492</c:v>
                </c:pt>
                <c:pt idx="1246">
                  <c:v>45499</c:v>
                </c:pt>
                <c:pt idx="1247">
                  <c:v>45506</c:v>
                </c:pt>
                <c:pt idx="1248">
                  <c:v>45513</c:v>
                </c:pt>
                <c:pt idx="1249">
                  <c:v>45520</c:v>
                </c:pt>
                <c:pt idx="1250">
                  <c:v>45527</c:v>
                </c:pt>
                <c:pt idx="1251">
                  <c:v>45534</c:v>
                </c:pt>
                <c:pt idx="1252">
                  <c:v>45541</c:v>
                </c:pt>
                <c:pt idx="1253">
                  <c:v>45548</c:v>
                </c:pt>
                <c:pt idx="1254">
                  <c:v>45555</c:v>
                </c:pt>
                <c:pt idx="1255">
                  <c:v>45562</c:v>
                </c:pt>
                <c:pt idx="1256">
                  <c:v>45569</c:v>
                </c:pt>
                <c:pt idx="1257">
                  <c:v>45576</c:v>
                </c:pt>
                <c:pt idx="1258">
                  <c:v>45583</c:v>
                </c:pt>
                <c:pt idx="1259">
                  <c:v>45590</c:v>
                </c:pt>
                <c:pt idx="1260">
                  <c:v>45597</c:v>
                </c:pt>
                <c:pt idx="1261">
                  <c:v>45604</c:v>
                </c:pt>
                <c:pt idx="1262">
                  <c:v>45611</c:v>
                </c:pt>
                <c:pt idx="1263">
                  <c:v>45618</c:v>
                </c:pt>
                <c:pt idx="1264">
                  <c:v>45625</c:v>
                </c:pt>
                <c:pt idx="1265">
                  <c:v>45632</c:v>
                </c:pt>
                <c:pt idx="1266">
                  <c:v>45639</c:v>
                </c:pt>
                <c:pt idx="1267">
                  <c:v>45646</c:v>
                </c:pt>
                <c:pt idx="1268">
                  <c:v>45653</c:v>
                </c:pt>
                <c:pt idx="1269">
                  <c:v>45660</c:v>
                </c:pt>
                <c:pt idx="1270">
                  <c:v>45667</c:v>
                </c:pt>
                <c:pt idx="1271">
                  <c:v>45674</c:v>
                </c:pt>
                <c:pt idx="1272">
                  <c:v>45681</c:v>
                </c:pt>
                <c:pt idx="1273">
                  <c:v>45688</c:v>
                </c:pt>
                <c:pt idx="1274">
                  <c:v>45695</c:v>
                </c:pt>
                <c:pt idx="1275">
                  <c:v>45702</c:v>
                </c:pt>
                <c:pt idx="1276">
                  <c:v>45709</c:v>
                </c:pt>
                <c:pt idx="1277">
                  <c:v>45716</c:v>
                </c:pt>
                <c:pt idx="1278">
                  <c:v>45723</c:v>
                </c:pt>
                <c:pt idx="1279">
                  <c:v>45730</c:v>
                </c:pt>
                <c:pt idx="1280">
                  <c:v>45737</c:v>
                </c:pt>
                <c:pt idx="1281">
                  <c:v>45744</c:v>
                </c:pt>
                <c:pt idx="1282">
                  <c:v>45751</c:v>
                </c:pt>
                <c:pt idx="1283">
                  <c:v>45758</c:v>
                </c:pt>
                <c:pt idx="1284">
                  <c:v>45765</c:v>
                </c:pt>
                <c:pt idx="1285">
                  <c:v>45772</c:v>
                </c:pt>
                <c:pt idx="1286">
                  <c:v>45779</c:v>
                </c:pt>
                <c:pt idx="1287">
                  <c:v>45786</c:v>
                </c:pt>
                <c:pt idx="1288">
                  <c:v>45793</c:v>
                </c:pt>
                <c:pt idx="1289">
                  <c:v>45800</c:v>
                </c:pt>
                <c:pt idx="1290">
                  <c:v>45807</c:v>
                </c:pt>
                <c:pt idx="1291">
                  <c:v>45814</c:v>
                </c:pt>
                <c:pt idx="1292">
                  <c:v>45821</c:v>
                </c:pt>
                <c:pt idx="1293">
                  <c:v>45828</c:v>
                </c:pt>
                <c:pt idx="1294">
                  <c:v>45835</c:v>
                </c:pt>
                <c:pt idx="1295">
                  <c:v>45842</c:v>
                </c:pt>
                <c:pt idx="1296">
                  <c:v>45849</c:v>
                </c:pt>
                <c:pt idx="1297">
                  <c:v>45856</c:v>
                </c:pt>
                <c:pt idx="1298">
                  <c:v>45863</c:v>
                </c:pt>
                <c:pt idx="1299">
                  <c:v>45870</c:v>
                </c:pt>
                <c:pt idx="1300">
                  <c:v>45877</c:v>
                </c:pt>
                <c:pt idx="1301">
                  <c:v>45884</c:v>
                </c:pt>
                <c:pt idx="1302">
                  <c:v>45891</c:v>
                </c:pt>
                <c:pt idx="1303">
                  <c:v>45898</c:v>
                </c:pt>
                <c:pt idx="1304">
                  <c:v>45905</c:v>
                </c:pt>
                <c:pt idx="1305">
                  <c:v>45912</c:v>
                </c:pt>
                <c:pt idx="1306">
                  <c:v>45919</c:v>
                </c:pt>
                <c:pt idx="1307">
                  <c:v>45926</c:v>
                </c:pt>
                <c:pt idx="1308">
                  <c:v>45933</c:v>
                </c:pt>
              </c:numCache>
            </c:numRef>
          </c:cat>
          <c:val>
            <c:numRef>
              <c:f>Sheet1!$B$2:$B$1310</c:f>
              <c:numCache>
                <c:formatCode>0</c:formatCode>
                <c:ptCount val="1309"/>
                <c:pt idx="0">
                  <c:v>27.499999999999947</c:v>
                </c:pt>
                <c:pt idx="1">
                  <c:v>25.8</c:v>
                </c:pt>
                <c:pt idx="2">
                  <c:v>27.000000000000046</c:v>
                </c:pt>
                <c:pt idx="3">
                  <c:v>24.300000000000033</c:v>
                </c:pt>
                <c:pt idx="4">
                  <c:v>23.599999999999977</c:v>
                </c:pt>
                <c:pt idx="5">
                  <c:v>27.299999999999969</c:v>
                </c:pt>
                <c:pt idx="6">
                  <c:v>27.499999999999947</c:v>
                </c:pt>
                <c:pt idx="7">
                  <c:v>26.999999999999957</c:v>
                </c:pt>
                <c:pt idx="8">
                  <c:v>28.099999999999969</c:v>
                </c:pt>
                <c:pt idx="9">
                  <c:v>25.499999999999989</c:v>
                </c:pt>
                <c:pt idx="10">
                  <c:v>26.000000000000068</c:v>
                </c:pt>
                <c:pt idx="11">
                  <c:v>25.099999999999945</c:v>
                </c:pt>
                <c:pt idx="12">
                  <c:v>23.900000000000077</c:v>
                </c:pt>
                <c:pt idx="13">
                  <c:v>24.100000000000055</c:v>
                </c:pt>
                <c:pt idx="14">
                  <c:v>22.399999999999931</c:v>
                </c:pt>
                <c:pt idx="15">
                  <c:v>24.699999999999989</c:v>
                </c:pt>
                <c:pt idx="16">
                  <c:v>25.499999999999989</c:v>
                </c:pt>
                <c:pt idx="17">
                  <c:v>30.799999999999983</c:v>
                </c:pt>
                <c:pt idx="18">
                  <c:v>29.20000000000007</c:v>
                </c:pt>
                <c:pt idx="19">
                  <c:v>28.100000000000058</c:v>
                </c:pt>
                <c:pt idx="20">
                  <c:v>26.799999999999979</c:v>
                </c:pt>
                <c:pt idx="21">
                  <c:v>24.399999999999977</c:v>
                </c:pt>
                <c:pt idx="22">
                  <c:v>25.300000000000011</c:v>
                </c:pt>
                <c:pt idx="23">
                  <c:v>25.999999999999979</c:v>
                </c:pt>
                <c:pt idx="24">
                  <c:v>29.199999999999982</c:v>
                </c:pt>
                <c:pt idx="25">
                  <c:v>27.099999999999991</c:v>
                </c:pt>
                <c:pt idx="26">
                  <c:v>26.999999999999957</c:v>
                </c:pt>
                <c:pt idx="27">
                  <c:v>28.099999999999969</c:v>
                </c:pt>
                <c:pt idx="28">
                  <c:v>27.099999999999991</c:v>
                </c:pt>
                <c:pt idx="29">
                  <c:v>27.799999999999958</c:v>
                </c:pt>
                <c:pt idx="30">
                  <c:v>23.70000000000001</c:v>
                </c:pt>
                <c:pt idx="31">
                  <c:v>21.799999999999997</c:v>
                </c:pt>
                <c:pt idx="32">
                  <c:v>19.700000000000006</c:v>
                </c:pt>
                <c:pt idx="33">
                  <c:v>21.399999999999952</c:v>
                </c:pt>
                <c:pt idx="34">
                  <c:v>19.100000000000072</c:v>
                </c:pt>
                <c:pt idx="35">
                  <c:v>20.100000000000051</c:v>
                </c:pt>
                <c:pt idx="36">
                  <c:v>19.399999999999995</c:v>
                </c:pt>
                <c:pt idx="37">
                  <c:v>15.399999999999991</c:v>
                </c:pt>
                <c:pt idx="38">
                  <c:v>16.599999999999948</c:v>
                </c:pt>
                <c:pt idx="39">
                  <c:v>16.900000000000048</c:v>
                </c:pt>
                <c:pt idx="40">
                  <c:v>18.00000000000006</c:v>
                </c:pt>
                <c:pt idx="41">
                  <c:v>19.80000000000004</c:v>
                </c:pt>
                <c:pt idx="42">
                  <c:v>18.299999999999983</c:v>
                </c:pt>
                <c:pt idx="43">
                  <c:v>18.900000000000006</c:v>
                </c:pt>
                <c:pt idx="44">
                  <c:v>17.500000000000071</c:v>
                </c:pt>
                <c:pt idx="45">
                  <c:v>17.900000000000027</c:v>
                </c:pt>
                <c:pt idx="46">
                  <c:v>17.799999999999994</c:v>
                </c:pt>
                <c:pt idx="47">
                  <c:v>16.39999999999997</c:v>
                </c:pt>
                <c:pt idx="48">
                  <c:v>17.69999999999996</c:v>
                </c:pt>
                <c:pt idx="49">
                  <c:v>16.100000000000048</c:v>
                </c:pt>
                <c:pt idx="50">
                  <c:v>15.500000000000025</c:v>
                </c:pt>
                <c:pt idx="51">
                  <c:v>13.700000000000045</c:v>
                </c:pt>
                <c:pt idx="52">
                  <c:v>14.299999999999979</c:v>
                </c:pt>
                <c:pt idx="53">
                  <c:v>16.599999999999948</c:v>
                </c:pt>
                <c:pt idx="54">
                  <c:v>14.100000000000001</c:v>
                </c:pt>
                <c:pt idx="55">
                  <c:v>12.199999999999989</c:v>
                </c:pt>
                <c:pt idx="56">
                  <c:v>9.4000000000000306</c:v>
                </c:pt>
                <c:pt idx="57">
                  <c:v>9.7999999999999865</c:v>
                </c:pt>
                <c:pt idx="58">
                  <c:v>9.300000000000086</c:v>
                </c:pt>
                <c:pt idx="59">
                  <c:v>8.8000000000000078</c:v>
                </c:pt>
                <c:pt idx="60">
                  <c:v>8.9999999999999858</c:v>
                </c:pt>
                <c:pt idx="61">
                  <c:v>6.0999999999999943</c:v>
                </c:pt>
                <c:pt idx="62">
                  <c:v>6.4000000000000057</c:v>
                </c:pt>
                <c:pt idx="63">
                  <c:v>5.1999999999999602</c:v>
                </c:pt>
                <c:pt idx="64">
                  <c:v>5.8000000000000718</c:v>
                </c:pt>
                <c:pt idx="65">
                  <c:v>5.600000000000005</c:v>
                </c:pt>
                <c:pt idx="66">
                  <c:v>5.9000000000000163</c:v>
                </c:pt>
                <c:pt idx="67">
                  <c:v>-1.4000000000000234</c:v>
                </c:pt>
                <c:pt idx="68">
                  <c:v>-2.2000000000000242</c:v>
                </c:pt>
                <c:pt idx="69">
                  <c:v>-3.199999999999914</c:v>
                </c:pt>
                <c:pt idx="70">
                  <c:v>3.0999999999999694</c:v>
                </c:pt>
                <c:pt idx="71">
                  <c:v>18.299999999999983</c:v>
                </c:pt>
                <c:pt idx="72">
                  <c:v>18.299999999999983</c:v>
                </c:pt>
                <c:pt idx="73">
                  <c:v>17.499999999999982</c:v>
                </c:pt>
                <c:pt idx="74">
                  <c:v>17.700000000000049</c:v>
                </c:pt>
                <c:pt idx="75">
                  <c:v>15.899999999999981</c:v>
                </c:pt>
                <c:pt idx="76">
                  <c:v>16.000000000000014</c:v>
                </c:pt>
                <c:pt idx="77">
                  <c:v>14.000000000000057</c:v>
                </c:pt>
                <c:pt idx="78">
                  <c:v>14.400000000000013</c:v>
                </c:pt>
                <c:pt idx="79">
                  <c:v>15.100000000000069</c:v>
                </c:pt>
                <c:pt idx="80">
                  <c:v>14.700000000000024</c:v>
                </c:pt>
                <c:pt idx="81">
                  <c:v>15.200000000000014</c:v>
                </c:pt>
                <c:pt idx="82">
                  <c:v>15.600000000000058</c:v>
                </c:pt>
                <c:pt idx="83">
                  <c:v>15.299999999999958</c:v>
                </c:pt>
                <c:pt idx="84">
                  <c:v>13.599999999999923</c:v>
                </c:pt>
                <c:pt idx="85">
                  <c:v>13.3</c:v>
                </c:pt>
                <c:pt idx="86">
                  <c:v>13.200000000000056</c:v>
                </c:pt>
                <c:pt idx="87">
                  <c:v>13.3</c:v>
                </c:pt>
                <c:pt idx="88">
                  <c:v>11.20000000000001</c:v>
                </c:pt>
                <c:pt idx="89">
                  <c:v>18.99999999999995</c:v>
                </c:pt>
                <c:pt idx="90">
                  <c:v>6.1999999999999389</c:v>
                </c:pt>
                <c:pt idx="91">
                  <c:v>5.600000000000005</c:v>
                </c:pt>
                <c:pt idx="92">
                  <c:v>6.0999999999999943</c:v>
                </c:pt>
                <c:pt idx="93">
                  <c:v>5.7999999999999829</c:v>
                </c:pt>
                <c:pt idx="94">
                  <c:v>5.9999999999999609</c:v>
                </c:pt>
                <c:pt idx="95">
                  <c:v>5.8000000000000718</c:v>
                </c:pt>
                <c:pt idx="96">
                  <c:v>5.5999999999999162</c:v>
                </c:pt>
                <c:pt idx="97">
                  <c:v>5.5000000000000604</c:v>
                </c:pt>
                <c:pt idx="98">
                  <c:v>5.8999999999999275</c:v>
                </c:pt>
                <c:pt idx="99">
                  <c:v>5.9000000000000163</c:v>
                </c:pt>
                <c:pt idx="100">
                  <c:v>6.4000000000000057</c:v>
                </c:pt>
                <c:pt idx="101">
                  <c:v>5.7000000000000384</c:v>
                </c:pt>
                <c:pt idx="102">
                  <c:v>4.9000000000000377</c:v>
                </c:pt>
                <c:pt idx="103">
                  <c:v>5.200000000000049</c:v>
                </c:pt>
                <c:pt idx="104">
                  <c:v>5.2000000000000046</c:v>
                </c:pt>
                <c:pt idx="105">
                  <c:v>5.4999999999999716</c:v>
                </c:pt>
                <c:pt idx="106">
                  <c:v>5.600000000000005</c:v>
                </c:pt>
                <c:pt idx="107">
                  <c:v>5.500000000000016</c:v>
                </c:pt>
                <c:pt idx="108">
                  <c:v>4.7999999999999599</c:v>
                </c:pt>
                <c:pt idx="109">
                  <c:v>4.4999999999999929</c:v>
                </c:pt>
                <c:pt idx="110">
                  <c:v>1.1999999999999567</c:v>
                </c:pt>
                <c:pt idx="111">
                  <c:v>16.100000000000001</c:v>
                </c:pt>
                <c:pt idx="112">
                  <c:v>16.700000000000024</c:v>
                </c:pt>
                <c:pt idx="113">
                  <c:v>15.200000000000014</c:v>
                </c:pt>
                <c:pt idx="114">
                  <c:v>15.100000000000025</c:v>
                </c:pt>
                <c:pt idx="115">
                  <c:v>13.600000000000012</c:v>
                </c:pt>
                <c:pt idx="116">
                  <c:v>13.900000000000023</c:v>
                </c:pt>
                <c:pt idx="117">
                  <c:v>12.200000000000033</c:v>
                </c:pt>
                <c:pt idx="118">
                  <c:v>11.999999999999966</c:v>
                </c:pt>
                <c:pt idx="119">
                  <c:v>13.099999999999978</c:v>
                </c:pt>
                <c:pt idx="120">
                  <c:v>12.699999999999978</c:v>
                </c:pt>
                <c:pt idx="121">
                  <c:v>13.199999999999967</c:v>
                </c:pt>
                <c:pt idx="122">
                  <c:v>13.79999999999999</c:v>
                </c:pt>
                <c:pt idx="123">
                  <c:v>14.599999999999991</c:v>
                </c:pt>
                <c:pt idx="124">
                  <c:v>4.0000000000000036</c:v>
                </c:pt>
                <c:pt idx="125">
                  <c:v>4.6999999999999709</c:v>
                </c:pt>
                <c:pt idx="126">
                  <c:v>9.3999999999999861</c:v>
                </c:pt>
                <c:pt idx="127">
                  <c:v>9.2000000000000082</c:v>
                </c:pt>
                <c:pt idx="128">
                  <c:v>7.2999999999999954</c:v>
                </c:pt>
                <c:pt idx="129">
                  <c:v>7.6000000000000068</c:v>
                </c:pt>
                <c:pt idx="130">
                  <c:v>6.800000000000006</c:v>
                </c:pt>
                <c:pt idx="131">
                  <c:v>6.5999999999999837</c:v>
                </c:pt>
                <c:pt idx="132">
                  <c:v>4.5999999999999819</c:v>
                </c:pt>
                <c:pt idx="133">
                  <c:v>4.0999999999999925</c:v>
                </c:pt>
                <c:pt idx="134">
                  <c:v>3.9000000000000146</c:v>
                </c:pt>
                <c:pt idx="135">
                  <c:v>4.7000000000000153</c:v>
                </c:pt>
                <c:pt idx="136">
                  <c:v>5.9000000000000163</c:v>
                </c:pt>
                <c:pt idx="137">
                  <c:v>4.8000000000000043</c:v>
                </c:pt>
                <c:pt idx="138">
                  <c:v>5.2000000000000046</c:v>
                </c:pt>
                <c:pt idx="139">
                  <c:v>5.600000000000005</c:v>
                </c:pt>
                <c:pt idx="140">
                  <c:v>4.8999999999999932</c:v>
                </c:pt>
                <c:pt idx="141">
                  <c:v>4.5999999999999819</c:v>
                </c:pt>
                <c:pt idx="142">
                  <c:v>3.7999999999999812</c:v>
                </c:pt>
                <c:pt idx="143">
                  <c:v>4.8000000000000043</c:v>
                </c:pt>
                <c:pt idx="144">
                  <c:v>4.4000000000000039</c:v>
                </c:pt>
                <c:pt idx="145">
                  <c:v>4.4999999999999929</c:v>
                </c:pt>
                <c:pt idx="146">
                  <c:v>3.5000000000000142</c:v>
                </c:pt>
                <c:pt idx="147">
                  <c:v>2.7000000000000135</c:v>
                </c:pt>
                <c:pt idx="148">
                  <c:v>-7.199999999999962</c:v>
                </c:pt>
                <c:pt idx="149">
                  <c:v>-6.1999999999999833</c:v>
                </c:pt>
                <c:pt idx="150">
                  <c:v>-6.1999999999999833</c:v>
                </c:pt>
                <c:pt idx="151">
                  <c:v>-3.7999999999999812</c:v>
                </c:pt>
                <c:pt idx="152">
                  <c:v>-3.6000000000000032</c:v>
                </c:pt>
                <c:pt idx="153">
                  <c:v>-4.0000000000000036</c:v>
                </c:pt>
                <c:pt idx="154">
                  <c:v>-4.8999999999999932</c:v>
                </c:pt>
                <c:pt idx="155">
                  <c:v>-5.0000000000000266</c:v>
                </c:pt>
                <c:pt idx="156">
                  <c:v>-6.2999999999999723</c:v>
                </c:pt>
                <c:pt idx="157">
                  <c:v>-5.7999999999999829</c:v>
                </c:pt>
                <c:pt idx="158">
                  <c:v>-5.500000000000016</c:v>
                </c:pt>
                <c:pt idx="159">
                  <c:v>-4.7000000000000153</c:v>
                </c:pt>
                <c:pt idx="160">
                  <c:v>-6.899999999999995</c:v>
                </c:pt>
                <c:pt idx="161">
                  <c:v>-6.3000000000000167</c:v>
                </c:pt>
                <c:pt idx="162">
                  <c:v>-7.2999999999999954</c:v>
                </c:pt>
                <c:pt idx="163">
                  <c:v>8.9999999999999858</c:v>
                </c:pt>
                <c:pt idx="164">
                  <c:v>8.0999999999999961</c:v>
                </c:pt>
                <c:pt idx="165">
                  <c:v>7.7999999999999847</c:v>
                </c:pt>
                <c:pt idx="166">
                  <c:v>8.2999999999999741</c:v>
                </c:pt>
                <c:pt idx="167">
                  <c:v>9.5999999999999641</c:v>
                </c:pt>
                <c:pt idx="168">
                  <c:v>8.7000000000000188</c:v>
                </c:pt>
                <c:pt idx="169">
                  <c:v>8.2000000000000295</c:v>
                </c:pt>
                <c:pt idx="170">
                  <c:v>9.2999999999999972</c:v>
                </c:pt>
                <c:pt idx="171">
                  <c:v>9.6999999999999975</c:v>
                </c:pt>
                <c:pt idx="172">
                  <c:v>9.9999999999999645</c:v>
                </c:pt>
                <c:pt idx="173">
                  <c:v>10.499999999999998</c:v>
                </c:pt>
                <c:pt idx="174">
                  <c:v>10.200000000000031</c:v>
                </c:pt>
                <c:pt idx="175">
                  <c:v>10.400000000000009</c:v>
                </c:pt>
                <c:pt idx="176">
                  <c:v>10.30000000000002</c:v>
                </c:pt>
                <c:pt idx="177">
                  <c:v>0</c:v>
                </c:pt>
                <c:pt idx="178">
                  <c:v>0</c:v>
                </c:pt>
                <c:pt idx="179">
                  <c:v>-0.70000000000001172</c:v>
                </c:pt>
                <c:pt idx="180">
                  <c:v>-1.3000000000000345</c:v>
                </c:pt>
                <c:pt idx="181">
                  <c:v>-0.59999999999997833</c:v>
                </c:pt>
                <c:pt idx="182">
                  <c:v>-0.49999999999998934</c:v>
                </c:pt>
                <c:pt idx="183">
                  <c:v>0.40000000000000036</c:v>
                </c:pt>
                <c:pt idx="184">
                  <c:v>-0.49999999999998934</c:v>
                </c:pt>
                <c:pt idx="185">
                  <c:v>-0.49999999999998934</c:v>
                </c:pt>
                <c:pt idx="186">
                  <c:v>-0.40000000000000036</c:v>
                </c:pt>
                <c:pt idx="187">
                  <c:v>-1.2000000000000011</c:v>
                </c:pt>
                <c:pt idx="188">
                  <c:v>-1.2999999999999901</c:v>
                </c:pt>
                <c:pt idx="189">
                  <c:v>-1.2999999999999901</c:v>
                </c:pt>
                <c:pt idx="190">
                  <c:v>-1.2000000000000011</c:v>
                </c:pt>
                <c:pt idx="191">
                  <c:v>13.499999999999979</c:v>
                </c:pt>
                <c:pt idx="192">
                  <c:v>14.19999999999999</c:v>
                </c:pt>
                <c:pt idx="193">
                  <c:v>14.000000000000012</c:v>
                </c:pt>
                <c:pt idx="194">
                  <c:v>14.300000000000024</c:v>
                </c:pt>
                <c:pt idx="195">
                  <c:v>14.900000000000002</c:v>
                </c:pt>
                <c:pt idx="196">
                  <c:v>13.79999999999999</c:v>
                </c:pt>
                <c:pt idx="197">
                  <c:v>3.2000000000000028</c:v>
                </c:pt>
                <c:pt idx="198">
                  <c:v>3.3999999999999808</c:v>
                </c:pt>
                <c:pt idx="199">
                  <c:v>2.8000000000000025</c:v>
                </c:pt>
                <c:pt idx="200">
                  <c:v>3.1000000000000139</c:v>
                </c:pt>
                <c:pt idx="201">
                  <c:v>3.2000000000000028</c:v>
                </c:pt>
                <c:pt idx="202">
                  <c:v>2.7000000000000135</c:v>
                </c:pt>
                <c:pt idx="203">
                  <c:v>2.2999999999999687</c:v>
                </c:pt>
                <c:pt idx="204">
                  <c:v>2.1999999999999797</c:v>
                </c:pt>
                <c:pt idx="205">
                  <c:v>1.8000000000000238</c:v>
                </c:pt>
                <c:pt idx="206">
                  <c:v>1.7999999999999794</c:v>
                </c:pt>
                <c:pt idx="207">
                  <c:v>1.6999999999999904</c:v>
                </c:pt>
                <c:pt idx="208">
                  <c:v>1.499999999999968</c:v>
                </c:pt>
                <c:pt idx="209">
                  <c:v>1.2999999999999901</c:v>
                </c:pt>
                <c:pt idx="210">
                  <c:v>1.6000000000000014</c:v>
                </c:pt>
                <c:pt idx="211">
                  <c:v>1.2000000000000011</c:v>
                </c:pt>
                <c:pt idx="212">
                  <c:v>1.0000000000000231</c:v>
                </c:pt>
                <c:pt idx="213">
                  <c:v>0.70000000000001172</c:v>
                </c:pt>
                <c:pt idx="214">
                  <c:v>0.60000000000002274</c:v>
                </c:pt>
                <c:pt idx="215">
                  <c:v>1.0000000000000231</c:v>
                </c:pt>
                <c:pt idx="216">
                  <c:v>0.59999999999997833</c:v>
                </c:pt>
                <c:pt idx="217">
                  <c:v>0.59999999999997833</c:v>
                </c:pt>
                <c:pt idx="218">
                  <c:v>0.8999999999999897</c:v>
                </c:pt>
                <c:pt idx="219">
                  <c:v>1.3000000000000345</c:v>
                </c:pt>
                <c:pt idx="220">
                  <c:v>1.2000000000000011</c:v>
                </c:pt>
                <c:pt idx="221">
                  <c:v>0.8999999999999897</c:v>
                </c:pt>
                <c:pt idx="222">
                  <c:v>1.2999999999999901</c:v>
                </c:pt>
                <c:pt idx="223">
                  <c:v>1.6999999999999904</c:v>
                </c:pt>
                <c:pt idx="224">
                  <c:v>2.7000000000000135</c:v>
                </c:pt>
                <c:pt idx="225">
                  <c:v>2.8999999999999915</c:v>
                </c:pt>
                <c:pt idx="226">
                  <c:v>1.5000000000000124</c:v>
                </c:pt>
                <c:pt idx="227">
                  <c:v>1.6000000000000014</c:v>
                </c:pt>
                <c:pt idx="228">
                  <c:v>1.0000000000000231</c:v>
                </c:pt>
                <c:pt idx="229">
                  <c:v>0.70000000000001172</c:v>
                </c:pt>
                <c:pt idx="230">
                  <c:v>1.1000000000000121</c:v>
                </c:pt>
                <c:pt idx="231">
                  <c:v>-14.999999999999991</c:v>
                </c:pt>
                <c:pt idx="232">
                  <c:v>-16.299999999999983</c:v>
                </c:pt>
                <c:pt idx="233">
                  <c:v>-17.200000000000017</c:v>
                </c:pt>
                <c:pt idx="234">
                  <c:v>-18.100000000000005</c:v>
                </c:pt>
                <c:pt idx="235">
                  <c:v>-20.000000000000018</c:v>
                </c:pt>
                <c:pt idx="236">
                  <c:v>-17.499999999999982</c:v>
                </c:pt>
                <c:pt idx="237">
                  <c:v>4.8999999999999932</c:v>
                </c:pt>
                <c:pt idx="238">
                  <c:v>4.8999999999999932</c:v>
                </c:pt>
                <c:pt idx="239">
                  <c:v>4.5999999999999819</c:v>
                </c:pt>
                <c:pt idx="240">
                  <c:v>6.0000000000000053</c:v>
                </c:pt>
                <c:pt idx="241">
                  <c:v>6.7999999999999616</c:v>
                </c:pt>
                <c:pt idx="242">
                  <c:v>8.1999999999999851</c:v>
                </c:pt>
                <c:pt idx="243">
                  <c:v>7.2999999999999954</c:v>
                </c:pt>
                <c:pt idx="244">
                  <c:v>6.800000000000006</c:v>
                </c:pt>
                <c:pt idx="245">
                  <c:v>7.7999999999999847</c:v>
                </c:pt>
                <c:pt idx="246">
                  <c:v>19.300000000000004</c:v>
                </c:pt>
                <c:pt idx="247">
                  <c:v>20.000000000000018</c:v>
                </c:pt>
                <c:pt idx="248">
                  <c:v>20.000000000000018</c:v>
                </c:pt>
                <c:pt idx="249">
                  <c:v>20.900000000000006</c:v>
                </c:pt>
                <c:pt idx="250">
                  <c:v>20.699999999999985</c:v>
                </c:pt>
                <c:pt idx="251">
                  <c:v>16.699999999999982</c:v>
                </c:pt>
                <c:pt idx="252">
                  <c:v>16.699999999999982</c:v>
                </c:pt>
                <c:pt idx="253">
                  <c:v>16.599999999999994</c:v>
                </c:pt>
                <c:pt idx="254">
                  <c:v>15.49999999999998</c:v>
                </c:pt>
                <c:pt idx="255">
                  <c:v>14.400000000000013</c:v>
                </c:pt>
                <c:pt idx="256">
                  <c:v>13.999999999999968</c:v>
                </c:pt>
                <c:pt idx="257">
                  <c:v>14.900000000000002</c:v>
                </c:pt>
                <c:pt idx="258">
                  <c:v>14.000000000000012</c:v>
                </c:pt>
                <c:pt idx="259">
                  <c:v>13.79999999999999</c:v>
                </c:pt>
                <c:pt idx="260">
                  <c:v>14.500000000000002</c:v>
                </c:pt>
                <c:pt idx="261">
                  <c:v>7.9000000000000181</c:v>
                </c:pt>
                <c:pt idx="262">
                  <c:v>7.3999999999999844</c:v>
                </c:pt>
                <c:pt idx="263">
                  <c:v>6.999999999999984</c:v>
                </c:pt>
                <c:pt idx="264">
                  <c:v>7.1000000000000174</c:v>
                </c:pt>
                <c:pt idx="265">
                  <c:v>7.1000000000000174</c:v>
                </c:pt>
                <c:pt idx="266">
                  <c:v>6.3999999999999613</c:v>
                </c:pt>
                <c:pt idx="267">
                  <c:v>6.4999999999999947</c:v>
                </c:pt>
                <c:pt idx="268">
                  <c:v>6.2999999999999723</c:v>
                </c:pt>
                <c:pt idx="269">
                  <c:v>6.5999999999999837</c:v>
                </c:pt>
                <c:pt idx="270">
                  <c:v>7.6000000000000068</c:v>
                </c:pt>
                <c:pt idx="271">
                  <c:v>8.2000000000000295</c:v>
                </c:pt>
                <c:pt idx="272">
                  <c:v>8.4999999999999964</c:v>
                </c:pt>
                <c:pt idx="273">
                  <c:v>8.8999999999999968</c:v>
                </c:pt>
                <c:pt idx="274">
                  <c:v>8.8000000000000078</c:v>
                </c:pt>
                <c:pt idx="275">
                  <c:v>9.2000000000000082</c:v>
                </c:pt>
                <c:pt idx="276">
                  <c:v>8.7999999999999634</c:v>
                </c:pt>
                <c:pt idx="277">
                  <c:v>8.4000000000000075</c:v>
                </c:pt>
                <c:pt idx="278">
                  <c:v>9.2000000000000082</c:v>
                </c:pt>
                <c:pt idx="279">
                  <c:v>9.2999999999999972</c:v>
                </c:pt>
                <c:pt idx="280">
                  <c:v>9.0000000000000302</c:v>
                </c:pt>
                <c:pt idx="281">
                  <c:v>8.4999999999999964</c:v>
                </c:pt>
                <c:pt idx="282">
                  <c:v>8.0999999999999961</c:v>
                </c:pt>
                <c:pt idx="283">
                  <c:v>4.0999999999999925</c:v>
                </c:pt>
                <c:pt idx="284">
                  <c:v>4.8999999999999932</c:v>
                </c:pt>
                <c:pt idx="285">
                  <c:v>5.0000000000000266</c:v>
                </c:pt>
                <c:pt idx="286">
                  <c:v>4.0999999999999925</c:v>
                </c:pt>
                <c:pt idx="287">
                  <c:v>3.3999999999999808</c:v>
                </c:pt>
                <c:pt idx="288">
                  <c:v>3.9000000000000146</c:v>
                </c:pt>
                <c:pt idx="289">
                  <c:v>4.2000000000000259</c:v>
                </c:pt>
                <c:pt idx="290">
                  <c:v>4.8999999999999932</c:v>
                </c:pt>
                <c:pt idx="291">
                  <c:v>4.7000000000000153</c:v>
                </c:pt>
                <c:pt idx="292">
                  <c:v>5.7999999999999829</c:v>
                </c:pt>
                <c:pt idx="293">
                  <c:v>5.9999999999999609</c:v>
                </c:pt>
                <c:pt idx="294">
                  <c:v>7.4000000000000288</c:v>
                </c:pt>
                <c:pt idx="295">
                  <c:v>4.9999999999999822</c:v>
                </c:pt>
                <c:pt idx="296">
                  <c:v>14.400000000000013</c:v>
                </c:pt>
                <c:pt idx="297">
                  <c:v>14.69999999999998</c:v>
                </c:pt>
                <c:pt idx="298">
                  <c:v>14.799999999999969</c:v>
                </c:pt>
                <c:pt idx="299">
                  <c:v>14.800000000000013</c:v>
                </c:pt>
                <c:pt idx="300">
                  <c:v>13.600000000000012</c:v>
                </c:pt>
                <c:pt idx="301">
                  <c:v>13.700000000000001</c:v>
                </c:pt>
                <c:pt idx="302">
                  <c:v>13.899999999999979</c:v>
                </c:pt>
                <c:pt idx="303">
                  <c:v>14.100000000000001</c:v>
                </c:pt>
                <c:pt idx="304">
                  <c:v>12.999999999999989</c:v>
                </c:pt>
                <c:pt idx="305">
                  <c:v>13.600000000000012</c:v>
                </c:pt>
                <c:pt idx="306">
                  <c:v>12.5</c:v>
                </c:pt>
                <c:pt idx="307">
                  <c:v>9.7999999999999865</c:v>
                </c:pt>
                <c:pt idx="308">
                  <c:v>10.000000000000009</c:v>
                </c:pt>
                <c:pt idx="309">
                  <c:v>10.199999999999987</c:v>
                </c:pt>
                <c:pt idx="310">
                  <c:v>10.200000000000031</c:v>
                </c:pt>
                <c:pt idx="311">
                  <c:v>10.099999999999998</c:v>
                </c:pt>
                <c:pt idx="312">
                  <c:v>10.699999999999976</c:v>
                </c:pt>
                <c:pt idx="313">
                  <c:v>10.499999999999998</c:v>
                </c:pt>
                <c:pt idx="314">
                  <c:v>10.299999999999976</c:v>
                </c:pt>
                <c:pt idx="315">
                  <c:v>10.199999999999987</c:v>
                </c:pt>
                <c:pt idx="316">
                  <c:v>9.9000000000000199</c:v>
                </c:pt>
                <c:pt idx="317">
                  <c:v>10.599999999999987</c:v>
                </c:pt>
                <c:pt idx="318">
                  <c:v>10.499999999999998</c:v>
                </c:pt>
                <c:pt idx="319">
                  <c:v>10.700000000000021</c:v>
                </c:pt>
                <c:pt idx="320">
                  <c:v>11.100000000000021</c:v>
                </c:pt>
                <c:pt idx="321">
                  <c:v>9.0999999999999748</c:v>
                </c:pt>
                <c:pt idx="322">
                  <c:v>9.6000000000000085</c:v>
                </c:pt>
                <c:pt idx="323">
                  <c:v>10.400000000000009</c:v>
                </c:pt>
                <c:pt idx="324">
                  <c:v>9.9999999999999645</c:v>
                </c:pt>
                <c:pt idx="325">
                  <c:v>10.400000000000009</c:v>
                </c:pt>
                <c:pt idx="326">
                  <c:v>9.5000000000000195</c:v>
                </c:pt>
                <c:pt idx="327">
                  <c:v>9.2000000000000082</c:v>
                </c:pt>
                <c:pt idx="328">
                  <c:v>9.1000000000000192</c:v>
                </c:pt>
                <c:pt idx="329">
                  <c:v>8.9999999999999858</c:v>
                </c:pt>
                <c:pt idx="330">
                  <c:v>8.2999999999999741</c:v>
                </c:pt>
                <c:pt idx="331">
                  <c:v>7.3999999999999844</c:v>
                </c:pt>
                <c:pt idx="332">
                  <c:v>6.4999999999999503</c:v>
                </c:pt>
                <c:pt idx="333">
                  <c:v>6.8000000000000504</c:v>
                </c:pt>
                <c:pt idx="334">
                  <c:v>5.3999999999999382</c:v>
                </c:pt>
                <c:pt idx="335">
                  <c:v>4.4999999999999929</c:v>
                </c:pt>
                <c:pt idx="336">
                  <c:v>7.2000000000000064</c:v>
                </c:pt>
                <c:pt idx="337">
                  <c:v>7.3000000000000398</c:v>
                </c:pt>
                <c:pt idx="338">
                  <c:v>8.8999999999999968</c:v>
                </c:pt>
                <c:pt idx="339">
                  <c:v>8.8000000000000078</c:v>
                </c:pt>
                <c:pt idx="340">
                  <c:v>8.9999999999999858</c:v>
                </c:pt>
                <c:pt idx="341">
                  <c:v>8.2999999999999741</c:v>
                </c:pt>
                <c:pt idx="342">
                  <c:v>8.3999999999999631</c:v>
                </c:pt>
                <c:pt idx="343">
                  <c:v>7.1999999999999176</c:v>
                </c:pt>
                <c:pt idx="344">
                  <c:v>7.7999999999999403</c:v>
                </c:pt>
                <c:pt idx="345">
                  <c:v>7.5999999999999623</c:v>
                </c:pt>
                <c:pt idx="346">
                  <c:v>7.5000000000000178</c:v>
                </c:pt>
                <c:pt idx="347">
                  <c:v>7.0000000000000284</c:v>
                </c:pt>
                <c:pt idx="348">
                  <c:v>7.1999999999999176</c:v>
                </c:pt>
                <c:pt idx="349">
                  <c:v>7.2000000000000064</c:v>
                </c:pt>
                <c:pt idx="350">
                  <c:v>7.3999999999999844</c:v>
                </c:pt>
                <c:pt idx="351">
                  <c:v>6.1999999999999389</c:v>
                </c:pt>
                <c:pt idx="352">
                  <c:v>5.9000000000000163</c:v>
                </c:pt>
                <c:pt idx="353">
                  <c:v>7.3000000000000398</c:v>
                </c:pt>
                <c:pt idx="354">
                  <c:v>7.6999999999999957</c:v>
                </c:pt>
                <c:pt idx="355">
                  <c:v>7.2000000000000064</c:v>
                </c:pt>
                <c:pt idx="356">
                  <c:v>5.1000000000000156</c:v>
                </c:pt>
                <c:pt idx="357">
                  <c:v>6.9000000000000838</c:v>
                </c:pt>
                <c:pt idx="358">
                  <c:v>7.8000000000000291</c:v>
                </c:pt>
                <c:pt idx="359">
                  <c:v>12.000000000000011</c:v>
                </c:pt>
                <c:pt idx="360">
                  <c:v>11.20000000000001</c:v>
                </c:pt>
                <c:pt idx="361">
                  <c:v>9.9999999999999645</c:v>
                </c:pt>
                <c:pt idx="362">
                  <c:v>12.599999999999945</c:v>
                </c:pt>
                <c:pt idx="363">
                  <c:v>12.800000000000011</c:v>
                </c:pt>
                <c:pt idx="364">
                  <c:v>11.500000000000021</c:v>
                </c:pt>
                <c:pt idx="365">
                  <c:v>11.899999999999977</c:v>
                </c:pt>
                <c:pt idx="366">
                  <c:v>10.800000000000054</c:v>
                </c:pt>
                <c:pt idx="367">
                  <c:v>6.0999999999999943</c:v>
                </c:pt>
                <c:pt idx="368">
                  <c:v>7.9000000000000625</c:v>
                </c:pt>
                <c:pt idx="369">
                  <c:v>6.899999999999995</c:v>
                </c:pt>
                <c:pt idx="370">
                  <c:v>6.4000000000000057</c:v>
                </c:pt>
                <c:pt idx="371">
                  <c:v>8.4999999999999964</c:v>
                </c:pt>
                <c:pt idx="372">
                  <c:v>8.6999999999999744</c:v>
                </c:pt>
                <c:pt idx="373">
                  <c:v>8.9999999999999858</c:v>
                </c:pt>
                <c:pt idx="374">
                  <c:v>8.3000000000000185</c:v>
                </c:pt>
                <c:pt idx="375">
                  <c:v>8.4999999999999964</c:v>
                </c:pt>
                <c:pt idx="376">
                  <c:v>14.000000000000057</c:v>
                </c:pt>
                <c:pt idx="377">
                  <c:v>9.8000000000000753</c:v>
                </c:pt>
                <c:pt idx="378">
                  <c:v>7.3000000000000398</c:v>
                </c:pt>
                <c:pt idx="379">
                  <c:v>9.7999999999999865</c:v>
                </c:pt>
                <c:pt idx="380">
                  <c:v>9.4999999999999751</c:v>
                </c:pt>
                <c:pt idx="381">
                  <c:v>9.0999999999999304</c:v>
                </c:pt>
                <c:pt idx="382">
                  <c:v>13.500000000000023</c:v>
                </c:pt>
                <c:pt idx="383">
                  <c:v>12.700000000000022</c:v>
                </c:pt>
                <c:pt idx="384">
                  <c:v>10.599999999999987</c:v>
                </c:pt>
                <c:pt idx="385">
                  <c:v>20.599999999999994</c:v>
                </c:pt>
                <c:pt idx="386">
                  <c:v>19.600000000000016</c:v>
                </c:pt>
                <c:pt idx="387">
                  <c:v>21.70000000000001</c:v>
                </c:pt>
                <c:pt idx="388">
                  <c:v>23</c:v>
                </c:pt>
                <c:pt idx="389">
                  <c:v>23</c:v>
                </c:pt>
                <c:pt idx="390">
                  <c:v>27.299999999999969</c:v>
                </c:pt>
                <c:pt idx="391">
                  <c:v>40.600000000000016</c:v>
                </c:pt>
                <c:pt idx="392">
                  <c:v>35.400000000000006</c:v>
                </c:pt>
                <c:pt idx="393">
                  <c:v>29.199999999999982</c:v>
                </c:pt>
                <c:pt idx="394">
                  <c:v>24.40000000000002</c:v>
                </c:pt>
                <c:pt idx="395">
                  <c:v>18.900000000000006</c:v>
                </c:pt>
                <c:pt idx="396">
                  <c:v>22.200000000000042</c:v>
                </c:pt>
                <c:pt idx="397">
                  <c:v>17.900000000000027</c:v>
                </c:pt>
                <c:pt idx="398">
                  <c:v>15.200000000000014</c:v>
                </c:pt>
                <c:pt idx="399">
                  <c:v>13.200000000000056</c:v>
                </c:pt>
                <c:pt idx="400">
                  <c:v>20.800000000000018</c:v>
                </c:pt>
                <c:pt idx="401">
                  <c:v>19.599999999999973</c:v>
                </c:pt>
                <c:pt idx="402">
                  <c:v>18.599999999999994</c:v>
                </c:pt>
                <c:pt idx="403">
                  <c:v>20.400000000000063</c:v>
                </c:pt>
                <c:pt idx="404">
                  <c:v>24.2</c:v>
                </c:pt>
                <c:pt idx="405">
                  <c:v>26.400000000000023</c:v>
                </c:pt>
                <c:pt idx="406">
                  <c:v>23.70000000000001</c:v>
                </c:pt>
                <c:pt idx="407">
                  <c:v>28.900000000000059</c:v>
                </c:pt>
                <c:pt idx="408">
                  <c:v>30.400000000000027</c:v>
                </c:pt>
                <c:pt idx="409">
                  <c:v>28.500000000000014</c:v>
                </c:pt>
                <c:pt idx="410">
                  <c:v>24.300000000000033</c:v>
                </c:pt>
                <c:pt idx="411">
                  <c:v>27.799999999999958</c:v>
                </c:pt>
                <c:pt idx="412">
                  <c:v>31.199999999999939</c:v>
                </c:pt>
                <c:pt idx="413">
                  <c:v>28.500000000000014</c:v>
                </c:pt>
                <c:pt idx="414">
                  <c:v>30.69999999999995</c:v>
                </c:pt>
                <c:pt idx="415">
                  <c:v>30.100000000000016</c:v>
                </c:pt>
                <c:pt idx="416">
                  <c:v>33.5</c:v>
                </c:pt>
                <c:pt idx="417">
                  <c:v>35.5</c:v>
                </c:pt>
                <c:pt idx="418">
                  <c:v>36.20000000000001</c:v>
                </c:pt>
                <c:pt idx="419">
                  <c:v>33.800000000000011</c:v>
                </c:pt>
                <c:pt idx="420">
                  <c:v>36.399999999999991</c:v>
                </c:pt>
                <c:pt idx="421">
                  <c:v>30.200000000000003</c:v>
                </c:pt>
                <c:pt idx="422">
                  <c:v>40.199999999999967</c:v>
                </c:pt>
                <c:pt idx="423">
                  <c:v>34.30000000000004</c:v>
                </c:pt>
                <c:pt idx="424">
                  <c:v>48.900000000000034</c:v>
                </c:pt>
                <c:pt idx="425">
                  <c:v>75.600000000000023</c:v>
                </c:pt>
                <c:pt idx="426">
                  <c:v>61.499999999999979</c:v>
                </c:pt>
                <c:pt idx="427">
                  <c:v>77.199999999999974</c:v>
                </c:pt>
                <c:pt idx="428">
                  <c:v>88.80000000000004</c:v>
                </c:pt>
                <c:pt idx="429">
                  <c:v>83.59999999999998</c:v>
                </c:pt>
                <c:pt idx="430">
                  <c:v>86.799999999999983</c:v>
                </c:pt>
                <c:pt idx="431">
                  <c:v>86.200000000000017</c:v>
                </c:pt>
                <c:pt idx="432">
                  <c:v>95.299999999999983</c:v>
                </c:pt>
                <c:pt idx="433">
                  <c:v>90.100000000000023</c:v>
                </c:pt>
                <c:pt idx="434">
                  <c:v>91.300000000000026</c:v>
                </c:pt>
                <c:pt idx="435">
                  <c:v>89.9</c:v>
                </c:pt>
                <c:pt idx="436">
                  <c:v>96.399999999999991</c:v>
                </c:pt>
                <c:pt idx="437">
                  <c:v>103.10000000000001</c:v>
                </c:pt>
                <c:pt idx="438">
                  <c:v>77.999999999999986</c:v>
                </c:pt>
                <c:pt idx="439">
                  <c:v>87.100000000000051</c:v>
                </c:pt>
                <c:pt idx="440">
                  <c:v>86.799999999999983</c:v>
                </c:pt>
                <c:pt idx="441">
                  <c:v>80.90000000000002</c:v>
                </c:pt>
                <c:pt idx="442">
                  <c:v>90.399999999999991</c:v>
                </c:pt>
                <c:pt idx="443">
                  <c:v>89.9</c:v>
                </c:pt>
                <c:pt idx="444">
                  <c:v>80.90000000000002</c:v>
                </c:pt>
                <c:pt idx="445">
                  <c:v>57.099999999999973</c:v>
                </c:pt>
                <c:pt idx="446">
                  <c:v>52.899999999999991</c:v>
                </c:pt>
                <c:pt idx="447">
                  <c:v>56.000000000000007</c:v>
                </c:pt>
                <c:pt idx="448">
                  <c:v>59.100000000000023</c:v>
                </c:pt>
                <c:pt idx="449">
                  <c:v>50.500000000000036</c:v>
                </c:pt>
                <c:pt idx="450">
                  <c:v>54.999999999999986</c:v>
                </c:pt>
                <c:pt idx="451">
                  <c:v>56.199999999999982</c:v>
                </c:pt>
                <c:pt idx="452">
                  <c:v>38.399999999999991</c:v>
                </c:pt>
                <c:pt idx="453">
                  <c:v>49.6</c:v>
                </c:pt>
                <c:pt idx="454">
                  <c:v>46</c:v>
                </c:pt>
                <c:pt idx="455">
                  <c:v>55.89999999999997</c:v>
                </c:pt>
                <c:pt idx="456">
                  <c:v>51.2</c:v>
                </c:pt>
                <c:pt idx="457">
                  <c:v>55.89999999999997</c:v>
                </c:pt>
                <c:pt idx="458">
                  <c:v>38.100000000000023</c:v>
                </c:pt>
                <c:pt idx="459">
                  <c:v>56.59999999999998</c:v>
                </c:pt>
                <c:pt idx="460">
                  <c:v>44.299999999999962</c:v>
                </c:pt>
                <c:pt idx="461">
                  <c:v>52.700000000000017</c:v>
                </c:pt>
                <c:pt idx="462">
                  <c:v>40.999999999999972</c:v>
                </c:pt>
                <c:pt idx="463">
                  <c:v>32.000000000000028</c:v>
                </c:pt>
                <c:pt idx="464">
                  <c:v>32.200000000000003</c:v>
                </c:pt>
                <c:pt idx="465">
                  <c:v>22.799999999999976</c:v>
                </c:pt>
                <c:pt idx="466">
                  <c:v>40.600000000000016</c:v>
                </c:pt>
                <c:pt idx="467">
                  <c:v>31.300000000000018</c:v>
                </c:pt>
                <c:pt idx="468">
                  <c:v>36.000000000000028</c:v>
                </c:pt>
                <c:pt idx="469">
                  <c:v>44.7</c:v>
                </c:pt>
                <c:pt idx="470">
                  <c:v>35.399999999999963</c:v>
                </c:pt>
                <c:pt idx="471">
                  <c:v>27.099999999999991</c:v>
                </c:pt>
                <c:pt idx="472">
                  <c:v>26.900000000000013</c:v>
                </c:pt>
                <c:pt idx="473">
                  <c:v>33.9</c:v>
                </c:pt>
                <c:pt idx="474">
                  <c:v>23.899999999999988</c:v>
                </c:pt>
                <c:pt idx="475">
                  <c:v>22.700000000000031</c:v>
                </c:pt>
                <c:pt idx="476">
                  <c:v>24.500000000000011</c:v>
                </c:pt>
                <c:pt idx="477">
                  <c:v>25.8</c:v>
                </c:pt>
                <c:pt idx="478">
                  <c:v>22.799999999999976</c:v>
                </c:pt>
                <c:pt idx="479">
                  <c:v>17.100000000000026</c:v>
                </c:pt>
                <c:pt idx="480">
                  <c:v>28.099999999999969</c:v>
                </c:pt>
                <c:pt idx="481">
                  <c:v>34.90000000000002</c:v>
                </c:pt>
                <c:pt idx="482">
                  <c:v>24.300000000000033</c:v>
                </c:pt>
                <c:pt idx="483">
                  <c:v>33.699999999999974</c:v>
                </c:pt>
                <c:pt idx="484">
                  <c:v>35.399999999999963</c:v>
                </c:pt>
                <c:pt idx="485">
                  <c:v>27.300000000000011</c:v>
                </c:pt>
                <c:pt idx="486">
                  <c:v>32.299999999999997</c:v>
                </c:pt>
                <c:pt idx="487">
                  <c:v>29.099999999999994</c:v>
                </c:pt>
                <c:pt idx="488">
                  <c:v>34.500000000000021</c:v>
                </c:pt>
                <c:pt idx="489">
                  <c:v>48.500000000000028</c:v>
                </c:pt>
                <c:pt idx="490">
                  <c:v>60.699999999999974</c:v>
                </c:pt>
                <c:pt idx="491">
                  <c:v>67.399999999999991</c:v>
                </c:pt>
                <c:pt idx="492">
                  <c:v>53.800000000000026</c:v>
                </c:pt>
                <c:pt idx="493">
                  <c:v>46.70000000000001</c:v>
                </c:pt>
                <c:pt idx="494">
                  <c:v>57.399999999999984</c:v>
                </c:pt>
                <c:pt idx="495">
                  <c:v>47.700000000000031</c:v>
                </c:pt>
                <c:pt idx="496">
                  <c:v>44.500000000000028</c:v>
                </c:pt>
                <c:pt idx="497">
                  <c:v>47.299999999999983</c:v>
                </c:pt>
                <c:pt idx="498">
                  <c:v>40.199999999999967</c:v>
                </c:pt>
                <c:pt idx="499">
                  <c:v>40.899999999999977</c:v>
                </c:pt>
                <c:pt idx="500">
                  <c:v>39.999999999999993</c:v>
                </c:pt>
                <c:pt idx="501">
                  <c:v>43.500000000000007</c:v>
                </c:pt>
                <c:pt idx="502">
                  <c:v>52.59999999999998</c:v>
                </c:pt>
                <c:pt idx="503">
                  <c:v>69.8</c:v>
                </c:pt>
                <c:pt idx="504">
                  <c:v>141.79999999999998</c:v>
                </c:pt>
                <c:pt idx="505">
                  <c:v>89.100000000000023</c:v>
                </c:pt>
                <c:pt idx="506">
                  <c:v>97.500000000000014</c:v>
                </c:pt>
                <c:pt idx="507">
                  <c:v>123.59999999999998</c:v>
                </c:pt>
                <c:pt idx="508">
                  <c:v>140.80000000000001</c:v>
                </c:pt>
                <c:pt idx="509">
                  <c:v>111.4</c:v>
                </c:pt>
                <c:pt idx="510">
                  <c:v>74.30000000000004</c:v>
                </c:pt>
                <c:pt idx="511">
                  <c:v>89.600000000000037</c:v>
                </c:pt>
                <c:pt idx="512">
                  <c:v>98.199999999999974</c:v>
                </c:pt>
                <c:pt idx="513">
                  <c:v>92</c:v>
                </c:pt>
                <c:pt idx="514">
                  <c:v>97.399999999999977</c:v>
                </c:pt>
                <c:pt idx="515">
                  <c:v>85.300000000000026</c:v>
                </c:pt>
                <c:pt idx="516">
                  <c:v>80.90000000000002</c:v>
                </c:pt>
                <c:pt idx="517">
                  <c:v>79.90000000000002</c:v>
                </c:pt>
                <c:pt idx="518">
                  <c:v>101.2</c:v>
                </c:pt>
                <c:pt idx="519">
                  <c:v>95.40000000000002</c:v>
                </c:pt>
                <c:pt idx="520">
                  <c:v>105.2</c:v>
                </c:pt>
                <c:pt idx="521">
                  <c:v>98.9</c:v>
                </c:pt>
                <c:pt idx="522">
                  <c:v>99.2</c:v>
                </c:pt>
                <c:pt idx="523">
                  <c:v>99.4</c:v>
                </c:pt>
                <c:pt idx="524">
                  <c:v>107.79999999999998</c:v>
                </c:pt>
                <c:pt idx="525">
                  <c:v>105.50000000000001</c:v>
                </c:pt>
                <c:pt idx="526">
                  <c:v>96.600000000000023</c:v>
                </c:pt>
                <c:pt idx="527">
                  <c:v>90.6</c:v>
                </c:pt>
                <c:pt idx="528">
                  <c:v>86.999999999999986</c:v>
                </c:pt>
                <c:pt idx="529">
                  <c:v>95.399999999999991</c:v>
                </c:pt>
                <c:pt idx="530">
                  <c:v>113.39999999999999</c:v>
                </c:pt>
                <c:pt idx="531">
                  <c:v>123.70000000000002</c:v>
                </c:pt>
                <c:pt idx="532">
                  <c:v>126.50000000000001</c:v>
                </c:pt>
                <c:pt idx="533">
                  <c:v>140.30000000000001</c:v>
                </c:pt>
                <c:pt idx="534">
                  <c:v>130.29999999999998</c:v>
                </c:pt>
                <c:pt idx="535">
                  <c:v>136.09999999999997</c:v>
                </c:pt>
                <c:pt idx="536">
                  <c:v>138.90000000000003</c:v>
                </c:pt>
                <c:pt idx="537">
                  <c:v>151.49999999999997</c:v>
                </c:pt>
                <c:pt idx="538">
                  <c:v>174.7</c:v>
                </c:pt>
                <c:pt idx="539">
                  <c:v>179.2</c:v>
                </c:pt>
                <c:pt idx="540">
                  <c:v>144.30000000000001</c:v>
                </c:pt>
                <c:pt idx="541">
                  <c:v>122.6</c:v>
                </c:pt>
                <c:pt idx="542">
                  <c:v>123.1</c:v>
                </c:pt>
                <c:pt idx="543">
                  <c:v>95.299999999999983</c:v>
                </c:pt>
                <c:pt idx="544">
                  <c:v>111.3</c:v>
                </c:pt>
                <c:pt idx="545">
                  <c:v>111.20000000000002</c:v>
                </c:pt>
                <c:pt idx="546">
                  <c:v>124.09999999999997</c:v>
                </c:pt>
                <c:pt idx="547">
                  <c:v>114.9</c:v>
                </c:pt>
                <c:pt idx="548">
                  <c:v>110.19999999999999</c:v>
                </c:pt>
                <c:pt idx="549">
                  <c:v>92.399999999999991</c:v>
                </c:pt>
                <c:pt idx="550">
                  <c:v>90.100000000000023</c:v>
                </c:pt>
                <c:pt idx="551">
                  <c:v>90.899999999999977</c:v>
                </c:pt>
                <c:pt idx="552">
                  <c:v>80.100000000000023</c:v>
                </c:pt>
                <c:pt idx="553">
                  <c:v>97.6</c:v>
                </c:pt>
                <c:pt idx="554">
                  <c:v>110.99999999999999</c:v>
                </c:pt>
                <c:pt idx="555">
                  <c:v>114.09999999999995</c:v>
                </c:pt>
                <c:pt idx="556">
                  <c:v>111.40000000000003</c:v>
                </c:pt>
                <c:pt idx="557">
                  <c:v>114.99999999999999</c:v>
                </c:pt>
                <c:pt idx="558">
                  <c:v>123.8</c:v>
                </c:pt>
                <c:pt idx="559">
                  <c:v>141.6</c:v>
                </c:pt>
                <c:pt idx="560">
                  <c:v>122.40000000000002</c:v>
                </c:pt>
                <c:pt idx="561">
                  <c:v>148.50000000000003</c:v>
                </c:pt>
                <c:pt idx="562">
                  <c:v>136.20000000000002</c:v>
                </c:pt>
                <c:pt idx="563">
                  <c:v>171.00000000000003</c:v>
                </c:pt>
                <c:pt idx="564">
                  <c:v>137.60000000000002</c:v>
                </c:pt>
                <c:pt idx="565">
                  <c:v>204.00000000000006</c:v>
                </c:pt>
                <c:pt idx="566">
                  <c:v>274.19999999999993</c:v>
                </c:pt>
                <c:pt idx="567">
                  <c:v>218.4</c:v>
                </c:pt>
                <c:pt idx="568">
                  <c:v>295.3</c:v>
                </c:pt>
                <c:pt idx="569">
                  <c:v>331.20000000000005</c:v>
                </c:pt>
                <c:pt idx="570">
                  <c:v>232.49999999999997</c:v>
                </c:pt>
                <c:pt idx="571">
                  <c:v>244.99999999999997</c:v>
                </c:pt>
                <c:pt idx="572">
                  <c:v>243.90000000000006</c:v>
                </c:pt>
                <c:pt idx="573">
                  <c:v>262.79999999999995</c:v>
                </c:pt>
                <c:pt idx="574">
                  <c:v>331.1</c:v>
                </c:pt>
                <c:pt idx="575">
                  <c:v>323.79999999999995</c:v>
                </c:pt>
                <c:pt idx="576">
                  <c:v>323.7</c:v>
                </c:pt>
                <c:pt idx="577">
                  <c:v>347.70000000000005</c:v>
                </c:pt>
                <c:pt idx="578">
                  <c:v>320</c:v>
                </c:pt>
                <c:pt idx="579">
                  <c:v>317.90000000000003</c:v>
                </c:pt>
                <c:pt idx="580">
                  <c:v>322.39999999999998</c:v>
                </c:pt>
                <c:pt idx="581">
                  <c:v>363.8</c:v>
                </c:pt>
                <c:pt idx="582">
                  <c:v>425.20000000000005</c:v>
                </c:pt>
                <c:pt idx="583">
                  <c:v>409.1</c:v>
                </c:pt>
                <c:pt idx="584">
                  <c:v>391.9</c:v>
                </c:pt>
                <c:pt idx="585">
                  <c:v>487.8</c:v>
                </c:pt>
                <c:pt idx="586">
                  <c:v>460.40000000000003</c:v>
                </c:pt>
                <c:pt idx="587">
                  <c:v>443.29999999999995</c:v>
                </c:pt>
                <c:pt idx="588">
                  <c:v>435.9</c:v>
                </c:pt>
                <c:pt idx="589">
                  <c:v>438</c:v>
                </c:pt>
                <c:pt idx="590">
                  <c:v>428.5</c:v>
                </c:pt>
                <c:pt idx="591">
                  <c:v>399.90000000000003</c:v>
                </c:pt>
                <c:pt idx="592">
                  <c:v>382.79999999999995</c:v>
                </c:pt>
                <c:pt idx="593">
                  <c:v>329.7</c:v>
                </c:pt>
                <c:pt idx="594">
                  <c:v>295.10000000000002</c:v>
                </c:pt>
                <c:pt idx="595">
                  <c:v>273.5</c:v>
                </c:pt>
                <c:pt idx="596">
                  <c:v>267.60000000000002</c:v>
                </c:pt>
                <c:pt idx="597">
                  <c:v>264.60000000000002</c:v>
                </c:pt>
                <c:pt idx="598">
                  <c:v>262.39999999999998</c:v>
                </c:pt>
                <c:pt idx="599">
                  <c:v>192.70000000000002</c:v>
                </c:pt>
                <c:pt idx="600">
                  <c:v>184.90000000000003</c:v>
                </c:pt>
                <c:pt idx="601">
                  <c:v>178.7</c:v>
                </c:pt>
                <c:pt idx="602">
                  <c:v>232.59999999999997</c:v>
                </c:pt>
                <c:pt idx="603">
                  <c:v>264.59999999999997</c:v>
                </c:pt>
                <c:pt idx="604">
                  <c:v>283.7</c:v>
                </c:pt>
                <c:pt idx="605">
                  <c:v>295.8</c:v>
                </c:pt>
                <c:pt idx="606">
                  <c:v>290.5</c:v>
                </c:pt>
                <c:pt idx="607">
                  <c:v>302.80000000000007</c:v>
                </c:pt>
                <c:pt idx="608">
                  <c:v>294.19999999999993</c:v>
                </c:pt>
                <c:pt idx="609">
                  <c:v>290.89999999999998</c:v>
                </c:pt>
                <c:pt idx="610">
                  <c:v>339.9</c:v>
                </c:pt>
                <c:pt idx="611">
                  <c:v>368.29999999999995</c:v>
                </c:pt>
                <c:pt idx="612">
                  <c:v>427.30000000000007</c:v>
                </c:pt>
                <c:pt idx="613">
                  <c:v>376</c:v>
                </c:pt>
                <c:pt idx="614">
                  <c:v>414.30000000000007</c:v>
                </c:pt>
                <c:pt idx="615">
                  <c:v>382.20000000000005</c:v>
                </c:pt>
                <c:pt idx="616">
                  <c:v>376.79999999999995</c:v>
                </c:pt>
                <c:pt idx="617">
                  <c:v>435.50000000000006</c:v>
                </c:pt>
                <c:pt idx="618">
                  <c:v>444.20000000000005</c:v>
                </c:pt>
                <c:pt idx="619">
                  <c:v>466.59999999999997</c:v>
                </c:pt>
                <c:pt idx="620">
                  <c:v>430.1</c:v>
                </c:pt>
                <c:pt idx="621">
                  <c:v>408.5</c:v>
                </c:pt>
                <c:pt idx="622">
                  <c:v>412.5</c:v>
                </c:pt>
                <c:pt idx="623">
                  <c:v>378.09999999999997</c:v>
                </c:pt>
                <c:pt idx="624">
                  <c:v>388.3</c:v>
                </c:pt>
                <c:pt idx="625">
                  <c:v>388.6</c:v>
                </c:pt>
                <c:pt idx="626">
                  <c:v>286.30000000000007</c:v>
                </c:pt>
                <c:pt idx="627">
                  <c:v>287.3</c:v>
                </c:pt>
                <c:pt idx="628">
                  <c:v>290.7</c:v>
                </c:pt>
                <c:pt idx="629">
                  <c:v>308.59999999999997</c:v>
                </c:pt>
                <c:pt idx="630">
                  <c:v>281.79999999999995</c:v>
                </c:pt>
                <c:pt idx="631">
                  <c:v>293.3</c:v>
                </c:pt>
                <c:pt idx="632">
                  <c:v>269.7</c:v>
                </c:pt>
                <c:pt idx="633">
                  <c:v>286</c:v>
                </c:pt>
                <c:pt idx="634">
                  <c:v>280.60000000000002</c:v>
                </c:pt>
                <c:pt idx="635">
                  <c:v>301.89999999999998</c:v>
                </c:pt>
                <c:pt idx="636">
                  <c:v>296.3</c:v>
                </c:pt>
                <c:pt idx="637">
                  <c:v>275.3</c:v>
                </c:pt>
                <c:pt idx="638">
                  <c:v>266.10000000000002</c:v>
                </c:pt>
                <c:pt idx="639">
                  <c:v>275.8</c:v>
                </c:pt>
                <c:pt idx="640">
                  <c:v>283.10000000000002</c:v>
                </c:pt>
                <c:pt idx="641">
                  <c:v>256.39999999999998</c:v>
                </c:pt>
                <c:pt idx="642">
                  <c:v>268.10000000000002</c:v>
                </c:pt>
                <c:pt idx="643">
                  <c:v>225.20000000000002</c:v>
                </c:pt>
                <c:pt idx="644">
                  <c:v>194.50000000000003</c:v>
                </c:pt>
                <c:pt idx="645">
                  <c:v>200.10000000000002</c:v>
                </c:pt>
                <c:pt idx="646">
                  <c:v>170.9</c:v>
                </c:pt>
                <c:pt idx="647">
                  <c:v>196.5</c:v>
                </c:pt>
                <c:pt idx="648">
                  <c:v>217.89999999999998</c:v>
                </c:pt>
                <c:pt idx="649">
                  <c:v>200.59999999999997</c:v>
                </c:pt>
                <c:pt idx="650">
                  <c:v>209.39999999999998</c:v>
                </c:pt>
                <c:pt idx="651">
                  <c:v>255.7</c:v>
                </c:pt>
                <c:pt idx="652">
                  <c:v>235.2</c:v>
                </c:pt>
                <c:pt idx="653">
                  <c:v>240.60000000000002</c:v>
                </c:pt>
                <c:pt idx="654">
                  <c:v>238.10000000000002</c:v>
                </c:pt>
                <c:pt idx="655">
                  <c:v>263.89999999999998</c:v>
                </c:pt>
                <c:pt idx="656">
                  <c:v>243.79999999999998</c:v>
                </c:pt>
                <c:pt idx="657">
                  <c:v>230.99999999999997</c:v>
                </c:pt>
                <c:pt idx="658">
                  <c:v>218.00000000000003</c:v>
                </c:pt>
                <c:pt idx="659">
                  <c:v>211.10000000000002</c:v>
                </c:pt>
                <c:pt idx="660">
                  <c:v>187.4</c:v>
                </c:pt>
                <c:pt idx="661">
                  <c:v>200.90000000000003</c:v>
                </c:pt>
                <c:pt idx="662">
                  <c:v>205.29999999999998</c:v>
                </c:pt>
                <c:pt idx="663">
                  <c:v>223.59999999999997</c:v>
                </c:pt>
                <c:pt idx="664">
                  <c:v>216.2</c:v>
                </c:pt>
                <c:pt idx="665">
                  <c:v>208.5</c:v>
                </c:pt>
                <c:pt idx="666">
                  <c:v>227</c:v>
                </c:pt>
                <c:pt idx="667">
                  <c:v>231.6</c:v>
                </c:pt>
                <c:pt idx="668">
                  <c:v>215</c:v>
                </c:pt>
                <c:pt idx="669">
                  <c:v>202.59999999999997</c:v>
                </c:pt>
                <c:pt idx="670">
                  <c:v>219.20000000000002</c:v>
                </c:pt>
                <c:pt idx="671">
                  <c:v>213.70000000000005</c:v>
                </c:pt>
                <c:pt idx="672">
                  <c:v>205.80000000000004</c:v>
                </c:pt>
                <c:pt idx="673">
                  <c:v>197.10000000000002</c:v>
                </c:pt>
                <c:pt idx="674">
                  <c:v>187.79999999999998</c:v>
                </c:pt>
                <c:pt idx="675">
                  <c:v>175.2</c:v>
                </c:pt>
                <c:pt idx="676">
                  <c:v>177.00000000000003</c:v>
                </c:pt>
                <c:pt idx="677">
                  <c:v>193.5</c:v>
                </c:pt>
                <c:pt idx="678">
                  <c:v>192.4</c:v>
                </c:pt>
                <c:pt idx="679">
                  <c:v>199.9</c:v>
                </c:pt>
                <c:pt idx="680">
                  <c:v>178.39999999999998</c:v>
                </c:pt>
                <c:pt idx="681">
                  <c:v>202.50000000000003</c:v>
                </c:pt>
                <c:pt idx="682">
                  <c:v>173.5</c:v>
                </c:pt>
                <c:pt idx="683">
                  <c:v>168.10000000000002</c:v>
                </c:pt>
                <c:pt idx="684">
                  <c:v>158.09999999999997</c:v>
                </c:pt>
                <c:pt idx="685">
                  <c:v>187.7</c:v>
                </c:pt>
                <c:pt idx="686">
                  <c:v>183.29999999999998</c:v>
                </c:pt>
                <c:pt idx="687">
                  <c:v>170.20000000000002</c:v>
                </c:pt>
                <c:pt idx="688">
                  <c:v>163.50000000000003</c:v>
                </c:pt>
                <c:pt idx="689">
                  <c:v>158.20000000000002</c:v>
                </c:pt>
                <c:pt idx="690">
                  <c:v>162.20000000000002</c:v>
                </c:pt>
                <c:pt idx="691">
                  <c:v>164.49999999999997</c:v>
                </c:pt>
                <c:pt idx="692">
                  <c:v>151.69999999999999</c:v>
                </c:pt>
                <c:pt idx="693">
                  <c:v>153.80000000000001</c:v>
                </c:pt>
                <c:pt idx="694">
                  <c:v>156.80000000000001</c:v>
                </c:pt>
                <c:pt idx="695">
                  <c:v>129.6</c:v>
                </c:pt>
                <c:pt idx="696">
                  <c:v>129.30000000000001</c:v>
                </c:pt>
                <c:pt idx="697">
                  <c:v>131.30000000000001</c:v>
                </c:pt>
                <c:pt idx="698">
                  <c:v>145.30000000000001</c:v>
                </c:pt>
                <c:pt idx="699">
                  <c:v>140.99999999999997</c:v>
                </c:pt>
                <c:pt idx="700">
                  <c:v>129</c:v>
                </c:pt>
                <c:pt idx="701">
                  <c:v>125.30000000000001</c:v>
                </c:pt>
                <c:pt idx="702">
                  <c:v>106.60000000000001</c:v>
                </c:pt>
                <c:pt idx="703">
                  <c:v>100.29999999999998</c:v>
                </c:pt>
                <c:pt idx="704">
                  <c:v>104.30000000000001</c:v>
                </c:pt>
                <c:pt idx="705">
                  <c:v>111.20000000000002</c:v>
                </c:pt>
                <c:pt idx="706">
                  <c:v>105.1</c:v>
                </c:pt>
                <c:pt idx="707">
                  <c:v>101.40000000000002</c:v>
                </c:pt>
                <c:pt idx="708">
                  <c:v>87.6</c:v>
                </c:pt>
                <c:pt idx="709">
                  <c:v>94.899999999999991</c:v>
                </c:pt>
                <c:pt idx="710">
                  <c:v>87.4</c:v>
                </c:pt>
                <c:pt idx="711">
                  <c:v>90.399999999999991</c:v>
                </c:pt>
                <c:pt idx="712">
                  <c:v>93</c:v>
                </c:pt>
                <c:pt idx="713">
                  <c:v>87.6</c:v>
                </c:pt>
                <c:pt idx="714">
                  <c:v>104.80000000000001</c:v>
                </c:pt>
                <c:pt idx="715">
                  <c:v>113.50000000000003</c:v>
                </c:pt>
                <c:pt idx="716">
                  <c:v>100.59999999999998</c:v>
                </c:pt>
                <c:pt idx="717">
                  <c:v>80.899999999999991</c:v>
                </c:pt>
                <c:pt idx="718">
                  <c:v>79.899999999999991</c:v>
                </c:pt>
                <c:pt idx="719">
                  <c:v>93.300000000000011</c:v>
                </c:pt>
                <c:pt idx="720">
                  <c:v>69.399999999999991</c:v>
                </c:pt>
                <c:pt idx="721">
                  <c:v>69</c:v>
                </c:pt>
                <c:pt idx="722">
                  <c:v>81</c:v>
                </c:pt>
                <c:pt idx="723">
                  <c:v>72.800000000000011</c:v>
                </c:pt>
                <c:pt idx="724">
                  <c:v>70.400000000000006</c:v>
                </c:pt>
                <c:pt idx="725">
                  <c:v>76.8</c:v>
                </c:pt>
                <c:pt idx="726">
                  <c:v>81.699999999999989</c:v>
                </c:pt>
                <c:pt idx="727">
                  <c:v>79.899999999999991</c:v>
                </c:pt>
                <c:pt idx="728">
                  <c:v>72.699999999999989</c:v>
                </c:pt>
                <c:pt idx="729">
                  <c:v>78.400000000000006</c:v>
                </c:pt>
                <c:pt idx="730">
                  <c:v>66.5</c:v>
                </c:pt>
                <c:pt idx="731">
                  <c:v>72.599999999999994</c:v>
                </c:pt>
                <c:pt idx="732">
                  <c:v>61.899999999999991</c:v>
                </c:pt>
                <c:pt idx="733">
                  <c:v>70.400000000000006</c:v>
                </c:pt>
                <c:pt idx="734">
                  <c:v>66.499999999999986</c:v>
                </c:pt>
                <c:pt idx="735">
                  <c:v>71.300000000000011</c:v>
                </c:pt>
                <c:pt idx="736">
                  <c:v>82.2</c:v>
                </c:pt>
                <c:pt idx="737">
                  <c:v>85.7</c:v>
                </c:pt>
                <c:pt idx="738">
                  <c:v>87.000000000000014</c:v>
                </c:pt>
                <c:pt idx="739">
                  <c:v>88.7</c:v>
                </c:pt>
                <c:pt idx="740">
                  <c:v>86.999999999999986</c:v>
                </c:pt>
                <c:pt idx="741">
                  <c:v>73.499999999999986</c:v>
                </c:pt>
                <c:pt idx="742">
                  <c:v>69</c:v>
                </c:pt>
                <c:pt idx="743">
                  <c:v>67</c:v>
                </c:pt>
                <c:pt idx="744">
                  <c:v>92.399999999999991</c:v>
                </c:pt>
                <c:pt idx="745">
                  <c:v>78.899999999999991</c:v>
                </c:pt>
                <c:pt idx="746">
                  <c:v>80.8</c:v>
                </c:pt>
                <c:pt idx="747">
                  <c:v>64.2</c:v>
                </c:pt>
                <c:pt idx="748">
                  <c:v>83</c:v>
                </c:pt>
                <c:pt idx="749">
                  <c:v>70.899999999999991</c:v>
                </c:pt>
                <c:pt idx="750">
                  <c:v>63.800000000000004</c:v>
                </c:pt>
                <c:pt idx="751">
                  <c:v>73.5</c:v>
                </c:pt>
                <c:pt idx="752">
                  <c:v>67.5</c:v>
                </c:pt>
                <c:pt idx="753">
                  <c:v>69.099999999999994</c:v>
                </c:pt>
                <c:pt idx="754">
                  <c:v>61.5</c:v>
                </c:pt>
                <c:pt idx="755">
                  <c:v>52.399999999999991</c:v>
                </c:pt>
                <c:pt idx="756">
                  <c:v>45.100000000000009</c:v>
                </c:pt>
                <c:pt idx="757">
                  <c:v>44.2</c:v>
                </c:pt>
                <c:pt idx="758">
                  <c:v>51.300000000000004</c:v>
                </c:pt>
                <c:pt idx="759">
                  <c:v>56.099999999999994</c:v>
                </c:pt>
                <c:pt idx="760">
                  <c:v>47.300000000000004</c:v>
                </c:pt>
                <c:pt idx="761">
                  <c:v>51.2</c:v>
                </c:pt>
                <c:pt idx="762">
                  <c:v>67</c:v>
                </c:pt>
                <c:pt idx="763">
                  <c:v>58.599999999999994</c:v>
                </c:pt>
                <c:pt idx="764">
                  <c:v>52.5</c:v>
                </c:pt>
                <c:pt idx="765">
                  <c:v>50.6</c:v>
                </c:pt>
                <c:pt idx="766">
                  <c:v>45.100000000000009</c:v>
                </c:pt>
                <c:pt idx="767">
                  <c:v>51.4</c:v>
                </c:pt>
                <c:pt idx="768">
                  <c:v>75.099999999999994</c:v>
                </c:pt>
                <c:pt idx="769">
                  <c:v>76.900000000000006</c:v>
                </c:pt>
                <c:pt idx="770">
                  <c:v>83.800000000000011</c:v>
                </c:pt>
                <c:pt idx="771">
                  <c:v>90.100000000000009</c:v>
                </c:pt>
                <c:pt idx="772">
                  <c:v>68.100000000000009</c:v>
                </c:pt>
                <c:pt idx="773">
                  <c:v>89.399999999999991</c:v>
                </c:pt>
                <c:pt idx="774">
                  <c:v>72.599999999999994</c:v>
                </c:pt>
                <c:pt idx="775">
                  <c:v>63.3</c:v>
                </c:pt>
                <c:pt idx="776">
                  <c:v>66.7</c:v>
                </c:pt>
                <c:pt idx="777">
                  <c:v>61.5</c:v>
                </c:pt>
                <c:pt idx="778">
                  <c:v>63.4</c:v>
                </c:pt>
                <c:pt idx="779">
                  <c:v>63</c:v>
                </c:pt>
                <c:pt idx="780">
                  <c:v>71</c:v>
                </c:pt>
                <c:pt idx="781">
                  <c:v>65.2</c:v>
                </c:pt>
                <c:pt idx="782">
                  <c:v>64.900000000000006</c:v>
                </c:pt>
                <c:pt idx="783">
                  <c:v>62.1</c:v>
                </c:pt>
                <c:pt idx="784">
                  <c:v>60.5</c:v>
                </c:pt>
                <c:pt idx="785">
                  <c:v>54.300000000000004</c:v>
                </c:pt>
                <c:pt idx="786">
                  <c:v>51.5</c:v>
                </c:pt>
                <c:pt idx="787">
                  <c:v>47.20000000000001</c:v>
                </c:pt>
                <c:pt idx="788">
                  <c:v>49.8</c:v>
                </c:pt>
                <c:pt idx="789">
                  <c:v>43</c:v>
                </c:pt>
                <c:pt idx="790">
                  <c:v>40.800000000000004</c:v>
                </c:pt>
                <c:pt idx="791">
                  <c:v>46.900000000000006</c:v>
                </c:pt>
                <c:pt idx="792">
                  <c:v>39.200000000000003</c:v>
                </c:pt>
                <c:pt idx="793">
                  <c:v>41.699999999999996</c:v>
                </c:pt>
                <c:pt idx="794">
                  <c:v>36.4</c:v>
                </c:pt>
                <c:pt idx="795">
                  <c:v>39.5</c:v>
                </c:pt>
                <c:pt idx="796">
                  <c:v>46.9</c:v>
                </c:pt>
                <c:pt idx="797">
                  <c:v>46.5</c:v>
                </c:pt>
                <c:pt idx="798">
                  <c:v>44.800000000000004</c:v>
                </c:pt>
                <c:pt idx="799">
                  <c:v>42.1</c:v>
                </c:pt>
                <c:pt idx="800">
                  <c:v>51.6</c:v>
                </c:pt>
                <c:pt idx="801">
                  <c:v>52.399999999999991</c:v>
                </c:pt>
                <c:pt idx="802">
                  <c:v>57.300000000000004</c:v>
                </c:pt>
                <c:pt idx="803">
                  <c:v>56.199999999999996</c:v>
                </c:pt>
                <c:pt idx="804">
                  <c:v>62.9</c:v>
                </c:pt>
                <c:pt idx="805">
                  <c:v>70.3</c:v>
                </c:pt>
                <c:pt idx="806">
                  <c:v>69.2</c:v>
                </c:pt>
                <c:pt idx="807">
                  <c:v>67.100000000000009</c:v>
                </c:pt>
                <c:pt idx="808">
                  <c:v>56.300000000000004</c:v>
                </c:pt>
                <c:pt idx="809">
                  <c:v>48</c:v>
                </c:pt>
                <c:pt idx="810">
                  <c:v>44.100000000000009</c:v>
                </c:pt>
                <c:pt idx="811">
                  <c:v>50.3</c:v>
                </c:pt>
                <c:pt idx="812">
                  <c:v>48.1</c:v>
                </c:pt>
                <c:pt idx="813">
                  <c:v>59.8</c:v>
                </c:pt>
                <c:pt idx="814">
                  <c:v>58.099999999999994</c:v>
                </c:pt>
                <c:pt idx="815">
                  <c:v>60.800000000000011</c:v>
                </c:pt>
                <c:pt idx="816">
                  <c:v>48.6</c:v>
                </c:pt>
                <c:pt idx="817">
                  <c:v>53.400000000000006</c:v>
                </c:pt>
                <c:pt idx="818">
                  <c:v>53.899999999999991</c:v>
                </c:pt>
                <c:pt idx="819">
                  <c:v>52.5</c:v>
                </c:pt>
                <c:pt idx="820">
                  <c:v>48.4</c:v>
                </c:pt>
                <c:pt idx="821">
                  <c:v>49.5</c:v>
                </c:pt>
                <c:pt idx="822">
                  <c:v>61.3</c:v>
                </c:pt>
                <c:pt idx="823">
                  <c:v>68.5</c:v>
                </c:pt>
                <c:pt idx="824">
                  <c:v>74.099999999999994</c:v>
                </c:pt>
                <c:pt idx="825">
                  <c:v>66.199999999999989</c:v>
                </c:pt>
                <c:pt idx="826">
                  <c:v>72.599999999999994</c:v>
                </c:pt>
                <c:pt idx="827">
                  <c:v>68</c:v>
                </c:pt>
                <c:pt idx="828">
                  <c:v>64.8</c:v>
                </c:pt>
                <c:pt idx="829">
                  <c:v>68.8</c:v>
                </c:pt>
                <c:pt idx="830">
                  <c:v>64.600000000000009</c:v>
                </c:pt>
                <c:pt idx="831">
                  <c:v>63.4</c:v>
                </c:pt>
                <c:pt idx="832">
                  <c:v>62.6</c:v>
                </c:pt>
                <c:pt idx="833">
                  <c:v>61.5</c:v>
                </c:pt>
                <c:pt idx="834">
                  <c:v>64.7</c:v>
                </c:pt>
                <c:pt idx="835">
                  <c:v>65.7</c:v>
                </c:pt>
                <c:pt idx="836">
                  <c:v>71.399999999999991</c:v>
                </c:pt>
                <c:pt idx="837">
                  <c:v>67</c:v>
                </c:pt>
                <c:pt idx="838">
                  <c:v>70.100000000000009</c:v>
                </c:pt>
                <c:pt idx="839">
                  <c:v>71.899999999999991</c:v>
                </c:pt>
                <c:pt idx="840">
                  <c:v>70.7</c:v>
                </c:pt>
                <c:pt idx="841">
                  <c:v>73.8</c:v>
                </c:pt>
                <c:pt idx="842">
                  <c:v>81.5</c:v>
                </c:pt>
                <c:pt idx="843">
                  <c:v>97.100000000000009</c:v>
                </c:pt>
                <c:pt idx="844">
                  <c:v>99</c:v>
                </c:pt>
                <c:pt idx="845">
                  <c:v>109.2</c:v>
                </c:pt>
                <c:pt idx="846">
                  <c:v>100.2</c:v>
                </c:pt>
                <c:pt idx="847">
                  <c:v>91.199999999999989</c:v>
                </c:pt>
                <c:pt idx="848">
                  <c:v>87.600000000000009</c:v>
                </c:pt>
                <c:pt idx="849">
                  <c:v>72.399999999999991</c:v>
                </c:pt>
                <c:pt idx="850">
                  <c:v>65.599999999999994</c:v>
                </c:pt>
                <c:pt idx="851">
                  <c:v>72.5</c:v>
                </c:pt>
                <c:pt idx="852">
                  <c:v>73.400000000000006</c:v>
                </c:pt>
                <c:pt idx="853">
                  <c:v>66.400000000000006</c:v>
                </c:pt>
                <c:pt idx="854">
                  <c:v>68</c:v>
                </c:pt>
                <c:pt idx="855">
                  <c:v>73.900000000000006</c:v>
                </c:pt>
                <c:pt idx="856">
                  <c:v>78.900000000000006</c:v>
                </c:pt>
                <c:pt idx="857">
                  <c:v>79.2</c:v>
                </c:pt>
                <c:pt idx="858">
                  <c:v>80.600000000000009</c:v>
                </c:pt>
                <c:pt idx="859">
                  <c:v>94.5</c:v>
                </c:pt>
                <c:pt idx="860">
                  <c:v>73.100000000000009</c:v>
                </c:pt>
                <c:pt idx="861">
                  <c:v>80.100000000000009</c:v>
                </c:pt>
                <c:pt idx="862">
                  <c:v>74.599999999999994</c:v>
                </c:pt>
                <c:pt idx="863">
                  <c:v>74.099999999999994</c:v>
                </c:pt>
                <c:pt idx="864">
                  <c:v>98.000000000000014</c:v>
                </c:pt>
                <c:pt idx="865">
                  <c:v>99.5</c:v>
                </c:pt>
                <c:pt idx="866">
                  <c:v>101.8</c:v>
                </c:pt>
                <c:pt idx="867">
                  <c:v>98</c:v>
                </c:pt>
                <c:pt idx="868">
                  <c:v>114.3</c:v>
                </c:pt>
                <c:pt idx="869">
                  <c:v>100.1</c:v>
                </c:pt>
                <c:pt idx="870">
                  <c:v>102.4</c:v>
                </c:pt>
                <c:pt idx="871">
                  <c:v>96.3</c:v>
                </c:pt>
                <c:pt idx="872">
                  <c:v>100.6</c:v>
                </c:pt>
                <c:pt idx="873">
                  <c:v>112.60000000000001</c:v>
                </c:pt>
                <c:pt idx="874">
                  <c:v>103.60000000000001</c:v>
                </c:pt>
                <c:pt idx="875">
                  <c:v>93.5</c:v>
                </c:pt>
                <c:pt idx="876">
                  <c:v>89.3</c:v>
                </c:pt>
                <c:pt idx="877">
                  <c:v>90.2</c:v>
                </c:pt>
                <c:pt idx="878">
                  <c:v>94</c:v>
                </c:pt>
                <c:pt idx="879">
                  <c:v>91.9</c:v>
                </c:pt>
                <c:pt idx="880">
                  <c:v>85.800000000000011</c:v>
                </c:pt>
                <c:pt idx="881">
                  <c:v>86.8</c:v>
                </c:pt>
                <c:pt idx="882">
                  <c:v>83.8</c:v>
                </c:pt>
                <c:pt idx="883">
                  <c:v>88.3</c:v>
                </c:pt>
                <c:pt idx="884">
                  <c:v>84.3</c:v>
                </c:pt>
                <c:pt idx="885">
                  <c:v>93.7</c:v>
                </c:pt>
                <c:pt idx="886">
                  <c:v>93.3</c:v>
                </c:pt>
                <c:pt idx="887">
                  <c:v>89.600000000000009</c:v>
                </c:pt>
                <c:pt idx="888">
                  <c:v>89.1</c:v>
                </c:pt>
                <c:pt idx="889">
                  <c:v>88.1</c:v>
                </c:pt>
                <c:pt idx="890">
                  <c:v>71</c:v>
                </c:pt>
                <c:pt idx="891">
                  <c:v>73</c:v>
                </c:pt>
                <c:pt idx="892">
                  <c:v>86.2</c:v>
                </c:pt>
                <c:pt idx="893">
                  <c:v>75.7</c:v>
                </c:pt>
                <c:pt idx="894">
                  <c:v>77.2</c:v>
                </c:pt>
                <c:pt idx="895">
                  <c:v>65.600000000000009</c:v>
                </c:pt>
                <c:pt idx="896">
                  <c:v>68</c:v>
                </c:pt>
                <c:pt idx="897">
                  <c:v>71.5</c:v>
                </c:pt>
                <c:pt idx="898">
                  <c:v>66.499999999999986</c:v>
                </c:pt>
                <c:pt idx="899">
                  <c:v>61.7</c:v>
                </c:pt>
                <c:pt idx="900">
                  <c:v>55.000000000000007</c:v>
                </c:pt>
                <c:pt idx="901">
                  <c:v>64.600000000000009</c:v>
                </c:pt>
                <c:pt idx="902">
                  <c:v>63</c:v>
                </c:pt>
                <c:pt idx="903">
                  <c:v>74.7</c:v>
                </c:pt>
                <c:pt idx="904">
                  <c:v>65.400000000000006</c:v>
                </c:pt>
                <c:pt idx="905">
                  <c:v>59.000000000000007</c:v>
                </c:pt>
                <c:pt idx="906">
                  <c:v>58.500000000000007</c:v>
                </c:pt>
                <c:pt idx="907">
                  <c:v>53.499999999999993</c:v>
                </c:pt>
                <c:pt idx="908">
                  <c:v>51.4</c:v>
                </c:pt>
                <c:pt idx="909">
                  <c:v>52.2</c:v>
                </c:pt>
                <c:pt idx="910">
                  <c:v>50.699999999999989</c:v>
                </c:pt>
                <c:pt idx="911">
                  <c:v>62.1</c:v>
                </c:pt>
                <c:pt idx="912">
                  <c:v>55.599999999999994</c:v>
                </c:pt>
                <c:pt idx="913">
                  <c:v>50.3</c:v>
                </c:pt>
                <c:pt idx="914">
                  <c:v>57.900000000000006</c:v>
                </c:pt>
                <c:pt idx="915">
                  <c:v>52.099999999999994</c:v>
                </c:pt>
                <c:pt idx="916">
                  <c:v>46</c:v>
                </c:pt>
                <c:pt idx="917">
                  <c:v>64</c:v>
                </c:pt>
                <c:pt idx="918">
                  <c:v>63.7</c:v>
                </c:pt>
                <c:pt idx="919">
                  <c:v>58.000000000000007</c:v>
                </c:pt>
                <c:pt idx="920">
                  <c:v>55.399999999999991</c:v>
                </c:pt>
                <c:pt idx="921">
                  <c:v>61.3</c:v>
                </c:pt>
                <c:pt idx="922">
                  <c:v>65.999999999999986</c:v>
                </c:pt>
                <c:pt idx="923">
                  <c:v>95.6</c:v>
                </c:pt>
                <c:pt idx="924">
                  <c:v>142.79999999999998</c:v>
                </c:pt>
                <c:pt idx="925">
                  <c:v>190.8</c:v>
                </c:pt>
                <c:pt idx="926">
                  <c:v>250.3</c:v>
                </c:pt>
                <c:pt idx="927">
                  <c:v>165</c:v>
                </c:pt>
                <c:pt idx="928">
                  <c:v>194.70000000000002</c:v>
                </c:pt>
                <c:pt idx="929">
                  <c:v>170.8</c:v>
                </c:pt>
                <c:pt idx="930">
                  <c:v>183.6</c:v>
                </c:pt>
                <c:pt idx="931">
                  <c:v>168.70000000000002</c:v>
                </c:pt>
                <c:pt idx="932">
                  <c:v>161.39999999999998</c:v>
                </c:pt>
                <c:pt idx="933">
                  <c:v>176.8</c:v>
                </c:pt>
                <c:pt idx="934">
                  <c:v>199.60000000000002</c:v>
                </c:pt>
                <c:pt idx="935">
                  <c:v>221.20000000000002</c:v>
                </c:pt>
                <c:pt idx="936">
                  <c:v>240.49999999999997</c:v>
                </c:pt>
                <c:pt idx="937">
                  <c:v>236.50000000000003</c:v>
                </c:pt>
                <c:pt idx="938">
                  <c:v>253.8</c:v>
                </c:pt>
                <c:pt idx="939">
                  <c:v>199.60000000000002</c:v>
                </c:pt>
                <c:pt idx="940">
                  <c:v>188</c:v>
                </c:pt>
                <c:pt idx="941">
                  <c:v>170.1</c:v>
                </c:pt>
                <c:pt idx="942">
                  <c:v>206.99999999999997</c:v>
                </c:pt>
                <c:pt idx="943">
                  <c:v>238.59999999999997</c:v>
                </c:pt>
                <c:pt idx="944">
                  <c:v>263.7</c:v>
                </c:pt>
                <c:pt idx="945">
                  <c:v>243.79999999999998</c:v>
                </c:pt>
                <c:pt idx="946">
                  <c:v>247.10000000000002</c:v>
                </c:pt>
                <c:pt idx="947">
                  <c:v>218.7</c:v>
                </c:pt>
                <c:pt idx="948">
                  <c:v>225.59999999999997</c:v>
                </c:pt>
                <c:pt idx="949">
                  <c:v>249.5</c:v>
                </c:pt>
                <c:pt idx="950">
                  <c:v>243.00000000000003</c:v>
                </c:pt>
                <c:pt idx="951">
                  <c:v>230.80000000000004</c:v>
                </c:pt>
                <c:pt idx="952">
                  <c:v>220.2</c:v>
                </c:pt>
                <c:pt idx="953">
                  <c:v>198.9</c:v>
                </c:pt>
                <c:pt idx="954">
                  <c:v>182</c:v>
                </c:pt>
                <c:pt idx="955">
                  <c:v>176.2</c:v>
                </c:pt>
                <c:pt idx="956">
                  <c:v>187.20000000000002</c:v>
                </c:pt>
                <c:pt idx="957">
                  <c:v>182.79999999999998</c:v>
                </c:pt>
                <c:pt idx="958">
                  <c:v>158.79999999999998</c:v>
                </c:pt>
                <c:pt idx="959">
                  <c:v>160.30000000000001</c:v>
                </c:pt>
                <c:pt idx="960">
                  <c:v>175.2</c:v>
                </c:pt>
                <c:pt idx="961">
                  <c:v>211.09999999999997</c:v>
                </c:pt>
                <c:pt idx="962">
                  <c:v>183.9</c:v>
                </c:pt>
                <c:pt idx="963">
                  <c:v>192.5</c:v>
                </c:pt>
                <c:pt idx="964">
                  <c:v>170.3</c:v>
                </c:pt>
                <c:pt idx="965">
                  <c:v>157.69999999999999</c:v>
                </c:pt>
                <c:pt idx="966">
                  <c:v>159.4</c:v>
                </c:pt>
                <c:pt idx="967">
                  <c:v>168.3</c:v>
                </c:pt>
                <c:pt idx="968">
                  <c:v>176.8</c:v>
                </c:pt>
                <c:pt idx="969">
                  <c:v>174.10000000000002</c:v>
                </c:pt>
                <c:pt idx="970">
                  <c:v>163.79999999999998</c:v>
                </c:pt>
                <c:pt idx="971">
                  <c:v>172.5</c:v>
                </c:pt>
                <c:pt idx="972">
                  <c:v>177.6</c:v>
                </c:pt>
                <c:pt idx="973">
                  <c:v>166.9</c:v>
                </c:pt>
                <c:pt idx="974">
                  <c:v>185.9</c:v>
                </c:pt>
                <c:pt idx="975">
                  <c:v>193.3</c:v>
                </c:pt>
                <c:pt idx="976">
                  <c:v>183.2</c:v>
                </c:pt>
                <c:pt idx="977">
                  <c:v>210.5</c:v>
                </c:pt>
                <c:pt idx="978">
                  <c:v>205.39999999999998</c:v>
                </c:pt>
                <c:pt idx="979">
                  <c:v>203.6</c:v>
                </c:pt>
                <c:pt idx="980">
                  <c:v>188.4</c:v>
                </c:pt>
                <c:pt idx="981">
                  <c:v>187</c:v>
                </c:pt>
                <c:pt idx="982">
                  <c:v>159.69999999999999</c:v>
                </c:pt>
                <c:pt idx="983">
                  <c:v>147.6</c:v>
                </c:pt>
                <c:pt idx="984">
                  <c:v>143.19999999999999</c:v>
                </c:pt>
                <c:pt idx="985">
                  <c:v>139.9</c:v>
                </c:pt>
                <c:pt idx="986">
                  <c:v>147.6</c:v>
                </c:pt>
                <c:pt idx="987">
                  <c:v>187.60000000000002</c:v>
                </c:pt>
                <c:pt idx="988">
                  <c:v>161.79999999999998</c:v>
                </c:pt>
                <c:pt idx="989">
                  <c:v>147.19999999999999</c:v>
                </c:pt>
                <c:pt idx="990">
                  <c:v>114.99999999999999</c:v>
                </c:pt>
                <c:pt idx="991">
                  <c:v>98</c:v>
                </c:pt>
                <c:pt idx="992">
                  <c:v>90.3</c:v>
                </c:pt>
                <c:pt idx="993">
                  <c:v>94</c:v>
                </c:pt>
                <c:pt idx="994">
                  <c:v>85</c:v>
                </c:pt>
                <c:pt idx="995">
                  <c:v>86.9</c:v>
                </c:pt>
                <c:pt idx="996">
                  <c:v>86.800000000000011</c:v>
                </c:pt>
                <c:pt idx="997">
                  <c:v>68.5</c:v>
                </c:pt>
                <c:pt idx="998">
                  <c:v>73.2</c:v>
                </c:pt>
                <c:pt idx="999">
                  <c:v>77.699999999999989</c:v>
                </c:pt>
                <c:pt idx="1000">
                  <c:v>86.2</c:v>
                </c:pt>
                <c:pt idx="1001">
                  <c:v>97</c:v>
                </c:pt>
                <c:pt idx="1002">
                  <c:v>93</c:v>
                </c:pt>
                <c:pt idx="1003">
                  <c:v>95.600000000000009</c:v>
                </c:pt>
                <c:pt idx="1004">
                  <c:v>98.4</c:v>
                </c:pt>
                <c:pt idx="1005">
                  <c:v>96.3</c:v>
                </c:pt>
                <c:pt idx="1006">
                  <c:v>105.2</c:v>
                </c:pt>
                <c:pt idx="1007">
                  <c:v>100.49999999999999</c:v>
                </c:pt>
                <c:pt idx="1008">
                  <c:v>100.2</c:v>
                </c:pt>
                <c:pt idx="1009">
                  <c:v>98</c:v>
                </c:pt>
                <c:pt idx="1010">
                  <c:v>104.4</c:v>
                </c:pt>
                <c:pt idx="1011">
                  <c:v>100.89999999999999</c:v>
                </c:pt>
                <c:pt idx="1012">
                  <c:v>82.5</c:v>
                </c:pt>
                <c:pt idx="1013">
                  <c:v>79.5</c:v>
                </c:pt>
                <c:pt idx="1014">
                  <c:v>77.3</c:v>
                </c:pt>
                <c:pt idx="1015">
                  <c:v>78.899999999999991</c:v>
                </c:pt>
                <c:pt idx="1016">
                  <c:v>107.69999999999999</c:v>
                </c:pt>
                <c:pt idx="1017">
                  <c:v>116.19999999999999</c:v>
                </c:pt>
                <c:pt idx="1018">
                  <c:v>160.70000000000002</c:v>
                </c:pt>
                <c:pt idx="1019">
                  <c:v>124.2</c:v>
                </c:pt>
                <c:pt idx="1020">
                  <c:v>112.3</c:v>
                </c:pt>
                <c:pt idx="1021">
                  <c:v>126.2</c:v>
                </c:pt>
                <c:pt idx="1022">
                  <c:v>131.4</c:v>
                </c:pt>
                <c:pt idx="1023">
                  <c:v>161.69999999999999</c:v>
                </c:pt>
                <c:pt idx="1024">
                  <c:v>168.79999999999998</c:v>
                </c:pt>
                <c:pt idx="1025">
                  <c:v>160.69999999999999</c:v>
                </c:pt>
                <c:pt idx="1026">
                  <c:v>169.3</c:v>
                </c:pt>
                <c:pt idx="1027">
                  <c:v>170</c:v>
                </c:pt>
                <c:pt idx="1028">
                  <c:v>144.1</c:v>
                </c:pt>
                <c:pt idx="1029">
                  <c:v>132.29999999999998</c:v>
                </c:pt>
                <c:pt idx="1030">
                  <c:v>112.5</c:v>
                </c:pt>
                <c:pt idx="1031">
                  <c:v>120.5</c:v>
                </c:pt>
                <c:pt idx="1032">
                  <c:v>114.6</c:v>
                </c:pt>
                <c:pt idx="1033">
                  <c:v>114.7</c:v>
                </c:pt>
                <c:pt idx="1034">
                  <c:v>123.8</c:v>
                </c:pt>
                <c:pt idx="1035">
                  <c:v>120.9</c:v>
                </c:pt>
                <c:pt idx="1036">
                  <c:v>118.6</c:v>
                </c:pt>
                <c:pt idx="1037">
                  <c:v>99.6</c:v>
                </c:pt>
                <c:pt idx="1038">
                  <c:v>107.79999999999998</c:v>
                </c:pt>
                <c:pt idx="1039">
                  <c:v>97.100000000000009</c:v>
                </c:pt>
                <c:pt idx="1040">
                  <c:v>95.9</c:v>
                </c:pt>
                <c:pt idx="1041">
                  <c:v>97.699999999999989</c:v>
                </c:pt>
                <c:pt idx="1042">
                  <c:v>99.1</c:v>
                </c:pt>
                <c:pt idx="1043">
                  <c:v>103</c:v>
                </c:pt>
                <c:pt idx="1044">
                  <c:v>97.399999999999991</c:v>
                </c:pt>
                <c:pt idx="1045">
                  <c:v>92.7</c:v>
                </c:pt>
                <c:pt idx="1046">
                  <c:v>87.6</c:v>
                </c:pt>
                <c:pt idx="1047">
                  <c:v>80.099999999999994</c:v>
                </c:pt>
                <c:pt idx="1048">
                  <c:v>72.5</c:v>
                </c:pt>
                <c:pt idx="1049">
                  <c:v>73.600000000000009</c:v>
                </c:pt>
                <c:pt idx="1050">
                  <c:v>77.5</c:v>
                </c:pt>
                <c:pt idx="1051">
                  <c:v>88.3</c:v>
                </c:pt>
                <c:pt idx="1052">
                  <c:v>77.199999999999989</c:v>
                </c:pt>
                <c:pt idx="1053">
                  <c:v>72.7</c:v>
                </c:pt>
                <c:pt idx="1054">
                  <c:v>72.599999999999994</c:v>
                </c:pt>
                <c:pt idx="1055">
                  <c:v>68.7</c:v>
                </c:pt>
                <c:pt idx="1056">
                  <c:v>69.600000000000009</c:v>
                </c:pt>
                <c:pt idx="1057">
                  <c:v>68.8</c:v>
                </c:pt>
                <c:pt idx="1058">
                  <c:v>65.100000000000009</c:v>
                </c:pt>
                <c:pt idx="1059">
                  <c:v>65.400000000000006</c:v>
                </c:pt>
                <c:pt idx="1060">
                  <c:v>66.2</c:v>
                </c:pt>
                <c:pt idx="1061">
                  <c:v>62.2</c:v>
                </c:pt>
                <c:pt idx="1062">
                  <c:v>70.400000000000006</c:v>
                </c:pt>
                <c:pt idx="1063">
                  <c:v>78.900000000000006</c:v>
                </c:pt>
                <c:pt idx="1064">
                  <c:v>71.100000000000009</c:v>
                </c:pt>
                <c:pt idx="1065">
                  <c:v>57.699999999999996</c:v>
                </c:pt>
                <c:pt idx="1066">
                  <c:v>51.4</c:v>
                </c:pt>
                <c:pt idx="1067">
                  <c:v>56.000000000000007</c:v>
                </c:pt>
                <c:pt idx="1068">
                  <c:v>65.900000000000006</c:v>
                </c:pt>
                <c:pt idx="1069">
                  <c:v>64.5</c:v>
                </c:pt>
                <c:pt idx="1070">
                  <c:v>56.2</c:v>
                </c:pt>
                <c:pt idx="1071">
                  <c:v>59.599999999999994</c:v>
                </c:pt>
                <c:pt idx="1072">
                  <c:v>56.199999999999996</c:v>
                </c:pt>
                <c:pt idx="1073">
                  <c:v>56.499999999999993</c:v>
                </c:pt>
                <c:pt idx="1074">
                  <c:v>61.9</c:v>
                </c:pt>
                <c:pt idx="1075">
                  <c:v>62.400000000000013</c:v>
                </c:pt>
                <c:pt idx="1076">
                  <c:v>64.7</c:v>
                </c:pt>
                <c:pt idx="1077">
                  <c:v>68.600000000000009</c:v>
                </c:pt>
                <c:pt idx="1078">
                  <c:v>72.5</c:v>
                </c:pt>
                <c:pt idx="1079">
                  <c:v>75.2</c:v>
                </c:pt>
                <c:pt idx="1080">
                  <c:v>73.2</c:v>
                </c:pt>
                <c:pt idx="1081">
                  <c:v>66.400000000000006</c:v>
                </c:pt>
                <c:pt idx="1082">
                  <c:v>63.800000000000004</c:v>
                </c:pt>
                <c:pt idx="1083">
                  <c:v>56.500000000000007</c:v>
                </c:pt>
                <c:pt idx="1084">
                  <c:v>63.4</c:v>
                </c:pt>
                <c:pt idx="1085">
                  <c:v>65.599999999999994</c:v>
                </c:pt>
                <c:pt idx="1086">
                  <c:v>59.900000000000006</c:v>
                </c:pt>
                <c:pt idx="1087">
                  <c:v>61.600000000000009</c:v>
                </c:pt>
                <c:pt idx="1088">
                  <c:v>61</c:v>
                </c:pt>
                <c:pt idx="1089">
                  <c:v>61.199999999999996</c:v>
                </c:pt>
                <c:pt idx="1090">
                  <c:v>47.6</c:v>
                </c:pt>
                <c:pt idx="1091">
                  <c:v>42.300000000000004</c:v>
                </c:pt>
                <c:pt idx="1092">
                  <c:v>40</c:v>
                </c:pt>
                <c:pt idx="1093">
                  <c:v>42.1</c:v>
                </c:pt>
                <c:pt idx="1094">
                  <c:v>43.1</c:v>
                </c:pt>
                <c:pt idx="1095">
                  <c:v>43</c:v>
                </c:pt>
                <c:pt idx="1096">
                  <c:v>41.5</c:v>
                </c:pt>
                <c:pt idx="1097">
                  <c:v>39.900000000000006</c:v>
                </c:pt>
                <c:pt idx="1098">
                  <c:v>37.799999999999997</c:v>
                </c:pt>
                <c:pt idx="1099">
                  <c:v>39.799999999999997</c:v>
                </c:pt>
                <c:pt idx="1100">
                  <c:v>39.5</c:v>
                </c:pt>
                <c:pt idx="1101">
                  <c:v>38.700000000000003</c:v>
                </c:pt>
                <c:pt idx="1102">
                  <c:v>47.599999999999994</c:v>
                </c:pt>
                <c:pt idx="1103">
                  <c:v>59.8</c:v>
                </c:pt>
                <c:pt idx="1104">
                  <c:v>49.5</c:v>
                </c:pt>
                <c:pt idx="1105">
                  <c:v>53.499999999999993</c:v>
                </c:pt>
                <c:pt idx="1106">
                  <c:v>52.1</c:v>
                </c:pt>
                <c:pt idx="1107">
                  <c:v>60.4</c:v>
                </c:pt>
                <c:pt idx="1108">
                  <c:v>62.5</c:v>
                </c:pt>
                <c:pt idx="1109">
                  <c:v>57.9</c:v>
                </c:pt>
                <c:pt idx="1110">
                  <c:v>57.999999999999993</c:v>
                </c:pt>
                <c:pt idx="1111">
                  <c:v>66.100000000000009</c:v>
                </c:pt>
                <c:pt idx="1112">
                  <c:v>67.100000000000009</c:v>
                </c:pt>
                <c:pt idx="1113">
                  <c:v>68.100000000000009</c:v>
                </c:pt>
                <c:pt idx="1114">
                  <c:v>63.4</c:v>
                </c:pt>
                <c:pt idx="1115">
                  <c:v>64.2</c:v>
                </c:pt>
                <c:pt idx="1116">
                  <c:v>59.9</c:v>
                </c:pt>
                <c:pt idx="1117">
                  <c:v>71.3</c:v>
                </c:pt>
                <c:pt idx="1118">
                  <c:v>79.3</c:v>
                </c:pt>
                <c:pt idx="1119">
                  <c:v>77.3</c:v>
                </c:pt>
                <c:pt idx="1120">
                  <c:v>69.7</c:v>
                </c:pt>
                <c:pt idx="1121">
                  <c:v>73.900000000000006</c:v>
                </c:pt>
                <c:pt idx="1122">
                  <c:v>69.900000000000006</c:v>
                </c:pt>
                <c:pt idx="1123">
                  <c:v>62.1</c:v>
                </c:pt>
                <c:pt idx="1124">
                  <c:v>54.099999999999994</c:v>
                </c:pt>
                <c:pt idx="1125">
                  <c:v>83.6</c:v>
                </c:pt>
                <c:pt idx="1126">
                  <c:v>88.299999999999983</c:v>
                </c:pt>
                <c:pt idx="1127">
                  <c:v>88.499999999999986</c:v>
                </c:pt>
                <c:pt idx="1128">
                  <c:v>93.100000000000009</c:v>
                </c:pt>
                <c:pt idx="1129">
                  <c:v>106</c:v>
                </c:pt>
                <c:pt idx="1130">
                  <c:v>125.69999999999999</c:v>
                </c:pt>
                <c:pt idx="1131">
                  <c:v>113.39999999999999</c:v>
                </c:pt>
                <c:pt idx="1132">
                  <c:v>128.29999999999998</c:v>
                </c:pt>
                <c:pt idx="1133">
                  <c:v>115.3</c:v>
                </c:pt>
                <c:pt idx="1134">
                  <c:v>131.4</c:v>
                </c:pt>
                <c:pt idx="1135">
                  <c:v>145.30000000000001</c:v>
                </c:pt>
                <c:pt idx="1136">
                  <c:v>113.9</c:v>
                </c:pt>
                <c:pt idx="1137">
                  <c:v>106.90000000000002</c:v>
                </c:pt>
                <c:pt idx="1138">
                  <c:v>87.500000000000028</c:v>
                </c:pt>
                <c:pt idx="1139">
                  <c:v>94.100000000000009</c:v>
                </c:pt>
                <c:pt idx="1140">
                  <c:v>123.50000000000001</c:v>
                </c:pt>
                <c:pt idx="1141">
                  <c:v>141.4</c:v>
                </c:pt>
                <c:pt idx="1142">
                  <c:v>134.6</c:v>
                </c:pt>
                <c:pt idx="1143">
                  <c:v>107.3</c:v>
                </c:pt>
                <c:pt idx="1144">
                  <c:v>109.1</c:v>
                </c:pt>
                <c:pt idx="1145">
                  <c:v>124.19999999999997</c:v>
                </c:pt>
                <c:pt idx="1146">
                  <c:v>123.79999999999998</c:v>
                </c:pt>
                <c:pt idx="1147">
                  <c:v>144.69999999999999</c:v>
                </c:pt>
                <c:pt idx="1148">
                  <c:v>146.00000000000003</c:v>
                </c:pt>
                <c:pt idx="1149">
                  <c:v>146.50000000000003</c:v>
                </c:pt>
                <c:pt idx="1150">
                  <c:v>151.19999999999999</c:v>
                </c:pt>
                <c:pt idx="1151">
                  <c:v>154.69999999999996</c:v>
                </c:pt>
                <c:pt idx="1152">
                  <c:v>170.60000000000005</c:v>
                </c:pt>
                <c:pt idx="1153">
                  <c:v>157.00000000000003</c:v>
                </c:pt>
                <c:pt idx="1154">
                  <c:v>152.19999999999999</c:v>
                </c:pt>
                <c:pt idx="1155">
                  <c:v>128.5</c:v>
                </c:pt>
                <c:pt idx="1156">
                  <c:v>136.69999999999999</c:v>
                </c:pt>
                <c:pt idx="1157">
                  <c:v>122.50000000000001</c:v>
                </c:pt>
                <c:pt idx="1158">
                  <c:v>109.09999999999998</c:v>
                </c:pt>
                <c:pt idx="1159">
                  <c:v>109.60000000000001</c:v>
                </c:pt>
                <c:pt idx="1160">
                  <c:v>108.90000000000003</c:v>
                </c:pt>
                <c:pt idx="1161">
                  <c:v>106.99999999999999</c:v>
                </c:pt>
                <c:pt idx="1162">
                  <c:v>124.6</c:v>
                </c:pt>
                <c:pt idx="1163">
                  <c:v>116.10000000000001</c:v>
                </c:pt>
                <c:pt idx="1164">
                  <c:v>114.6</c:v>
                </c:pt>
                <c:pt idx="1165">
                  <c:v>108.19999999999999</c:v>
                </c:pt>
                <c:pt idx="1166">
                  <c:v>94.499999999999986</c:v>
                </c:pt>
                <c:pt idx="1167">
                  <c:v>96.7</c:v>
                </c:pt>
                <c:pt idx="1168">
                  <c:v>100.1</c:v>
                </c:pt>
                <c:pt idx="1169">
                  <c:v>93.5</c:v>
                </c:pt>
                <c:pt idx="1170">
                  <c:v>95.199999999999989</c:v>
                </c:pt>
                <c:pt idx="1171">
                  <c:v>96.8</c:v>
                </c:pt>
                <c:pt idx="1172">
                  <c:v>104.4</c:v>
                </c:pt>
                <c:pt idx="1173">
                  <c:v>93.799999999999969</c:v>
                </c:pt>
                <c:pt idx="1174">
                  <c:v>93.6</c:v>
                </c:pt>
                <c:pt idx="1175">
                  <c:v>103.69999999999999</c:v>
                </c:pt>
                <c:pt idx="1176">
                  <c:v>96.900000000000034</c:v>
                </c:pt>
                <c:pt idx="1177">
                  <c:v>95.6</c:v>
                </c:pt>
                <c:pt idx="1178">
                  <c:v>98.4</c:v>
                </c:pt>
                <c:pt idx="1179">
                  <c:v>97.2</c:v>
                </c:pt>
                <c:pt idx="1180">
                  <c:v>97.800000000000026</c:v>
                </c:pt>
                <c:pt idx="1181">
                  <c:v>100.30000000000001</c:v>
                </c:pt>
                <c:pt idx="1182">
                  <c:v>101.80000000000003</c:v>
                </c:pt>
                <c:pt idx="1183">
                  <c:v>103.10000000000001</c:v>
                </c:pt>
                <c:pt idx="1184">
                  <c:v>97.000000000000014</c:v>
                </c:pt>
                <c:pt idx="1185">
                  <c:v>94</c:v>
                </c:pt>
                <c:pt idx="1186">
                  <c:v>80.100000000000023</c:v>
                </c:pt>
                <c:pt idx="1187">
                  <c:v>78.399999999999977</c:v>
                </c:pt>
                <c:pt idx="1188">
                  <c:v>70.900000000000006</c:v>
                </c:pt>
                <c:pt idx="1189">
                  <c:v>77.400000000000006</c:v>
                </c:pt>
                <c:pt idx="1190">
                  <c:v>83.5</c:v>
                </c:pt>
                <c:pt idx="1191">
                  <c:v>86.000000000000028</c:v>
                </c:pt>
                <c:pt idx="1192">
                  <c:v>81.800000000000011</c:v>
                </c:pt>
                <c:pt idx="1193">
                  <c:v>78.2</c:v>
                </c:pt>
                <c:pt idx="1194">
                  <c:v>79.200000000000031</c:v>
                </c:pt>
                <c:pt idx="1195">
                  <c:v>83.1</c:v>
                </c:pt>
                <c:pt idx="1196">
                  <c:v>80.19999999999996</c:v>
                </c:pt>
                <c:pt idx="1197">
                  <c:v>87.199999999999989</c:v>
                </c:pt>
                <c:pt idx="1198">
                  <c:v>85.5</c:v>
                </c:pt>
                <c:pt idx="1199">
                  <c:v>87.4</c:v>
                </c:pt>
                <c:pt idx="1200">
                  <c:v>89.5</c:v>
                </c:pt>
                <c:pt idx="1201">
                  <c:v>90.90000000000002</c:v>
                </c:pt>
                <c:pt idx="1202">
                  <c:v>96.100000000000023</c:v>
                </c:pt>
                <c:pt idx="1203">
                  <c:v>104.30000000000001</c:v>
                </c:pt>
                <c:pt idx="1204">
                  <c:v>108.99999999999994</c:v>
                </c:pt>
                <c:pt idx="1205">
                  <c:v>107.70000000000005</c:v>
                </c:pt>
                <c:pt idx="1206">
                  <c:v>108.70000000000002</c:v>
                </c:pt>
                <c:pt idx="1207">
                  <c:v>102.59999999999998</c:v>
                </c:pt>
                <c:pt idx="1208">
                  <c:v>98</c:v>
                </c:pt>
                <c:pt idx="1209">
                  <c:v>96.899999999999991</c:v>
                </c:pt>
                <c:pt idx="1210">
                  <c:v>88.500000000000028</c:v>
                </c:pt>
                <c:pt idx="1211">
                  <c:v>88.3</c:v>
                </c:pt>
                <c:pt idx="1212">
                  <c:v>80.600000000000009</c:v>
                </c:pt>
                <c:pt idx="1213">
                  <c:v>91.699999999999989</c:v>
                </c:pt>
                <c:pt idx="1214">
                  <c:v>85.4</c:v>
                </c:pt>
                <c:pt idx="1215">
                  <c:v>76.399999999999977</c:v>
                </c:pt>
                <c:pt idx="1216">
                  <c:v>80.399999999999977</c:v>
                </c:pt>
                <c:pt idx="1217">
                  <c:v>82.3</c:v>
                </c:pt>
                <c:pt idx="1218">
                  <c:v>72.599999999999994</c:v>
                </c:pt>
                <c:pt idx="1219">
                  <c:v>72.900000000000006</c:v>
                </c:pt>
                <c:pt idx="1220">
                  <c:v>69.300000000000011</c:v>
                </c:pt>
                <c:pt idx="1221">
                  <c:v>72.900000000000006</c:v>
                </c:pt>
                <c:pt idx="1222">
                  <c:v>73</c:v>
                </c:pt>
                <c:pt idx="1223">
                  <c:v>66.799999999999969</c:v>
                </c:pt>
                <c:pt idx="1224">
                  <c:v>65.000000000000028</c:v>
                </c:pt>
                <c:pt idx="1225">
                  <c:v>66.40000000000002</c:v>
                </c:pt>
                <c:pt idx="1226">
                  <c:v>55.499999999999972</c:v>
                </c:pt>
                <c:pt idx="1227">
                  <c:v>51.900000000000013</c:v>
                </c:pt>
                <c:pt idx="1228">
                  <c:v>55.30000000000004</c:v>
                </c:pt>
                <c:pt idx="1229">
                  <c:v>57.500000000000014</c:v>
                </c:pt>
                <c:pt idx="1230">
                  <c:v>60.999999999999986</c:v>
                </c:pt>
                <c:pt idx="1231">
                  <c:v>59.699999999999996</c:v>
                </c:pt>
                <c:pt idx="1232">
                  <c:v>63.100000000000023</c:v>
                </c:pt>
                <c:pt idx="1233">
                  <c:v>56.500000000000043</c:v>
                </c:pt>
                <c:pt idx="1234">
                  <c:v>55.099999999999973</c:v>
                </c:pt>
                <c:pt idx="1235">
                  <c:v>55.799999999999983</c:v>
                </c:pt>
                <c:pt idx="1236">
                  <c:v>52.199999999999982</c:v>
                </c:pt>
                <c:pt idx="1237">
                  <c:v>53.799999999999983</c:v>
                </c:pt>
                <c:pt idx="1238">
                  <c:v>53.500000000000014</c:v>
                </c:pt>
                <c:pt idx="1239">
                  <c:v>57.3</c:v>
                </c:pt>
                <c:pt idx="1240">
                  <c:v>55.099999999999973</c:v>
                </c:pt>
                <c:pt idx="1241">
                  <c:v>51.399999999999977</c:v>
                </c:pt>
                <c:pt idx="1242">
                  <c:v>54.400000000000006</c:v>
                </c:pt>
                <c:pt idx="1243">
                  <c:v>49.100000000000009</c:v>
                </c:pt>
                <c:pt idx="1244">
                  <c:v>39.900000000000006</c:v>
                </c:pt>
                <c:pt idx="1245">
                  <c:v>42.600000000000016</c:v>
                </c:pt>
                <c:pt idx="1246">
                  <c:v>43.999999999999993</c:v>
                </c:pt>
                <c:pt idx="1247">
                  <c:v>44.999999999999972</c:v>
                </c:pt>
                <c:pt idx="1248">
                  <c:v>45.699999999999989</c:v>
                </c:pt>
                <c:pt idx="1249">
                  <c:v>44.300000000000004</c:v>
                </c:pt>
                <c:pt idx="1250">
                  <c:v>41.5</c:v>
                </c:pt>
                <c:pt idx="1251">
                  <c:v>45.699999999999989</c:v>
                </c:pt>
                <c:pt idx="1252">
                  <c:v>44.7</c:v>
                </c:pt>
                <c:pt idx="1253">
                  <c:v>38.299999999999997</c:v>
                </c:pt>
                <c:pt idx="1254">
                  <c:v>31.999999999999986</c:v>
                </c:pt>
                <c:pt idx="1255">
                  <c:v>28.499999999999972</c:v>
                </c:pt>
                <c:pt idx="1256">
                  <c:v>33.9</c:v>
                </c:pt>
                <c:pt idx="1257">
                  <c:v>35.999999999999986</c:v>
                </c:pt>
                <c:pt idx="1258">
                  <c:v>28.900000000000013</c:v>
                </c:pt>
                <c:pt idx="1259">
                  <c:v>32.099999999999973</c:v>
                </c:pt>
                <c:pt idx="1260">
                  <c:v>37.700000000000024</c:v>
                </c:pt>
                <c:pt idx="1261">
                  <c:v>38.599999999999966</c:v>
                </c:pt>
                <c:pt idx="1262">
                  <c:v>31.400000000000006</c:v>
                </c:pt>
                <c:pt idx="1263">
                  <c:v>30.30000000000004</c:v>
                </c:pt>
                <c:pt idx="1264">
                  <c:v>14.19999999999999</c:v>
                </c:pt>
                <c:pt idx="1265">
                  <c:v>12.1</c:v>
                </c:pt>
                <c:pt idx="1266">
                  <c:v>14.799999999999969</c:v>
                </c:pt>
                <c:pt idx="1267">
                  <c:v>16.300000000000026</c:v>
                </c:pt>
                <c:pt idx="1268">
                  <c:v>12.699999999999978</c:v>
                </c:pt>
                <c:pt idx="1269">
                  <c:v>9.9000000000000199</c:v>
                </c:pt>
                <c:pt idx="1270">
                  <c:v>12.400000000000011</c:v>
                </c:pt>
                <c:pt idx="1271">
                  <c:v>12.599999999999989</c:v>
                </c:pt>
                <c:pt idx="1272">
                  <c:v>15.300000000000002</c:v>
                </c:pt>
                <c:pt idx="1273">
                  <c:v>14.100000000000001</c:v>
                </c:pt>
                <c:pt idx="1274">
                  <c:v>15.200000000000014</c:v>
                </c:pt>
                <c:pt idx="1275">
                  <c:v>17.200000000000017</c:v>
                </c:pt>
                <c:pt idx="1276">
                  <c:v>17.399999999999991</c:v>
                </c:pt>
                <c:pt idx="1277">
                  <c:v>15.09999999999998</c:v>
                </c:pt>
                <c:pt idx="1278">
                  <c:v>13.79999999999999</c:v>
                </c:pt>
                <c:pt idx="1279">
                  <c:v>14.800000000000013</c:v>
                </c:pt>
                <c:pt idx="1280">
                  <c:v>13.200000000000012</c:v>
                </c:pt>
                <c:pt idx="1281">
                  <c:v>14.000000000000012</c:v>
                </c:pt>
                <c:pt idx="1282">
                  <c:v>36.599999999999966</c:v>
                </c:pt>
                <c:pt idx="1283">
                  <c:v>37.299999999999976</c:v>
                </c:pt>
                <c:pt idx="1284">
                  <c:v>31.599999999999984</c:v>
                </c:pt>
                <c:pt idx="1285">
                  <c:v>30.699999999999996</c:v>
                </c:pt>
                <c:pt idx="1286">
                  <c:v>29.800000000000004</c:v>
                </c:pt>
                <c:pt idx="1287">
                  <c:v>27.59999999999998</c:v>
                </c:pt>
                <c:pt idx="1288">
                  <c:v>25.500000000000036</c:v>
                </c:pt>
                <c:pt idx="1289">
                  <c:v>25.500000000000036</c:v>
                </c:pt>
                <c:pt idx="1290">
                  <c:v>8.1999999999999851</c:v>
                </c:pt>
                <c:pt idx="1291">
                  <c:v>4.8000000000000043</c:v>
                </c:pt>
                <c:pt idx="1292">
                  <c:v>2.6999999999999691</c:v>
                </c:pt>
                <c:pt idx="1293">
                  <c:v>4.2999999999999705</c:v>
                </c:pt>
                <c:pt idx="1294">
                  <c:v>2.7000000000000135</c:v>
                </c:pt>
                <c:pt idx="1295">
                  <c:v>-2.5000000000000355</c:v>
                </c:pt>
                <c:pt idx="1296">
                  <c:v>-2.1999999999999797</c:v>
                </c:pt>
                <c:pt idx="1297">
                  <c:v>-3.5999999999999588</c:v>
                </c:pt>
                <c:pt idx="1298">
                  <c:v>-0.19999999999997797</c:v>
                </c:pt>
                <c:pt idx="1299">
                  <c:v>-1.6999999999999904</c:v>
                </c:pt>
                <c:pt idx="1300">
                  <c:v>-3.6999999999999922</c:v>
                </c:pt>
                <c:pt idx="1301">
                  <c:v>-4.4000000000000039</c:v>
                </c:pt>
                <c:pt idx="1302">
                  <c:v>-4.7999999999999599</c:v>
                </c:pt>
                <c:pt idx="1303">
                  <c:v>-6.3000000000000167</c:v>
                </c:pt>
                <c:pt idx="1304">
                  <c:v>-7.6000000000000068</c:v>
                </c:pt>
                <c:pt idx="1305">
                  <c:v>-6.0000000000000053</c:v>
                </c:pt>
                <c:pt idx="1306">
                  <c:v>-8.6000000000000298</c:v>
                </c:pt>
                <c:pt idx="1307">
                  <c:v>-5.2999999999999936</c:v>
                </c:pt>
                <c:pt idx="1308">
                  <c:v>-6.899999999999995</c:v>
                </c:pt>
              </c:numCache>
            </c:numRef>
          </c:val>
          <c:smooth val="0"/>
          <c:extLst>
            <c:ext xmlns:c16="http://schemas.microsoft.com/office/drawing/2014/chart" uri="{C3380CC4-5D6E-409C-BE32-E72D297353CC}">
              <c16:uniqueId val="{00000000-CDFF-4E27-839A-3145FE05CC07}"/>
            </c:ext>
          </c:extLst>
        </c:ser>
        <c:dLbls>
          <c:showLegendKey val="0"/>
          <c:showVal val="0"/>
          <c:showCatName val="0"/>
          <c:showSerName val="0"/>
          <c:showPercent val="0"/>
          <c:showBubbleSize val="0"/>
        </c:dLbls>
        <c:smooth val="0"/>
        <c:axId val="541333519"/>
        <c:axId val="541335439"/>
      </c:lineChart>
      <c:dateAx>
        <c:axId val="541333519"/>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1335439"/>
        <c:crosses val="autoZero"/>
        <c:auto val="1"/>
        <c:lblOffset val="100"/>
        <c:baseTimeUnit val="days"/>
      </c:dateAx>
      <c:valAx>
        <c:axId val="541335439"/>
        <c:scaling>
          <c:orientation val="minMax"/>
          <c:max val="5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4133351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F56-4856-9506-2351041C2DA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F56-4856-9506-2351041C2DA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F56-4856-9506-2351041C2DA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F56-4856-9506-2351041C2DAB}"/>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8F56-4856-9506-2351041C2DAB}"/>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8F56-4856-9506-2351041C2DAB}"/>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8F56-4856-9506-2351041C2DAB}"/>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8F56-4856-9506-2351041C2DAB}"/>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8F56-4856-9506-2351041C2DAB}"/>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8F56-4856-9506-2351041C2DAB}"/>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8F56-4856-9506-2351041C2DAB}"/>
              </c:ext>
            </c:extLst>
          </c:dPt>
          <c:dLbls>
            <c:delete val="1"/>
          </c:dLbls>
          <c:cat>
            <c:strRef>
              <c:f>Sheet1!$A$2:$A$12</c:f>
              <c:strCache>
                <c:ptCount val="11"/>
                <c:pt idx="0">
                  <c:v>United States</c:v>
                </c:pt>
                <c:pt idx="1">
                  <c:v>Japan</c:v>
                </c:pt>
                <c:pt idx="2">
                  <c:v>United Kingdom</c:v>
                </c:pt>
                <c:pt idx="3">
                  <c:v>France</c:v>
                </c:pt>
                <c:pt idx="4">
                  <c:v>Italy</c:v>
                </c:pt>
                <c:pt idx="5">
                  <c:v>Germany</c:v>
                </c:pt>
                <c:pt idx="6">
                  <c:v>Spain</c:v>
                </c:pt>
                <c:pt idx="7">
                  <c:v>Canada</c:v>
                </c:pt>
                <c:pt idx="8">
                  <c:v>Australia</c:v>
                </c:pt>
                <c:pt idx="9">
                  <c:v>Belgium</c:v>
                </c:pt>
                <c:pt idx="10">
                  <c:v>Other Developed</c:v>
                </c:pt>
              </c:strCache>
            </c:strRef>
          </c:cat>
          <c:val>
            <c:numRef>
              <c:f>Sheet1!$B$2:$B$12</c:f>
              <c:numCache>
                <c:formatCode>#,##0</c:formatCode>
                <c:ptCount val="11"/>
                <c:pt idx="0">
                  <c:v>30515503</c:v>
                </c:pt>
                <c:pt idx="1">
                  <c:v>8648035</c:v>
                </c:pt>
                <c:pt idx="2">
                  <c:v>3943865</c:v>
                </c:pt>
                <c:pt idx="3">
                  <c:v>3619230</c:v>
                </c:pt>
                <c:pt idx="4">
                  <c:v>3183930</c:v>
                </c:pt>
                <c:pt idx="5">
                  <c:v>2912816</c:v>
                </c:pt>
                <c:pt idx="6">
                  <c:v>1779650</c:v>
                </c:pt>
                <c:pt idx="7">
                  <c:v>1354461</c:v>
                </c:pt>
                <c:pt idx="8">
                  <c:v>644008</c:v>
                </c:pt>
                <c:pt idx="9">
                  <c:v>624706</c:v>
                </c:pt>
                <c:pt idx="10">
                  <c:v>4180276</c:v>
                </c:pt>
              </c:numCache>
            </c:numRef>
          </c:val>
          <c:extLst>
            <c:ext xmlns:c16="http://schemas.microsoft.com/office/drawing/2014/chart" uri="{C3380CC4-5D6E-409C-BE32-E72D297353CC}">
              <c16:uniqueId val="{00000000-C208-4714-9DD5-E0F0569AC59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F56-4856-9506-2351041C2DAB}"/>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F56-4856-9506-2351041C2DAB}"/>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8F56-4856-9506-2351041C2DAB}"/>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8F56-4856-9506-2351041C2DAB}"/>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8F56-4856-9506-2351041C2DAB}"/>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8F56-4856-9506-2351041C2DAB}"/>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8F56-4856-9506-2351041C2DAB}"/>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8F56-4856-9506-2351041C2DAB}"/>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8F56-4856-9506-2351041C2DAB}"/>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8F56-4856-9506-2351041C2DAB}"/>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8F56-4856-9506-2351041C2DAB}"/>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8F56-4856-9506-2351041C2DAB}"/>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8F56-4856-9506-2351041C2DAB}"/>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8F56-4856-9506-2351041C2DAB}"/>
              </c:ext>
            </c:extLst>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3306-442A-8C42-8174AAC00857}"/>
              </c:ext>
            </c:extLst>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3306-442A-8C42-8174AAC00857}"/>
              </c:ext>
            </c:extLst>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3306-442A-8C42-8174AAC00857}"/>
              </c:ext>
            </c:extLst>
          </c:dPt>
          <c:dLbls>
            <c:delete val="1"/>
          </c:dLbls>
          <c:cat>
            <c:strRef>
              <c:f>Sheet1!$A$2:$A$18</c:f>
              <c:strCache>
                <c:ptCount val="17"/>
                <c:pt idx="0">
                  <c:v>United Kingdom</c:v>
                </c:pt>
                <c:pt idx="1">
                  <c:v>France</c:v>
                </c:pt>
                <c:pt idx="2">
                  <c:v>Italy</c:v>
                </c:pt>
                <c:pt idx="3">
                  <c:v>Germany</c:v>
                </c:pt>
                <c:pt idx="4">
                  <c:v>Spain</c:v>
                </c:pt>
                <c:pt idx="5">
                  <c:v>Belgium</c:v>
                </c:pt>
                <c:pt idx="6">
                  <c:v>Netherlands</c:v>
                </c:pt>
                <c:pt idx="7">
                  <c:v>Austria</c:v>
                </c:pt>
                <c:pt idx="8">
                  <c:v>Greece</c:v>
                </c:pt>
                <c:pt idx="9">
                  <c:v>Switzerland</c:v>
                </c:pt>
                <c:pt idx="10">
                  <c:v>Portugal</c:v>
                </c:pt>
                <c:pt idx="11">
                  <c:v>Finland</c:v>
                </c:pt>
                <c:pt idx="12">
                  <c:v>Ireland</c:v>
                </c:pt>
                <c:pt idx="13">
                  <c:v>Sweden</c:v>
                </c:pt>
                <c:pt idx="14">
                  <c:v>Norway</c:v>
                </c:pt>
                <c:pt idx="15">
                  <c:v>Denmark</c:v>
                </c:pt>
                <c:pt idx="16">
                  <c:v>Iceland</c:v>
                </c:pt>
              </c:strCache>
            </c:strRef>
          </c:cat>
          <c:val>
            <c:numRef>
              <c:f>Sheet1!$B$2:$B$18</c:f>
              <c:numCache>
                <c:formatCode>#,##0</c:formatCode>
                <c:ptCount val="17"/>
                <c:pt idx="0">
                  <c:v>3943865</c:v>
                </c:pt>
                <c:pt idx="1">
                  <c:v>3619230</c:v>
                </c:pt>
                <c:pt idx="2">
                  <c:v>3183930</c:v>
                </c:pt>
                <c:pt idx="3">
                  <c:v>2912816</c:v>
                </c:pt>
                <c:pt idx="4">
                  <c:v>1779650</c:v>
                </c:pt>
                <c:pt idx="5">
                  <c:v>624706</c:v>
                </c:pt>
                <c:pt idx="6">
                  <c:v>611464</c:v>
                </c:pt>
                <c:pt idx="7">
                  <c:v>447688</c:v>
                </c:pt>
                <c:pt idx="8">
                  <c:v>399723</c:v>
                </c:pt>
                <c:pt idx="9">
                  <c:v>278566</c:v>
                </c:pt>
                <c:pt idx="10">
                  <c:v>276460</c:v>
                </c:pt>
                <c:pt idx="11">
                  <c:v>229916</c:v>
                </c:pt>
                <c:pt idx="12">
                  <c:v>197240</c:v>
                </c:pt>
                <c:pt idx="13">
                  <c:v>160556</c:v>
                </c:pt>
                <c:pt idx="14">
                  <c:v>127172</c:v>
                </c:pt>
                <c:pt idx="15">
                  <c:v>98500</c:v>
                </c:pt>
                <c:pt idx="16">
                  <c:v>24752</c:v>
                </c:pt>
              </c:numCache>
            </c:numRef>
          </c:val>
          <c:extLst>
            <c:ext xmlns:c16="http://schemas.microsoft.com/office/drawing/2014/chart" uri="{C3380CC4-5D6E-409C-BE32-E72D297353CC}">
              <c16:uniqueId val="{00000000-C208-4714-9DD5-E0F0569AC592}"/>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UK 30</c:v>
                </c:pt>
              </c:strCache>
            </c:strRef>
          </c:tx>
          <c:spPr>
            <a:ln w="28575" cap="rnd">
              <a:solidFill>
                <a:schemeClr val="accent1"/>
              </a:solidFill>
              <a:round/>
            </a:ln>
            <a:effectLst/>
          </c:spPr>
          <c:marker>
            <c:symbol val="none"/>
          </c:marker>
          <c:cat>
            <c:numRef>
              <c:f>Sheet1!$A$2:$A$1263</c:f>
              <c:numCache>
                <c:formatCode>mmm\-yy</c:formatCode>
                <c:ptCount val="1262"/>
                <c:pt idx="0">
                  <c:v>43714</c:v>
                </c:pt>
                <c:pt idx="1">
                  <c:v>43721</c:v>
                </c:pt>
                <c:pt idx="2">
                  <c:v>43728</c:v>
                </c:pt>
                <c:pt idx="3">
                  <c:v>43735</c:v>
                </c:pt>
                <c:pt idx="4">
                  <c:v>43742</c:v>
                </c:pt>
                <c:pt idx="5">
                  <c:v>43749</c:v>
                </c:pt>
                <c:pt idx="6">
                  <c:v>43756</c:v>
                </c:pt>
                <c:pt idx="7">
                  <c:v>43763</c:v>
                </c:pt>
                <c:pt idx="8">
                  <c:v>43770</c:v>
                </c:pt>
                <c:pt idx="9">
                  <c:v>43777</c:v>
                </c:pt>
                <c:pt idx="10">
                  <c:v>43784</c:v>
                </c:pt>
                <c:pt idx="11">
                  <c:v>43791</c:v>
                </c:pt>
                <c:pt idx="12">
                  <c:v>43798</c:v>
                </c:pt>
                <c:pt idx="13">
                  <c:v>43805</c:v>
                </c:pt>
                <c:pt idx="14">
                  <c:v>43812</c:v>
                </c:pt>
                <c:pt idx="15">
                  <c:v>43819</c:v>
                </c:pt>
                <c:pt idx="16">
                  <c:v>43826</c:v>
                </c:pt>
                <c:pt idx="17">
                  <c:v>43833</c:v>
                </c:pt>
                <c:pt idx="18">
                  <c:v>43840</c:v>
                </c:pt>
                <c:pt idx="19">
                  <c:v>43847</c:v>
                </c:pt>
                <c:pt idx="20">
                  <c:v>43854</c:v>
                </c:pt>
                <c:pt idx="21">
                  <c:v>43861</c:v>
                </c:pt>
                <c:pt idx="22">
                  <c:v>43868</c:v>
                </c:pt>
                <c:pt idx="23">
                  <c:v>43875</c:v>
                </c:pt>
                <c:pt idx="24">
                  <c:v>43882</c:v>
                </c:pt>
                <c:pt idx="25">
                  <c:v>43889</c:v>
                </c:pt>
                <c:pt idx="26">
                  <c:v>43896</c:v>
                </c:pt>
                <c:pt idx="27">
                  <c:v>43903</c:v>
                </c:pt>
                <c:pt idx="28">
                  <c:v>43910</c:v>
                </c:pt>
                <c:pt idx="29">
                  <c:v>43917</c:v>
                </c:pt>
                <c:pt idx="30">
                  <c:v>43924</c:v>
                </c:pt>
                <c:pt idx="31">
                  <c:v>43931</c:v>
                </c:pt>
                <c:pt idx="32">
                  <c:v>43938</c:v>
                </c:pt>
                <c:pt idx="33">
                  <c:v>43945</c:v>
                </c:pt>
                <c:pt idx="34">
                  <c:v>43952</c:v>
                </c:pt>
                <c:pt idx="35">
                  <c:v>43959</c:v>
                </c:pt>
                <c:pt idx="36">
                  <c:v>43966</c:v>
                </c:pt>
                <c:pt idx="37">
                  <c:v>43973</c:v>
                </c:pt>
                <c:pt idx="38">
                  <c:v>43980</c:v>
                </c:pt>
                <c:pt idx="39">
                  <c:v>43987</c:v>
                </c:pt>
                <c:pt idx="40">
                  <c:v>43994</c:v>
                </c:pt>
                <c:pt idx="41">
                  <c:v>44001</c:v>
                </c:pt>
                <c:pt idx="42">
                  <c:v>44008</c:v>
                </c:pt>
                <c:pt idx="43">
                  <c:v>44015</c:v>
                </c:pt>
                <c:pt idx="44">
                  <c:v>44022</c:v>
                </c:pt>
                <c:pt idx="45">
                  <c:v>44029</c:v>
                </c:pt>
                <c:pt idx="46">
                  <c:v>44036</c:v>
                </c:pt>
                <c:pt idx="47">
                  <c:v>44043</c:v>
                </c:pt>
                <c:pt idx="48">
                  <c:v>44050</c:v>
                </c:pt>
                <c:pt idx="49">
                  <c:v>44057</c:v>
                </c:pt>
                <c:pt idx="50">
                  <c:v>44064</c:v>
                </c:pt>
                <c:pt idx="51">
                  <c:v>44071</c:v>
                </c:pt>
                <c:pt idx="52">
                  <c:v>44078</c:v>
                </c:pt>
                <c:pt idx="53">
                  <c:v>44085</c:v>
                </c:pt>
                <c:pt idx="54">
                  <c:v>44092</c:v>
                </c:pt>
                <c:pt idx="55">
                  <c:v>44099</c:v>
                </c:pt>
                <c:pt idx="56">
                  <c:v>44106</c:v>
                </c:pt>
                <c:pt idx="57">
                  <c:v>44113</c:v>
                </c:pt>
                <c:pt idx="58">
                  <c:v>44120</c:v>
                </c:pt>
                <c:pt idx="59">
                  <c:v>44127</c:v>
                </c:pt>
                <c:pt idx="60">
                  <c:v>44134</c:v>
                </c:pt>
                <c:pt idx="61">
                  <c:v>44141</c:v>
                </c:pt>
                <c:pt idx="62">
                  <c:v>44148</c:v>
                </c:pt>
                <c:pt idx="63">
                  <c:v>44155</c:v>
                </c:pt>
                <c:pt idx="64">
                  <c:v>44162</c:v>
                </c:pt>
                <c:pt idx="65">
                  <c:v>44169</c:v>
                </c:pt>
                <c:pt idx="66">
                  <c:v>44176</c:v>
                </c:pt>
                <c:pt idx="67">
                  <c:v>44183</c:v>
                </c:pt>
                <c:pt idx="68">
                  <c:v>44190</c:v>
                </c:pt>
                <c:pt idx="69">
                  <c:v>44197</c:v>
                </c:pt>
                <c:pt idx="70">
                  <c:v>44204</c:v>
                </c:pt>
                <c:pt idx="71">
                  <c:v>44211</c:v>
                </c:pt>
                <c:pt idx="72">
                  <c:v>44218</c:v>
                </c:pt>
                <c:pt idx="73">
                  <c:v>44225</c:v>
                </c:pt>
                <c:pt idx="74">
                  <c:v>44232</c:v>
                </c:pt>
                <c:pt idx="75">
                  <c:v>44239</c:v>
                </c:pt>
                <c:pt idx="76">
                  <c:v>44246</c:v>
                </c:pt>
                <c:pt idx="77">
                  <c:v>44253</c:v>
                </c:pt>
                <c:pt idx="78">
                  <c:v>44260</c:v>
                </c:pt>
                <c:pt idx="79">
                  <c:v>44267</c:v>
                </c:pt>
                <c:pt idx="80">
                  <c:v>44274</c:v>
                </c:pt>
                <c:pt idx="81">
                  <c:v>44281</c:v>
                </c:pt>
                <c:pt idx="82">
                  <c:v>44288</c:v>
                </c:pt>
                <c:pt idx="83">
                  <c:v>44295</c:v>
                </c:pt>
                <c:pt idx="84">
                  <c:v>44302</c:v>
                </c:pt>
                <c:pt idx="85">
                  <c:v>44309</c:v>
                </c:pt>
                <c:pt idx="86">
                  <c:v>44316</c:v>
                </c:pt>
                <c:pt idx="87">
                  <c:v>44323</c:v>
                </c:pt>
                <c:pt idx="88">
                  <c:v>44330</c:v>
                </c:pt>
                <c:pt idx="89">
                  <c:v>44337</c:v>
                </c:pt>
                <c:pt idx="90">
                  <c:v>44344</c:v>
                </c:pt>
                <c:pt idx="91">
                  <c:v>44351</c:v>
                </c:pt>
                <c:pt idx="92">
                  <c:v>44358</c:v>
                </c:pt>
                <c:pt idx="93">
                  <c:v>44365</c:v>
                </c:pt>
                <c:pt idx="94">
                  <c:v>44372</c:v>
                </c:pt>
                <c:pt idx="95">
                  <c:v>44379</c:v>
                </c:pt>
                <c:pt idx="96">
                  <c:v>44386</c:v>
                </c:pt>
                <c:pt idx="97">
                  <c:v>44393</c:v>
                </c:pt>
                <c:pt idx="98">
                  <c:v>44400</c:v>
                </c:pt>
                <c:pt idx="99">
                  <c:v>44407</c:v>
                </c:pt>
                <c:pt idx="100">
                  <c:v>44414</c:v>
                </c:pt>
                <c:pt idx="101">
                  <c:v>44421</c:v>
                </c:pt>
                <c:pt idx="102">
                  <c:v>44428</c:v>
                </c:pt>
                <c:pt idx="103">
                  <c:v>44435</c:v>
                </c:pt>
                <c:pt idx="104">
                  <c:v>44442</c:v>
                </c:pt>
                <c:pt idx="105">
                  <c:v>44449</c:v>
                </c:pt>
                <c:pt idx="106">
                  <c:v>44456</c:v>
                </c:pt>
                <c:pt idx="107">
                  <c:v>44463</c:v>
                </c:pt>
                <c:pt idx="108">
                  <c:v>44470</c:v>
                </c:pt>
                <c:pt idx="109">
                  <c:v>44477</c:v>
                </c:pt>
                <c:pt idx="110">
                  <c:v>44484</c:v>
                </c:pt>
                <c:pt idx="111">
                  <c:v>44491</c:v>
                </c:pt>
                <c:pt idx="112">
                  <c:v>44498</c:v>
                </c:pt>
                <c:pt idx="113">
                  <c:v>44505</c:v>
                </c:pt>
                <c:pt idx="114">
                  <c:v>44512</c:v>
                </c:pt>
                <c:pt idx="115">
                  <c:v>44519</c:v>
                </c:pt>
                <c:pt idx="116">
                  <c:v>44526</c:v>
                </c:pt>
                <c:pt idx="117">
                  <c:v>44533</c:v>
                </c:pt>
                <c:pt idx="118">
                  <c:v>44540</c:v>
                </c:pt>
                <c:pt idx="119">
                  <c:v>44547</c:v>
                </c:pt>
                <c:pt idx="120">
                  <c:v>44554</c:v>
                </c:pt>
                <c:pt idx="121">
                  <c:v>44561</c:v>
                </c:pt>
                <c:pt idx="122">
                  <c:v>44568</c:v>
                </c:pt>
                <c:pt idx="123">
                  <c:v>44575</c:v>
                </c:pt>
                <c:pt idx="124">
                  <c:v>44582</c:v>
                </c:pt>
                <c:pt idx="125">
                  <c:v>44589</c:v>
                </c:pt>
                <c:pt idx="126">
                  <c:v>44596</c:v>
                </c:pt>
                <c:pt idx="127">
                  <c:v>44603</c:v>
                </c:pt>
                <c:pt idx="128">
                  <c:v>44610</c:v>
                </c:pt>
                <c:pt idx="129">
                  <c:v>44617</c:v>
                </c:pt>
                <c:pt idx="130">
                  <c:v>44624</c:v>
                </c:pt>
                <c:pt idx="131">
                  <c:v>44631</c:v>
                </c:pt>
                <c:pt idx="132">
                  <c:v>44638</c:v>
                </c:pt>
                <c:pt idx="133">
                  <c:v>44645</c:v>
                </c:pt>
                <c:pt idx="134">
                  <c:v>44652</c:v>
                </c:pt>
                <c:pt idx="135">
                  <c:v>44659</c:v>
                </c:pt>
                <c:pt idx="136">
                  <c:v>44666</c:v>
                </c:pt>
                <c:pt idx="137">
                  <c:v>44673</c:v>
                </c:pt>
                <c:pt idx="138">
                  <c:v>44680</c:v>
                </c:pt>
                <c:pt idx="139">
                  <c:v>44687</c:v>
                </c:pt>
                <c:pt idx="140">
                  <c:v>44694</c:v>
                </c:pt>
                <c:pt idx="141">
                  <c:v>44701</c:v>
                </c:pt>
                <c:pt idx="142">
                  <c:v>44708</c:v>
                </c:pt>
                <c:pt idx="143">
                  <c:v>44715</c:v>
                </c:pt>
                <c:pt idx="144">
                  <c:v>44722</c:v>
                </c:pt>
                <c:pt idx="145">
                  <c:v>44729</c:v>
                </c:pt>
                <c:pt idx="146">
                  <c:v>44736</c:v>
                </c:pt>
                <c:pt idx="147">
                  <c:v>44743</c:v>
                </c:pt>
                <c:pt idx="148">
                  <c:v>44750</c:v>
                </c:pt>
                <c:pt idx="149">
                  <c:v>44757</c:v>
                </c:pt>
                <c:pt idx="150">
                  <c:v>44764</c:v>
                </c:pt>
                <c:pt idx="151">
                  <c:v>44771</c:v>
                </c:pt>
                <c:pt idx="152">
                  <c:v>44778</c:v>
                </c:pt>
                <c:pt idx="153">
                  <c:v>44785</c:v>
                </c:pt>
                <c:pt idx="154">
                  <c:v>44792</c:v>
                </c:pt>
                <c:pt idx="155">
                  <c:v>44799</c:v>
                </c:pt>
                <c:pt idx="156">
                  <c:v>44806</c:v>
                </c:pt>
                <c:pt idx="157">
                  <c:v>44813</c:v>
                </c:pt>
                <c:pt idx="158">
                  <c:v>44820</c:v>
                </c:pt>
                <c:pt idx="159">
                  <c:v>44827</c:v>
                </c:pt>
                <c:pt idx="160">
                  <c:v>44834</c:v>
                </c:pt>
                <c:pt idx="161">
                  <c:v>44841</c:v>
                </c:pt>
                <c:pt idx="162">
                  <c:v>44848</c:v>
                </c:pt>
                <c:pt idx="163">
                  <c:v>44855</c:v>
                </c:pt>
                <c:pt idx="164">
                  <c:v>44862</c:v>
                </c:pt>
                <c:pt idx="165">
                  <c:v>44869</c:v>
                </c:pt>
                <c:pt idx="166">
                  <c:v>44876</c:v>
                </c:pt>
                <c:pt idx="167">
                  <c:v>44883</c:v>
                </c:pt>
                <c:pt idx="168">
                  <c:v>44890</c:v>
                </c:pt>
                <c:pt idx="169">
                  <c:v>44897</c:v>
                </c:pt>
                <c:pt idx="170">
                  <c:v>44904</c:v>
                </c:pt>
                <c:pt idx="171">
                  <c:v>44911</c:v>
                </c:pt>
                <c:pt idx="172">
                  <c:v>44918</c:v>
                </c:pt>
                <c:pt idx="173">
                  <c:v>44925</c:v>
                </c:pt>
                <c:pt idx="174">
                  <c:v>44932</c:v>
                </c:pt>
                <c:pt idx="175">
                  <c:v>44939</c:v>
                </c:pt>
                <c:pt idx="176">
                  <c:v>44946</c:v>
                </c:pt>
                <c:pt idx="177">
                  <c:v>44953</c:v>
                </c:pt>
                <c:pt idx="178">
                  <c:v>44960</c:v>
                </c:pt>
                <c:pt idx="179">
                  <c:v>44967</c:v>
                </c:pt>
                <c:pt idx="180">
                  <c:v>44974</c:v>
                </c:pt>
                <c:pt idx="181">
                  <c:v>44981</c:v>
                </c:pt>
                <c:pt idx="182">
                  <c:v>44988</c:v>
                </c:pt>
                <c:pt idx="183">
                  <c:v>44995</c:v>
                </c:pt>
                <c:pt idx="184">
                  <c:v>45002</c:v>
                </c:pt>
                <c:pt idx="185">
                  <c:v>45009</c:v>
                </c:pt>
                <c:pt idx="186">
                  <c:v>45016</c:v>
                </c:pt>
                <c:pt idx="187">
                  <c:v>45023</c:v>
                </c:pt>
                <c:pt idx="188">
                  <c:v>45030</c:v>
                </c:pt>
                <c:pt idx="189">
                  <c:v>45037</c:v>
                </c:pt>
                <c:pt idx="190">
                  <c:v>45044</c:v>
                </c:pt>
                <c:pt idx="191">
                  <c:v>45051</c:v>
                </c:pt>
                <c:pt idx="192">
                  <c:v>45058</c:v>
                </c:pt>
                <c:pt idx="193">
                  <c:v>45065</c:v>
                </c:pt>
                <c:pt idx="194">
                  <c:v>45072</c:v>
                </c:pt>
                <c:pt idx="195">
                  <c:v>45079</c:v>
                </c:pt>
                <c:pt idx="196">
                  <c:v>45086</c:v>
                </c:pt>
                <c:pt idx="197">
                  <c:v>45093</c:v>
                </c:pt>
                <c:pt idx="198">
                  <c:v>45100</c:v>
                </c:pt>
                <c:pt idx="199">
                  <c:v>45107</c:v>
                </c:pt>
                <c:pt idx="200">
                  <c:v>45114</c:v>
                </c:pt>
                <c:pt idx="201">
                  <c:v>45121</c:v>
                </c:pt>
                <c:pt idx="202">
                  <c:v>45128</c:v>
                </c:pt>
                <c:pt idx="203">
                  <c:v>45135</c:v>
                </c:pt>
                <c:pt idx="204">
                  <c:v>45142</c:v>
                </c:pt>
                <c:pt idx="205">
                  <c:v>45149</c:v>
                </c:pt>
                <c:pt idx="206">
                  <c:v>45156</c:v>
                </c:pt>
                <c:pt idx="207">
                  <c:v>45163</c:v>
                </c:pt>
                <c:pt idx="208">
                  <c:v>45170</c:v>
                </c:pt>
                <c:pt idx="209">
                  <c:v>45177</c:v>
                </c:pt>
                <c:pt idx="210">
                  <c:v>45184</c:v>
                </c:pt>
                <c:pt idx="211">
                  <c:v>45191</c:v>
                </c:pt>
                <c:pt idx="212">
                  <c:v>45198</c:v>
                </c:pt>
                <c:pt idx="213">
                  <c:v>45205</c:v>
                </c:pt>
                <c:pt idx="214">
                  <c:v>45212</c:v>
                </c:pt>
                <c:pt idx="215">
                  <c:v>45219</c:v>
                </c:pt>
                <c:pt idx="216">
                  <c:v>45226</c:v>
                </c:pt>
                <c:pt idx="217">
                  <c:v>45233</c:v>
                </c:pt>
                <c:pt idx="218">
                  <c:v>45240</c:v>
                </c:pt>
                <c:pt idx="219">
                  <c:v>45247</c:v>
                </c:pt>
                <c:pt idx="220">
                  <c:v>45254</c:v>
                </c:pt>
                <c:pt idx="221">
                  <c:v>45261</c:v>
                </c:pt>
                <c:pt idx="222">
                  <c:v>45268</c:v>
                </c:pt>
                <c:pt idx="223">
                  <c:v>45275</c:v>
                </c:pt>
                <c:pt idx="224">
                  <c:v>45282</c:v>
                </c:pt>
                <c:pt idx="225">
                  <c:v>45289</c:v>
                </c:pt>
                <c:pt idx="226">
                  <c:v>45296</c:v>
                </c:pt>
                <c:pt idx="227">
                  <c:v>45303</c:v>
                </c:pt>
                <c:pt idx="228">
                  <c:v>45310</c:v>
                </c:pt>
                <c:pt idx="229">
                  <c:v>45317</c:v>
                </c:pt>
                <c:pt idx="230">
                  <c:v>45324</c:v>
                </c:pt>
                <c:pt idx="231">
                  <c:v>45331</c:v>
                </c:pt>
                <c:pt idx="232">
                  <c:v>45338</c:v>
                </c:pt>
                <c:pt idx="233">
                  <c:v>45345</c:v>
                </c:pt>
                <c:pt idx="234">
                  <c:v>45352</c:v>
                </c:pt>
                <c:pt idx="235">
                  <c:v>45359</c:v>
                </c:pt>
                <c:pt idx="236">
                  <c:v>45366</c:v>
                </c:pt>
                <c:pt idx="237">
                  <c:v>45373</c:v>
                </c:pt>
                <c:pt idx="238">
                  <c:v>45380</c:v>
                </c:pt>
                <c:pt idx="239">
                  <c:v>45387</c:v>
                </c:pt>
                <c:pt idx="240">
                  <c:v>45394</c:v>
                </c:pt>
                <c:pt idx="241">
                  <c:v>45401</c:v>
                </c:pt>
                <c:pt idx="242">
                  <c:v>45408</c:v>
                </c:pt>
                <c:pt idx="243">
                  <c:v>45415</c:v>
                </c:pt>
                <c:pt idx="244">
                  <c:v>45422</c:v>
                </c:pt>
                <c:pt idx="245">
                  <c:v>45429</c:v>
                </c:pt>
                <c:pt idx="246">
                  <c:v>45436</c:v>
                </c:pt>
                <c:pt idx="247">
                  <c:v>45443</c:v>
                </c:pt>
                <c:pt idx="248">
                  <c:v>45450</c:v>
                </c:pt>
                <c:pt idx="249">
                  <c:v>45457</c:v>
                </c:pt>
                <c:pt idx="250">
                  <c:v>45464</c:v>
                </c:pt>
                <c:pt idx="251">
                  <c:v>45471</c:v>
                </c:pt>
                <c:pt idx="252">
                  <c:v>45478</c:v>
                </c:pt>
                <c:pt idx="253">
                  <c:v>45485</c:v>
                </c:pt>
                <c:pt idx="254">
                  <c:v>45492</c:v>
                </c:pt>
                <c:pt idx="255">
                  <c:v>45499</c:v>
                </c:pt>
                <c:pt idx="256">
                  <c:v>45506</c:v>
                </c:pt>
                <c:pt idx="257">
                  <c:v>45513</c:v>
                </c:pt>
                <c:pt idx="258">
                  <c:v>45520</c:v>
                </c:pt>
                <c:pt idx="259">
                  <c:v>45527</c:v>
                </c:pt>
                <c:pt idx="260">
                  <c:v>45534</c:v>
                </c:pt>
                <c:pt idx="261">
                  <c:v>45541</c:v>
                </c:pt>
                <c:pt idx="262">
                  <c:v>45548</c:v>
                </c:pt>
                <c:pt idx="263">
                  <c:v>45555</c:v>
                </c:pt>
                <c:pt idx="264">
                  <c:v>45562</c:v>
                </c:pt>
                <c:pt idx="265">
                  <c:v>45569</c:v>
                </c:pt>
                <c:pt idx="266">
                  <c:v>45576</c:v>
                </c:pt>
                <c:pt idx="267">
                  <c:v>45583</c:v>
                </c:pt>
                <c:pt idx="268">
                  <c:v>45590</c:v>
                </c:pt>
                <c:pt idx="269">
                  <c:v>45597</c:v>
                </c:pt>
                <c:pt idx="270">
                  <c:v>45604</c:v>
                </c:pt>
                <c:pt idx="271">
                  <c:v>45611</c:v>
                </c:pt>
                <c:pt idx="272">
                  <c:v>45618</c:v>
                </c:pt>
                <c:pt idx="273">
                  <c:v>45625</c:v>
                </c:pt>
                <c:pt idx="274">
                  <c:v>45632</c:v>
                </c:pt>
                <c:pt idx="275">
                  <c:v>45639</c:v>
                </c:pt>
                <c:pt idx="276">
                  <c:v>45646</c:v>
                </c:pt>
                <c:pt idx="277">
                  <c:v>45653</c:v>
                </c:pt>
                <c:pt idx="278">
                  <c:v>45660</c:v>
                </c:pt>
                <c:pt idx="279">
                  <c:v>45667</c:v>
                </c:pt>
                <c:pt idx="280">
                  <c:v>45674</c:v>
                </c:pt>
                <c:pt idx="281">
                  <c:v>45681</c:v>
                </c:pt>
                <c:pt idx="282">
                  <c:v>45688</c:v>
                </c:pt>
                <c:pt idx="283">
                  <c:v>45695</c:v>
                </c:pt>
                <c:pt idx="284">
                  <c:v>45702</c:v>
                </c:pt>
                <c:pt idx="285">
                  <c:v>45709</c:v>
                </c:pt>
                <c:pt idx="286">
                  <c:v>45716</c:v>
                </c:pt>
                <c:pt idx="287">
                  <c:v>45723</c:v>
                </c:pt>
                <c:pt idx="288">
                  <c:v>45730</c:v>
                </c:pt>
                <c:pt idx="289">
                  <c:v>45737</c:v>
                </c:pt>
                <c:pt idx="290">
                  <c:v>45744</c:v>
                </c:pt>
                <c:pt idx="291">
                  <c:v>45751</c:v>
                </c:pt>
                <c:pt idx="292">
                  <c:v>45758</c:v>
                </c:pt>
                <c:pt idx="293">
                  <c:v>45765</c:v>
                </c:pt>
                <c:pt idx="294">
                  <c:v>45772</c:v>
                </c:pt>
                <c:pt idx="295">
                  <c:v>45779</c:v>
                </c:pt>
                <c:pt idx="296">
                  <c:v>45786</c:v>
                </c:pt>
                <c:pt idx="297">
                  <c:v>45793</c:v>
                </c:pt>
                <c:pt idx="298">
                  <c:v>45800</c:v>
                </c:pt>
                <c:pt idx="299">
                  <c:v>45807</c:v>
                </c:pt>
                <c:pt idx="300">
                  <c:v>45814</c:v>
                </c:pt>
                <c:pt idx="301">
                  <c:v>45821</c:v>
                </c:pt>
                <c:pt idx="302">
                  <c:v>45828</c:v>
                </c:pt>
                <c:pt idx="303">
                  <c:v>45835</c:v>
                </c:pt>
                <c:pt idx="304">
                  <c:v>45842</c:v>
                </c:pt>
                <c:pt idx="305">
                  <c:v>45849</c:v>
                </c:pt>
                <c:pt idx="306">
                  <c:v>45856</c:v>
                </c:pt>
                <c:pt idx="307">
                  <c:v>45863</c:v>
                </c:pt>
                <c:pt idx="308">
                  <c:v>45870</c:v>
                </c:pt>
                <c:pt idx="309">
                  <c:v>45877</c:v>
                </c:pt>
                <c:pt idx="310">
                  <c:v>45884</c:v>
                </c:pt>
                <c:pt idx="311">
                  <c:v>45891</c:v>
                </c:pt>
                <c:pt idx="312">
                  <c:v>45898</c:v>
                </c:pt>
                <c:pt idx="313">
                  <c:v>45905</c:v>
                </c:pt>
                <c:pt idx="314">
                  <c:v>45912</c:v>
                </c:pt>
                <c:pt idx="315">
                  <c:v>45919</c:v>
                </c:pt>
                <c:pt idx="316">
                  <c:v>45926</c:v>
                </c:pt>
                <c:pt idx="317">
                  <c:v>45120</c:v>
                </c:pt>
                <c:pt idx="318">
                  <c:v>45119</c:v>
                </c:pt>
                <c:pt idx="319">
                  <c:v>45118</c:v>
                </c:pt>
                <c:pt idx="320">
                  <c:v>45117</c:v>
                </c:pt>
                <c:pt idx="321">
                  <c:v>45114</c:v>
                </c:pt>
                <c:pt idx="322">
                  <c:v>45113</c:v>
                </c:pt>
                <c:pt idx="323">
                  <c:v>45112</c:v>
                </c:pt>
                <c:pt idx="324">
                  <c:v>45111</c:v>
                </c:pt>
                <c:pt idx="325">
                  <c:v>45110</c:v>
                </c:pt>
                <c:pt idx="326">
                  <c:v>45107</c:v>
                </c:pt>
                <c:pt idx="327">
                  <c:v>45106</c:v>
                </c:pt>
                <c:pt idx="328">
                  <c:v>45105</c:v>
                </c:pt>
                <c:pt idx="329">
                  <c:v>45104</c:v>
                </c:pt>
                <c:pt idx="330">
                  <c:v>45103</c:v>
                </c:pt>
                <c:pt idx="331">
                  <c:v>45100</c:v>
                </c:pt>
                <c:pt idx="332">
                  <c:v>45099</c:v>
                </c:pt>
                <c:pt idx="333">
                  <c:v>45098</c:v>
                </c:pt>
                <c:pt idx="334">
                  <c:v>45097</c:v>
                </c:pt>
                <c:pt idx="335">
                  <c:v>45096</c:v>
                </c:pt>
                <c:pt idx="336">
                  <c:v>45093</c:v>
                </c:pt>
                <c:pt idx="337">
                  <c:v>45092</c:v>
                </c:pt>
                <c:pt idx="338">
                  <c:v>45091</c:v>
                </c:pt>
                <c:pt idx="339">
                  <c:v>45090</c:v>
                </c:pt>
                <c:pt idx="340">
                  <c:v>45089</c:v>
                </c:pt>
                <c:pt idx="341">
                  <c:v>45086</c:v>
                </c:pt>
                <c:pt idx="342">
                  <c:v>45085</c:v>
                </c:pt>
                <c:pt idx="343">
                  <c:v>45084</c:v>
                </c:pt>
                <c:pt idx="344">
                  <c:v>45083</c:v>
                </c:pt>
                <c:pt idx="345">
                  <c:v>45082</c:v>
                </c:pt>
                <c:pt idx="346">
                  <c:v>45079</c:v>
                </c:pt>
                <c:pt idx="347">
                  <c:v>45078</c:v>
                </c:pt>
                <c:pt idx="348">
                  <c:v>45077</c:v>
                </c:pt>
                <c:pt idx="349">
                  <c:v>45076</c:v>
                </c:pt>
                <c:pt idx="350">
                  <c:v>45072</c:v>
                </c:pt>
                <c:pt idx="351">
                  <c:v>45071</c:v>
                </c:pt>
                <c:pt idx="352">
                  <c:v>45070</c:v>
                </c:pt>
                <c:pt idx="353">
                  <c:v>45069</c:v>
                </c:pt>
                <c:pt idx="354">
                  <c:v>45068</c:v>
                </c:pt>
                <c:pt idx="355">
                  <c:v>45065</c:v>
                </c:pt>
                <c:pt idx="356">
                  <c:v>45064</c:v>
                </c:pt>
                <c:pt idx="357">
                  <c:v>45063</c:v>
                </c:pt>
                <c:pt idx="358">
                  <c:v>45062</c:v>
                </c:pt>
                <c:pt idx="359">
                  <c:v>45061</c:v>
                </c:pt>
                <c:pt idx="360">
                  <c:v>45058</c:v>
                </c:pt>
                <c:pt idx="361">
                  <c:v>45057</c:v>
                </c:pt>
                <c:pt idx="362">
                  <c:v>45056</c:v>
                </c:pt>
                <c:pt idx="363">
                  <c:v>45055</c:v>
                </c:pt>
                <c:pt idx="364">
                  <c:v>45051</c:v>
                </c:pt>
                <c:pt idx="365">
                  <c:v>45050</c:v>
                </c:pt>
                <c:pt idx="366">
                  <c:v>45049</c:v>
                </c:pt>
                <c:pt idx="367">
                  <c:v>45048</c:v>
                </c:pt>
                <c:pt idx="368">
                  <c:v>45044</c:v>
                </c:pt>
                <c:pt idx="369">
                  <c:v>45043</c:v>
                </c:pt>
                <c:pt idx="370">
                  <c:v>45042</c:v>
                </c:pt>
                <c:pt idx="371">
                  <c:v>45041</c:v>
                </c:pt>
                <c:pt idx="372">
                  <c:v>45040</c:v>
                </c:pt>
                <c:pt idx="373">
                  <c:v>45037</c:v>
                </c:pt>
                <c:pt idx="374">
                  <c:v>45036</c:v>
                </c:pt>
                <c:pt idx="375">
                  <c:v>45035</c:v>
                </c:pt>
                <c:pt idx="376">
                  <c:v>45034</c:v>
                </c:pt>
                <c:pt idx="377">
                  <c:v>45033</c:v>
                </c:pt>
                <c:pt idx="378">
                  <c:v>45030</c:v>
                </c:pt>
                <c:pt idx="379">
                  <c:v>45029</c:v>
                </c:pt>
                <c:pt idx="380">
                  <c:v>45028</c:v>
                </c:pt>
                <c:pt idx="381">
                  <c:v>45027</c:v>
                </c:pt>
                <c:pt idx="382">
                  <c:v>45022</c:v>
                </c:pt>
                <c:pt idx="383">
                  <c:v>45021</c:v>
                </c:pt>
                <c:pt idx="384">
                  <c:v>45020</c:v>
                </c:pt>
                <c:pt idx="385">
                  <c:v>45019</c:v>
                </c:pt>
                <c:pt idx="386">
                  <c:v>45016</c:v>
                </c:pt>
                <c:pt idx="387">
                  <c:v>45015</c:v>
                </c:pt>
                <c:pt idx="388">
                  <c:v>45014</c:v>
                </c:pt>
                <c:pt idx="389">
                  <c:v>45013</c:v>
                </c:pt>
                <c:pt idx="390">
                  <c:v>45012</c:v>
                </c:pt>
                <c:pt idx="391">
                  <c:v>45009</c:v>
                </c:pt>
                <c:pt idx="392">
                  <c:v>45008</c:v>
                </c:pt>
                <c:pt idx="393">
                  <c:v>45007</c:v>
                </c:pt>
                <c:pt idx="394">
                  <c:v>45006</c:v>
                </c:pt>
                <c:pt idx="395">
                  <c:v>45005</c:v>
                </c:pt>
                <c:pt idx="396">
                  <c:v>45002</c:v>
                </c:pt>
                <c:pt idx="397">
                  <c:v>45001</c:v>
                </c:pt>
                <c:pt idx="398">
                  <c:v>45000</c:v>
                </c:pt>
                <c:pt idx="399">
                  <c:v>44999</c:v>
                </c:pt>
                <c:pt idx="400">
                  <c:v>44998</c:v>
                </c:pt>
                <c:pt idx="401">
                  <c:v>44995</c:v>
                </c:pt>
                <c:pt idx="402">
                  <c:v>44994</c:v>
                </c:pt>
                <c:pt idx="403">
                  <c:v>44993</c:v>
                </c:pt>
                <c:pt idx="404">
                  <c:v>44992</c:v>
                </c:pt>
                <c:pt idx="405">
                  <c:v>44991</c:v>
                </c:pt>
                <c:pt idx="406">
                  <c:v>44988</c:v>
                </c:pt>
                <c:pt idx="407">
                  <c:v>44987</c:v>
                </c:pt>
                <c:pt idx="408">
                  <c:v>44986</c:v>
                </c:pt>
                <c:pt idx="409">
                  <c:v>44985</c:v>
                </c:pt>
                <c:pt idx="410">
                  <c:v>44984</c:v>
                </c:pt>
                <c:pt idx="411">
                  <c:v>44981</c:v>
                </c:pt>
                <c:pt idx="412">
                  <c:v>44980</c:v>
                </c:pt>
                <c:pt idx="413">
                  <c:v>44979</c:v>
                </c:pt>
                <c:pt idx="414">
                  <c:v>44978</c:v>
                </c:pt>
                <c:pt idx="415">
                  <c:v>44977</c:v>
                </c:pt>
                <c:pt idx="416">
                  <c:v>44974</c:v>
                </c:pt>
                <c:pt idx="417">
                  <c:v>44973</c:v>
                </c:pt>
                <c:pt idx="418">
                  <c:v>44972</c:v>
                </c:pt>
                <c:pt idx="419">
                  <c:v>44971</c:v>
                </c:pt>
                <c:pt idx="420">
                  <c:v>44970</c:v>
                </c:pt>
                <c:pt idx="421">
                  <c:v>44967</c:v>
                </c:pt>
                <c:pt idx="422">
                  <c:v>44966</c:v>
                </c:pt>
                <c:pt idx="423">
                  <c:v>44965</c:v>
                </c:pt>
                <c:pt idx="424">
                  <c:v>44964</c:v>
                </c:pt>
                <c:pt idx="425">
                  <c:v>44963</c:v>
                </c:pt>
                <c:pt idx="426">
                  <c:v>44960</c:v>
                </c:pt>
                <c:pt idx="427">
                  <c:v>44959</c:v>
                </c:pt>
                <c:pt idx="428">
                  <c:v>44958</c:v>
                </c:pt>
                <c:pt idx="429">
                  <c:v>44957</c:v>
                </c:pt>
                <c:pt idx="430">
                  <c:v>44956</c:v>
                </c:pt>
                <c:pt idx="431">
                  <c:v>44953</c:v>
                </c:pt>
                <c:pt idx="432">
                  <c:v>44952</c:v>
                </c:pt>
                <c:pt idx="433">
                  <c:v>44951</c:v>
                </c:pt>
                <c:pt idx="434">
                  <c:v>44950</c:v>
                </c:pt>
                <c:pt idx="435">
                  <c:v>44949</c:v>
                </c:pt>
                <c:pt idx="436">
                  <c:v>44946</c:v>
                </c:pt>
                <c:pt idx="437">
                  <c:v>44945</c:v>
                </c:pt>
                <c:pt idx="438">
                  <c:v>44944</c:v>
                </c:pt>
                <c:pt idx="439">
                  <c:v>44943</c:v>
                </c:pt>
                <c:pt idx="440">
                  <c:v>44942</c:v>
                </c:pt>
                <c:pt idx="441">
                  <c:v>44939</c:v>
                </c:pt>
                <c:pt idx="442">
                  <c:v>44938</c:v>
                </c:pt>
                <c:pt idx="443">
                  <c:v>44937</c:v>
                </c:pt>
                <c:pt idx="444">
                  <c:v>44936</c:v>
                </c:pt>
                <c:pt idx="445">
                  <c:v>44935</c:v>
                </c:pt>
                <c:pt idx="446">
                  <c:v>44932</c:v>
                </c:pt>
                <c:pt idx="447">
                  <c:v>44931</c:v>
                </c:pt>
                <c:pt idx="448">
                  <c:v>44930</c:v>
                </c:pt>
                <c:pt idx="449">
                  <c:v>44929</c:v>
                </c:pt>
                <c:pt idx="450">
                  <c:v>44925</c:v>
                </c:pt>
                <c:pt idx="451">
                  <c:v>44924</c:v>
                </c:pt>
                <c:pt idx="452">
                  <c:v>44923</c:v>
                </c:pt>
                <c:pt idx="453">
                  <c:v>44918</c:v>
                </c:pt>
                <c:pt idx="454">
                  <c:v>44917</c:v>
                </c:pt>
                <c:pt idx="455">
                  <c:v>44916</c:v>
                </c:pt>
                <c:pt idx="456">
                  <c:v>44915</c:v>
                </c:pt>
                <c:pt idx="457">
                  <c:v>44914</c:v>
                </c:pt>
                <c:pt idx="458">
                  <c:v>44911</c:v>
                </c:pt>
                <c:pt idx="459">
                  <c:v>44910</c:v>
                </c:pt>
                <c:pt idx="460">
                  <c:v>44909</c:v>
                </c:pt>
                <c:pt idx="461">
                  <c:v>44908</c:v>
                </c:pt>
                <c:pt idx="462">
                  <c:v>44907</c:v>
                </c:pt>
                <c:pt idx="463">
                  <c:v>44904</c:v>
                </c:pt>
                <c:pt idx="464">
                  <c:v>44903</c:v>
                </c:pt>
                <c:pt idx="465">
                  <c:v>44902</c:v>
                </c:pt>
                <c:pt idx="466">
                  <c:v>44901</c:v>
                </c:pt>
                <c:pt idx="467">
                  <c:v>44900</c:v>
                </c:pt>
                <c:pt idx="468">
                  <c:v>44897</c:v>
                </c:pt>
                <c:pt idx="469">
                  <c:v>44896</c:v>
                </c:pt>
                <c:pt idx="470">
                  <c:v>44895</c:v>
                </c:pt>
                <c:pt idx="471">
                  <c:v>44894</c:v>
                </c:pt>
                <c:pt idx="472">
                  <c:v>44893</c:v>
                </c:pt>
                <c:pt idx="473">
                  <c:v>44890</c:v>
                </c:pt>
                <c:pt idx="474">
                  <c:v>44889</c:v>
                </c:pt>
                <c:pt idx="475">
                  <c:v>44888</c:v>
                </c:pt>
                <c:pt idx="476">
                  <c:v>44887</c:v>
                </c:pt>
                <c:pt idx="477">
                  <c:v>44886</c:v>
                </c:pt>
                <c:pt idx="478">
                  <c:v>44883</c:v>
                </c:pt>
                <c:pt idx="479">
                  <c:v>44882</c:v>
                </c:pt>
                <c:pt idx="480">
                  <c:v>44881</c:v>
                </c:pt>
                <c:pt idx="481">
                  <c:v>44880</c:v>
                </c:pt>
                <c:pt idx="482">
                  <c:v>44879</c:v>
                </c:pt>
                <c:pt idx="483">
                  <c:v>44876</c:v>
                </c:pt>
                <c:pt idx="484">
                  <c:v>44875</c:v>
                </c:pt>
                <c:pt idx="485">
                  <c:v>44874</c:v>
                </c:pt>
                <c:pt idx="486">
                  <c:v>44873</c:v>
                </c:pt>
                <c:pt idx="487">
                  <c:v>44872</c:v>
                </c:pt>
                <c:pt idx="488">
                  <c:v>44869</c:v>
                </c:pt>
                <c:pt idx="489">
                  <c:v>44868</c:v>
                </c:pt>
                <c:pt idx="490">
                  <c:v>44867</c:v>
                </c:pt>
                <c:pt idx="491">
                  <c:v>44866</c:v>
                </c:pt>
                <c:pt idx="492">
                  <c:v>44865</c:v>
                </c:pt>
                <c:pt idx="493">
                  <c:v>44862</c:v>
                </c:pt>
                <c:pt idx="494">
                  <c:v>44861</c:v>
                </c:pt>
                <c:pt idx="495">
                  <c:v>44860</c:v>
                </c:pt>
                <c:pt idx="496">
                  <c:v>44859</c:v>
                </c:pt>
                <c:pt idx="497">
                  <c:v>44858</c:v>
                </c:pt>
                <c:pt idx="498">
                  <c:v>44855</c:v>
                </c:pt>
                <c:pt idx="499">
                  <c:v>44854</c:v>
                </c:pt>
                <c:pt idx="500">
                  <c:v>44853</c:v>
                </c:pt>
                <c:pt idx="501">
                  <c:v>44852</c:v>
                </c:pt>
                <c:pt idx="502">
                  <c:v>44851</c:v>
                </c:pt>
                <c:pt idx="503">
                  <c:v>44848</c:v>
                </c:pt>
                <c:pt idx="504">
                  <c:v>44847</c:v>
                </c:pt>
                <c:pt idx="505">
                  <c:v>44846</c:v>
                </c:pt>
                <c:pt idx="506">
                  <c:v>44845</c:v>
                </c:pt>
                <c:pt idx="507">
                  <c:v>44844</c:v>
                </c:pt>
                <c:pt idx="508">
                  <c:v>44841</c:v>
                </c:pt>
                <c:pt idx="509">
                  <c:v>44840</c:v>
                </c:pt>
                <c:pt idx="510">
                  <c:v>44839</c:v>
                </c:pt>
                <c:pt idx="511">
                  <c:v>44838</c:v>
                </c:pt>
                <c:pt idx="512">
                  <c:v>44837</c:v>
                </c:pt>
                <c:pt idx="513">
                  <c:v>44834</c:v>
                </c:pt>
                <c:pt idx="514">
                  <c:v>44833</c:v>
                </c:pt>
                <c:pt idx="515">
                  <c:v>44832</c:v>
                </c:pt>
                <c:pt idx="516">
                  <c:v>44831</c:v>
                </c:pt>
                <c:pt idx="517">
                  <c:v>44830</c:v>
                </c:pt>
                <c:pt idx="518">
                  <c:v>44827</c:v>
                </c:pt>
                <c:pt idx="519">
                  <c:v>44826</c:v>
                </c:pt>
                <c:pt idx="520">
                  <c:v>44825</c:v>
                </c:pt>
                <c:pt idx="521">
                  <c:v>44824</c:v>
                </c:pt>
                <c:pt idx="522">
                  <c:v>44820</c:v>
                </c:pt>
                <c:pt idx="523">
                  <c:v>44819</c:v>
                </c:pt>
                <c:pt idx="524">
                  <c:v>44818</c:v>
                </c:pt>
                <c:pt idx="525">
                  <c:v>44817</c:v>
                </c:pt>
                <c:pt idx="526">
                  <c:v>44816</c:v>
                </c:pt>
                <c:pt idx="527">
                  <c:v>44813</c:v>
                </c:pt>
                <c:pt idx="528">
                  <c:v>44812</c:v>
                </c:pt>
                <c:pt idx="529">
                  <c:v>44811</c:v>
                </c:pt>
                <c:pt idx="530">
                  <c:v>44810</c:v>
                </c:pt>
                <c:pt idx="531">
                  <c:v>44809</c:v>
                </c:pt>
                <c:pt idx="532">
                  <c:v>44806</c:v>
                </c:pt>
                <c:pt idx="533">
                  <c:v>44805</c:v>
                </c:pt>
                <c:pt idx="534">
                  <c:v>44804</c:v>
                </c:pt>
                <c:pt idx="535">
                  <c:v>44803</c:v>
                </c:pt>
                <c:pt idx="536">
                  <c:v>44799</c:v>
                </c:pt>
                <c:pt idx="537">
                  <c:v>44798</c:v>
                </c:pt>
                <c:pt idx="538">
                  <c:v>44797</c:v>
                </c:pt>
                <c:pt idx="539">
                  <c:v>44796</c:v>
                </c:pt>
                <c:pt idx="540">
                  <c:v>44795</c:v>
                </c:pt>
                <c:pt idx="541">
                  <c:v>44792</c:v>
                </c:pt>
                <c:pt idx="542">
                  <c:v>44791</c:v>
                </c:pt>
                <c:pt idx="543">
                  <c:v>44790</c:v>
                </c:pt>
                <c:pt idx="544">
                  <c:v>44789</c:v>
                </c:pt>
                <c:pt idx="545">
                  <c:v>44788</c:v>
                </c:pt>
                <c:pt idx="546">
                  <c:v>44785</c:v>
                </c:pt>
                <c:pt idx="547">
                  <c:v>44784</c:v>
                </c:pt>
                <c:pt idx="548">
                  <c:v>44783</c:v>
                </c:pt>
                <c:pt idx="549">
                  <c:v>44782</c:v>
                </c:pt>
                <c:pt idx="550">
                  <c:v>44781</c:v>
                </c:pt>
                <c:pt idx="551">
                  <c:v>44778</c:v>
                </c:pt>
                <c:pt idx="552">
                  <c:v>44777</c:v>
                </c:pt>
                <c:pt idx="553">
                  <c:v>44776</c:v>
                </c:pt>
                <c:pt idx="554">
                  <c:v>44775</c:v>
                </c:pt>
                <c:pt idx="555">
                  <c:v>44774</c:v>
                </c:pt>
                <c:pt idx="556">
                  <c:v>44771</c:v>
                </c:pt>
                <c:pt idx="557">
                  <c:v>44770</c:v>
                </c:pt>
                <c:pt idx="558">
                  <c:v>44769</c:v>
                </c:pt>
                <c:pt idx="559">
                  <c:v>44768</c:v>
                </c:pt>
                <c:pt idx="560">
                  <c:v>44767</c:v>
                </c:pt>
                <c:pt idx="561">
                  <c:v>44764</c:v>
                </c:pt>
                <c:pt idx="562">
                  <c:v>44763</c:v>
                </c:pt>
                <c:pt idx="563">
                  <c:v>44762</c:v>
                </c:pt>
                <c:pt idx="564">
                  <c:v>44761</c:v>
                </c:pt>
                <c:pt idx="565">
                  <c:v>44760</c:v>
                </c:pt>
                <c:pt idx="566">
                  <c:v>44757</c:v>
                </c:pt>
                <c:pt idx="567">
                  <c:v>44756</c:v>
                </c:pt>
                <c:pt idx="568">
                  <c:v>44755</c:v>
                </c:pt>
                <c:pt idx="569">
                  <c:v>44754</c:v>
                </c:pt>
                <c:pt idx="570">
                  <c:v>44753</c:v>
                </c:pt>
                <c:pt idx="571">
                  <c:v>44750</c:v>
                </c:pt>
                <c:pt idx="572">
                  <c:v>44749</c:v>
                </c:pt>
                <c:pt idx="573">
                  <c:v>44748</c:v>
                </c:pt>
                <c:pt idx="574">
                  <c:v>44747</c:v>
                </c:pt>
                <c:pt idx="575">
                  <c:v>44746</c:v>
                </c:pt>
                <c:pt idx="576">
                  <c:v>44743</c:v>
                </c:pt>
                <c:pt idx="577">
                  <c:v>44742</c:v>
                </c:pt>
                <c:pt idx="578">
                  <c:v>44741</c:v>
                </c:pt>
                <c:pt idx="579">
                  <c:v>44740</c:v>
                </c:pt>
                <c:pt idx="580">
                  <c:v>44739</c:v>
                </c:pt>
                <c:pt idx="581">
                  <c:v>44736</c:v>
                </c:pt>
                <c:pt idx="582">
                  <c:v>44735</c:v>
                </c:pt>
                <c:pt idx="583">
                  <c:v>44734</c:v>
                </c:pt>
                <c:pt idx="584">
                  <c:v>44733</c:v>
                </c:pt>
                <c:pt idx="585">
                  <c:v>44732</c:v>
                </c:pt>
                <c:pt idx="586">
                  <c:v>44729</c:v>
                </c:pt>
                <c:pt idx="587">
                  <c:v>44728</c:v>
                </c:pt>
                <c:pt idx="588">
                  <c:v>44727</c:v>
                </c:pt>
                <c:pt idx="589">
                  <c:v>44726</c:v>
                </c:pt>
                <c:pt idx="590">
                  <c:v>44725</c:v>
                </c:pt>
                <c:pt idx="591">
                  <c:v>44722</c:v>
                </c:pt>
                <c:pt idx="592">
                  <c:v>44721</c:v>
                </c:pt>
                <c:pt idx="593">
                  <c:v>44720</c:v>
                </c:pt>
                <c:pt idx="594">
                  <c:v>44719</c:v>
                </c:pt>
                <c:pt idx="595">
                  <c:v>44718</c:v>
                </c:pt>
                <c:pt idx="596">
                  <c:v>44713</c:v>
                </c:pt>
                <c:pt idx="597">
                  <c:v>44712</c:v>
                </c:pt>
                <c:pt idx="598">
                  <c:v>44711</c:v>
                </c:pt>
                <c:pt idx="599">
                  <c:v>44708</c:v>
                </c:pt>
                <c:pt idx="600">
                  <c:v>44707</c:v>
                </c:pt>
                <c:pt idx="601">
                  <c:v>44706</c:v>
                </c:pt>
                <c:pt idx="602">
                  <c:v>44705</c:v>
                </c:pt>
                <c:pt idx="603">
                  <c:v>44704</c:v>
                </c:pt>
                <c:pt idx="604">
                  <c:v>44701</c:v>
                </c:pt>
                <c:pt idx="605">
                  <c:v>44700</c:v>
                </c:pt>
                <c:pt idx="606">
                  <c:v>44699</c:v>
                </c:pt>
                <c:pt idx="607">
                  <c:v>44698</c:v>
                </c:pt>
                <c:pt idx="608">
                  <c:v>44697</c:v>
                </c:pt>
                <c:pt idx="609">
                  <c:v>44694</c:v>
                </c:pt>
                <c:pt idx="610">
                  <c:v>44693</c:v>
                </c:pt>
                <c:pt idx="611">
                  <c:v>44692</c:v>
                </c:pt>
                <c:pt idx="612">
                  <c:v>44691</c:v>
                </c:pt>
                <c:pt idx="613">
                  <c:v>44690</c:v>
                </c:pt>
                <c:pt idx="614">
                  <c:v>44687</c:v>
                </c:pt>
                <c:pt idx="615">
                  <c:v>44686</c:v>
                </c:pt>
                <c:pt idx="616">
                  <c:v>44685</c:v>
                </c:pt>
                <c:pt idx="617">
                  <c:v>44684</c:v>
                </c:pt>
                <c:pt idx="618">
                  <c:v>44680</c:v>
                </c:pt>
                <c:pt idx="619">
                  <c:v>44679</c:v>
                </c:pt>
                <c:pt idx="620">
                  <c:v>44678</c:v>
                </c:pt>
                <c:pt idx="621">
                  <c:v>44677</c:v>
                </c:pt>
                <c:pt idx="622">
                  <c:v>44676</c:v>
                </c:pt>
                <c:pt idx="623">
                  <c:v>44673</c:v>
                </c:pt>
                <c:pt idx="624">
                  <c:v>44672</c:v>
                </c:pt>
                <c:pt idx="625">
                  <c:v>44671</c:v>
                </c:pt>
                <c:pt idx="626">
                  <c:v>44670</c:v>
                </c:pt>
                <c:pt idx="627">
                  <c:v>44665</c:v>
                </c:pt>
                <c:pt idx="628">
                  <c:v>44664</c:v>
                </c:pt>
                <c:pt idx="629">
                  <c:v>44663</c:v>
                </c:pt>
                <c:pt idx="630">
                  <c:v>44662</c:v>
                </c:pt>
                <c:pt idx="631">
                  <c:v>44659</c:v>
                </c:pt>
                <c:pt idx="632">
                  <c:v>44658</c:v>
                </c:pt>
                <c:pt idx="633">
                  <c:v>44657</c:v>
                </c:pt>
                <c:pt idx="634">
                  <c:v>44656</c:v>
                </c:pt>
                <c:pt idx="635">
                  <c:v>44655</c:v>
                </c:pt>
                <c:pt idx="636">
                  <c:v>44652</c:v>
                </c:pt>
                <c:pt idx="637">
                  <c:v>44651</c:v>
                </c:pt>
                <c:pt idx="638">
                  <c:v>44650</c:v>
                </c:pt>
                <c:pt idx="639">
                  <c:v>44649</c:v>
                </c:pt>
                <c:pt idx="640">
                  <c:v>44648</c:v>
                </c:pt>
                <c:pt idx="641">
                  <c:v>44645</c:v>
                </c:pt>
                <c:pt idx="642">
                  <c:v>44644</c:v>
                </c:pt>
                <c:pt idx="643">
                  <c:v>44643</c:v>
                </c:pt>
                <c:pt idx="644">
                  <c:v>44642</c:v>
                </c:pt>
                <c:pt idx="645">
                  <c:v>44641</c:v>
                </c:pt>
                <c:pt idx="646">
                  <c:v>44638</c:v>
                </c:pt>
                <c:pt idx="647">
                  <c:v>44637</c:v>
                </c:pt>
                <c:pt idx="648">
                  <c:v>44636</c:v>
                </c:pt>
                <c:pt idx="649">
                  <c:v>44635</c:v>
                </c:pt>
                <c:pt idx="650">
                  <c:v>44634</c:v>
                </c:pt>
                <c:pt idx="651">
                  <c:v>44631</c:v>
                </c:pt>
                <c:pt idx="652">
                  <c:v>44630</c:v>
                </c:pt>
                <c:pt idx="653">
                  <c:v>44629</c:v>
                </c:pt>
                <c:pt idx="654">
                  <c:v>44628</c:v>
                </c:pt>
                <c:pt idx="655">
                  <c:v>44627</c:v>
                </c:pt>
                <c:pt idx="656">
                  <c:v>44624</c:v>
                </c:pt>
                <c:pt idx="657">
                  <c:v>44623</c:v>
                </c:pt>
                <c:pt idx="658">
                  <c:v>44622</c:v>
                </c:pt>
                <c:pt idx="659">
                  <c:v>44621</c:v>
                </c:pt>
                <c:pt idx="660">
                  <c:v>44620</c:v>
                </c:pt>
                <c:pt idx="661">
                  <c:v>44617</c:v>
                </c:pt>
                <c:pt idx="662">
                  <c:v>44616</c:v>
                </c:pt>
                <c:pt idx="663">
                  <c:v>44615</c:v>
                </c:pt>
                <c:pt idx="664">
                  <c:v>44614</c:v>
                </c:pt>
                <c:pt idx="665">
                  <c:v>44613</c:v>
                </c:pt>
                <c:pt idx="666">
                  <c:v>44610</c:v>
                </c:pt>
                <c:pt idx="667">
                  <c:v>44609</c:v>
                </c:pt>
                <c:pt idx="668">
                  <c:v>44608</c:v>
                </c:pt>
                <c:pt idx="669">
                  <c:v>44607</c:v>
                </c:pt>
                <c:pt idx="670">
                  <c:v>44606</c:v>
                </c:pt>
                <c:pt idx="671">
                  <c:v>44603</c:v>
                </c:pt>
                <c:pt idx="672">
                  <c:v>44602</c:v>
                </c:pt>
                <c:pt idx="673">
                  <c:v>44601</c:v>
                </c:pt>
                <c:pt idx="674">
                  <c:v>44600</c:v>
                </c:pt>
                <c:pt idx="675">
                  <c:v>44599</c:v>
                </c:pt>
                <c:pt idx="676">
                  <c:v>44596</c:v>
                </c:pt>
                <c:pt idx="677">
                  <c:v>44595</c:v>
                </c:pt>
                <c:pt idx="678">
                  <c:v>44594</c:v>
                </c:pt>
                <c:pt idx="679">
                  <c:v>44593</c:v>
                </c:pt>
                <c:pt idx="680">
                  <c:v>44592</c:v>
                </c:pt>
                <c:pt idx="681">
                  <c:v>44589</c:v>
                </c:pt>
                <c:pt idx="682">
                  <c:v>44588</c:v>
                </c:pt>
                <c:pt idx="683">
                  <c:v>44587</c:v>
                </c:pt>
                <c:pt idx="684">
                  <c:v>44586</c:v>
                </c:pt>
                <c:pt idx="685">
                  <c:v>44585</c:v>
                </c:pt>
                <c:pt idx="686">
                  <c:v>44582</c:v>
                </c:pt>
                <c:pt idx="687">
                  <c:v>44581</c:v>
                </c:pt>
                <c:pt idx="688">
                  <c:v>44580</c:v>
                </c:pt>
                <c:pt idx="689">
                  <c:v>44579</c:v>
                </c:pt>
                <c:pt idx="690">
                  <c:v>44578</c:v>
                </c:pt>
                <c:pt idx="691">
                  <c:v>44575</c:v>
                </c:pt>
                <c:pt idx="692">
                  <c:v>44574</c:v>
                </c:pt>
                <c:pt idx="693">
                  <c:v>44573</c:v>
                </c:pt>
                <c:pt idx="694">
                  <c:v>44572</c:v>
                </c:pt>
                <c:pt idx="695">
                  <c:v>44571</c:v>
                </c:pt>
                <c:pt idx="696">
                  <c:v>44568</c:v>
                </c:pt>
                <c:pt idx="697">
                  <c:v>44567</c:v>
                </c:pt>
                <c:pt idx="698">
                  <c:v>44566</c:v>
                </c:pt>
                <c:pt idx="699">
                  <c:v>44565</c:v>
                </c:pt>
                <c:pt idx="700">
                  <c:v>44561</c:v>
                </c:pt>
                <c:pt idx="701">
                  <c:v>44560</c:v>
                </c:pt>
                <c:pt idx="702">
                  <c:v>44559</c:v>
                </c:pt>
                <c:pt idx="703">
                  <c:v>44554</c:v>
                </c:pt>
                <c:pt idx="704">
                  <c:v>44553</c:v>
                </c:pt>
                <c:pt idx="705">
                  <c:v>44552</c:v>
                </c:pt>
                <c:pt idx="706">
                  <c:v>44551</c:v>
                </c:pt>
                <c:pt idx="707">
                  <c:v>44550</c:v>
                </c:pt>
                <c:pt idx="708">
                  <c:v>44547</c:v>
                </c:pt>
                <c:pt idx="709">
                  <c:v>44546</c:v>
                </c:pt>
                <c:pt idx="710">
                  <c:v>44545</c:v>
                </c:pt>
                <c:pt idx="711">
                  <c:v>44544</c:v>
                </c:pt>
                <c:pt idx="712">
                  <c:v>44543</c:v>
                </c:pt>
                <c:pt idx="713">
                  <c:v>44540</c:v>
                </c:pt>
                <c:pt idx="714">
                  <c:v>44539</c:v>
                </c:pt>
                <c:pt idx="715">
                  <c:v>44538</c:v>
                </c:pt>
                <c:pt idx="716">
                  <c:v>44537</c:v>
                </c:pt>
                <c:pt idx="717">
                  <c:v>44536</c:v>
                </c:pt>
                <c:pt idx="718">
                  <c:v>44533</c:v>
                </c:pt>
                <c:pt idx="719">
                  <c:v>44532</c:v>
                </c:pt>
                <c:pt idx="720">
                  <c:v>44531</c:v>
                </c:pt>
                <c:pt idx="721">
                  <c:v>44530</c:v>
                </c:pt>
                <c:pt idx="722">
                  <c:v>44529</c:v>
                </c:pt>
                <c:pt idx="723">
                  <c:v>44526</c:v>
                </c:pt>
                <c:pt idx="724">
                  <c:v>44525</c:v>
                </c:pt>
                <c:pt idx="725">
                  <c:v>44524</c:v>
                </c:pt>
                <c:pt idx="726">
                  <c:v>44523</c:v>
                </c:pt>
                <c:pt idx="727">
                  <c:v>44522</c:v>
                </c:pt>
                <c:pt idx="728">
                  <c:v>44519</c:v>
                </c:pt>
                <c:pt idx="729">
                  <c:v>44518</c:v>
                </c:pt>
                <c:pt idx="730">
                  <c:v>44517</c:v>
                </c:pt>
                <c:pt idx="731">
                  <c:v>44516</c:v>
                </c:pt>
                <c:pt idx="732">
                  <c:v>44515</c:v>
                </c:pt>
                <c:pt idx="733">
                  <c:v>44512</c:v>
                </c:pt>
                <c:pt idx="734">
                  <c:v>44511</c:v>
                </c:pt>
                <c:pt idx="735">
                  <c:v>44510</c:v>
                </c:pt>
                <c:pt idx="736">
                  <c:v>44509</c:v>
                </c:pt>
                <c:pt idx="737">
                  <c:v>44508</c:v>
                </c:pt>
                <c:pt idx="738">
                  <c:v>44505</c:v>
                </c:pt>
                <c:pt idx="739">
                  <c:v>44504</c:v>
                </c:pt>
                <c:pt idx="740">
                  <c:v>44503</c:v>
                </c:pt>
                <c:pt idx="741">
                  <c:v>44502</c:v>
                </c:pt>
                <c:pt idx="742">
                  <c:v>44501</c:v>
                </c:pt>
                <c:pt idx="743">
                  <c:v>44498</c:v>
                </c:pt>
                <c:pt idx="744">
                  <c:v>44497</c:v>
                </c:pt>
                <c:pt idx="745">
                  <c:v>44496</c:v>
                </c:pt>
                <c:pt idx="746">
                  <c:v>44495</c:v>
                </c:pt>
                <c:pt idx="747">
                  <c:v>44494</c:v>
                </c:pt>
                <c:pt idx="748">
                  <c:v>44491</c:v>
                </c:pt>
                <c:pt idx="749">
                  <c:v>44490</c:v>
                </c:pt>
                <c:pt idx="750">
                  <c:v>44489</c:v>
                </c:pt>
                <c:pt idx="751">
                  <c:v>44488</c:v>
                </c:pt>
                <c:pt idx="752">
                  <c:v>44487</c:v>
                </c:pt>
                <c:pt idx="753">
                  <c:v>44484</c:v>
                </c:pt>
                <c:pt idx="754">
                  <c:v>44483</c:v>
                </c:pt>
                <c:pt idx="755">
                  <c:v>44482</c:v>
                </c:pt>
                <c:pt idx="756">
                  <c:v>44481</c:v>
                </c:pt>
                <c:pt idx="757">
                  <c:v>44480</c:v>
                </c:pt>
                <c:pt idx="758">
                  <c:v>44477</c:v>
                </c:pt>
                <c:pt idx="759">
                  <c:v>44476</c:v>
                </c:pt>
                <c:pt idx="760">
                  <c:v>44475</c:v>
                </c:pt>
                <c:pt idx="761">
                  <c:v>44474</c:v>
                </c:pt>
                <c:pt idx="762">
                  <c:v>44473</c:v>
                </c:pt>
                <c:pt idx="763">
                  <c:v>44470</c:v>
                </c:pt>
                <c:pt idx="764">
                  <c:v>44469</c:v>
                </c:pt>
                <c:pt idx="765">
                  <c:v>44468</c:v>
                </c:pt>
                <c:pt idx="766">
                  <c:v>44467</c:v>
                </c:pt>
                <c:pt idx="767">
                  <c:v>44466</c:v>
                </c:pt>
                <c:pt idx="768">
                  <c:v>44463</c:v>
                </c:pt>
                <c:pt idx="769">
                  <c:v>44462</c:v>
                </c:pt>
                <c:pt idx="770">
                  <c:v>44461</c:v>
                </c:pt>
                <c:pt idx="771">
                  <c:v>44460</c:v>
                </c:pt>
                <c:pt idx="772">
                  <c:v>44459</c:v>
                </c:pt>
                <c:pt idx="773">
                  <c:v>44456</c:v>
                </c:pt>
                <c:pt idx="774">
                  <c:v>44455</c:v>
                </c:pt>
                <c:pt idx="775">
                  <c:v>44454</c:v>
                </c:pt>
                <c:pt idx="776">
                  <c:v>44453</c:v>
                </c:pt>
                <c:pt idx="777">
                  <c:v>44452</c:v>
                </c:pt>
                <c:pt idx="778">
                  <c:v>44449</c:v>
                </c:pt>
                <c:pt idx="779">
                  <c:v>44448</c:v>
                </c:pt>
                <c:pt idx="780">
                  <c:v>44447</c:v>
                </c:pt>
                <c:pt idx="781">
                  <c:v>44446</c:v>
                </c:pt>
                <c:pt idx="782">
                  <c:v>44445</c:v>
                </c:pt>
                <c:pt idx="783">
                  <c:v>44442</c:v>
                </c:pt>
                <c:pt idx="784">
                  <c:v>44441</c:v>
                </c:pt>
                <c:pt idx="785">
                  <c:v>44440</c:v>
                </c:pt>
                <c:pt idx="786">
                  <c:v>44439</c:v>
                </c:pt>
                <c:pt idx="787">
                  <c:v>44435</c:v>
                </c:pt>
                <c:pt idx="788">
                  <c:v>44434</c:v>
                </c:pt>
                <c:pt idx="789">
                  <c:v>44433</c:v>
                </c:pt>
                <c:pt idx="790">
                  <c:v>44432</c:v>
                </c:pt>
                <c:pt idx="791">
                  <c:v>44431</c:v>
                </c:pt>
                <c:pt idx="792">
                  <c:v>44428</c:v>
                </c:pt>
                <c:pt idx="793">
                  <c:v>44427</c:v>
                </c:pt>
                <c:pt idx="794">
                  <c:v>44426</c:v>
                </c:pt>
                <c:pt idx="795">
                  <c:v>44425</c:v>
                </c:pt>
                <c:pt idx="796">
                  <c:v>44424</c:v>
                </c:pt>
                <c:pt idx="797">
                  <c:v>44421</c:v>
                </c:pt>
                <c:pt idx="798">
                  <c:v>44420</c:v>
                </c:pt>
                <c:pt idx="799">
                  <c:v>44419</c:v>
                </c:pt>
                <c:pt idx="800">
                  <c:v>44418</c:v>
                </c:pt>
                <c:pt idx="801">
                  <c:v>44417</c:v>
                </c:pt>
                <c:pt idx="802">
                  <c:v>44414</c:v>
                </c:pt>
                <c:pt idx="803">
                  <c:v>44413</c:v>
                </c:pt>
                <c:pt idx="804">
                  <c:v>44412</c:v>
                </c:pt>
                <c:pt idx="805">
                  <c:v>44411</c:v>
                </c:pt>
                <c:pt idx="806">
                  <c:v>44410</c:v>
                </c:pt>
                <c:pt idx="807">
                  <c:v>44407</c:v>
                </c:pt>
                <c:pt idx="808">
                  <c:v>44406</c:v>
                </c:pt>
                <c:pt idx="809">
                  <c:v>44405</c:v>
                </c:pt>
                <c:pt idx="810">
                  <c:v>44404</c:v>
                </c:pt>
                <c:pt idx="811">
                  <c:v>44403</c:v>
                </c:pt>
                <c:pt idx="812">
                  <c:v>44400</c:v>
                </c:pt>
                <c:pt idx="813">
                  <c:v>44399</c:v>
                </c:pt>
                <c:pt idx="814">
                  <c:v>44398</c:v>
                </c:pt>
                <c:pt idx="815">
                  <c:v>44397</c:v>
                </c:pt>
                <c:pt idx="816">
                  <c:v>44396</c:v>
                </c:pt>
                <c:pt idx="817">
                  <c:v>44393</c:v>
                </c:pt>
                <c:pt idx="818">
                  <c:v>44392</c:v>
                </c:pt>
                <c:pt idx="819">
                  <c:v>44391</c:v>
                </c:pt>
                <c:pt idx="820">
                  <c:v>44390</c:v>
                </c:pt>
                <c:pt idx="821">
                  <c:v>44389</c:v>
                </c:pt>
                <c:pt idx="822">
                  <c:v>44386</c:v>
                </c:pt>
                <c:pt idx="823">
                  <c:v>44385</c:v>
                </c:pt>
                <c:pt idx="824">
                  <c:v>44384</c:v>
                </c:pt>
                <c:pt idx="825">
                  <c:v>44383</c:v>
                </c:pt>
                <c:pt idx="826">
                  <c:v>44382</c:v>
                </c:pt>
                <c:pt idx="827">
                  <c:v>44379</c:v>
                </c:pt>
                <c:pt idx="828">
                  <c:v>44378</c:v>
                </c:pt>
                <c:pt idx="829">
                  <c:v>44377</c:v>
                </c:pt>
                <c:pt idx="830">
                  <c:v>44376</c:v>
                </c:pt>
                <c:pt idx="831">
                  <c:v>44375</c:v>
                </c:pt>
                <c:pt idx="832">
                  <c:v>44372</c:v>
                </c:pt>
                <c:pt idx="833">
                  <c:v>44371</c:v>
                </c:pt>
                <c:pt idx="834">
                  <c:v>44370</c:v>
                </c:pt>
                <c:pt idx="835">
                  <c:v>44369</c:v>
                </c:pt>
                <c:pt idx="836">
                  <c:v>44368</c:v>
                </c:pt>
                <c:pt idx="837">
                  <c:v>44365</c:v>
                </c:pt>
                <c:pt idx="838">
                  <c:v>44364</c:v>
                </c:pt>
                <c:pt idx="839">
                  <c:v>44363</c:v>
                </c:pt>
                <c:pt idx="840">
                  <c:v>44362</c:v>
                </c:pt>
                <c:pt idx="841">
                  <c:v>44361</c:v>
                </c:pt>
                <c:pt idx="842">
                  <c:v>44358</c:v>
                </c:pt>
                <c:pt idx="843">
                  <c:v>44357</c:v>
                </c:pt>
                <c:pt idx="844">
                  <c:v>44356</c:v>
                </c:pt>
                <c:pt idx="845">
                  <c:v>44355</c:v>
                </c:pt>
                <c:pt idx="846">
                  <c:v>44354</c:v>
                </c:pt>
                <c:pt idx="847">
                  <c:v>44351</c:v>
                </c:pt>
                <c:pt idx="848">
                  <c:v>44350</c:v>
                </c:pt>
                <c:pt idx="849">
                  <c:v>44349</c:v>
                </c:pt>
                <c:pt idx="850">
                  <c:v>44348</c:v>
                </c:pt>
                <c:pt idx="851">
                  <c:v>44344</c:v>
                </c:pt>
                <c:pt idx="852">
                  <c:v>44343</c:v>
                </c:pt>
                <c:pt idx="853">
                  <c:v>44342</c:v>
                </c:pt>
                <c:pt idx="854">
                  <c:v>44341</c:v>
                </c:pt>
                <c:pt idx="855">
                  <c:v>44340</c:v>
                </c:pt>
                <c:pt idx="856">
                  <c:v>44337</c:v>
                </c:pt>
                <c:pt idx="857">
                  <c:v>44336</c:v>
                </c:pt>
                <c:pt idx="858">
                  <c:v>44335</c:v>
                </c:pt>
                <c:pt idx="859">
                  <c:v>44334</c:v>
                </c:pt>
                <c:pt idx="860">
                  <c:v>44333</c:v>
                </c:pt>
                <c:pt idx="861">
                  <c:v>44330</c:v>
                </c:pt>
                <c:pt idx="862">
                  <c:v>44329</c:v>
                </c:pt>
                <c:pt idx="863">
                  <c:v>44328</c:v>
                </c:pt>
                <c:pt idx="864">
                  <c:v>44327</c:v>
                </c:pt>
                <c:pt idx="865">
                  <c:v>44326</c:v>
                </c:pt>
                <c:pt idx="866">
                  <c:v>44323</c:v>
                </c:pt>
                <c:pt idx="867">
                  <c:v>44322</c:v>
                </c:pt>
                <c:pt idx="868">
                  <c:v>44321</c:v>
                </c:pt>
                <c:pt idx="869">
                  <c:v>44320</c:v>
                </c:pt>
                <c:pt idx="870">
                  <c:v>44316</c:v>
                </c:pt>
                <c:pt idx="871">
                  <c:v>44315</c:v>
                </c:pt>
                <c:pt idx="872">
                  <c:v>44314</c:v>
                </c:pt>
                <c:pt idx="873">
                  <c:v>44313</c:v>
                </c:pt>
                <c:pt idx="874">
                  <c:v>44312</c:v>
                </c:pt>
                <c:pt idx="875">
                  <c:v>44309</c:v>
                </c:pt>
                <c:pt idx="876">
                  <c:v>44308</c:v>
                </c:pt>
                <c:pt idx="877">
                  <c:v>44307</c:v>
                </c:pt>
                <c:pt idx="878">
                  <c:v>44306</c:v>
                </c:pt>
                <c:pt idx="879">
                  <c:v>44305</c:v>
                </c:pt>
                <c:pt idx="880">
                  <c:v>44302</c:v>
                </c:pt>
                <c:pt idx="881">
                  <c:v>44301</c:v>
                </c:pt>
                <c:pt idx="882">
                  <c:v>44300</c:v>
                </c:pt>
                <c:pt idx="883">
                  <c:v>44299</c:v>
                </c:pt>
                <c:pt idx="884">
                  <c:v>44298</c:v>
                </c:pt>
                <c:pt idx="885">
                  <c:v>44295</c:v>
                </c:pt>
                <c:pt idx="886">
                  <c:v>44294</c:v>
                </c:pt>
                <c:pt idx="887">
                  <c:v>44293</c:v>
                </c:pt>
                <c:pt idx="888">
                  <c:v>44292</c:v>
                </c:pt>
                <c:pt idx="889">
                  <c:v>44287</c:v>
                </c:pt>
                <c:pt idx="890">
                  <c:v>44286</c:v>
                </c:pt>
                <c:pt idx="891">
                  <c:v>44285</c:v>
                </c:pt>
                <c:pt idx="892">
                  <c:v>44284</c:v>
                </c:pt>
                <c:pt idx="893">
                  <c:v>44281</c:v>
                </c:pt>
                <c:pt idx="894">
                  <c:v>44280</c:v>
                </c:pt>
                <c:pt idx="895">
                  <c:v>44279</c:v>
                </c:pt>
                <c:pt idx="896">
                  <c:v>44278</c:v>
                </c:pt>
                <c:pt idx="897">
                  <c:v>44277</c:v>
                </c:pt>
                <c:pt idx="898">
                  <c:v>44274</c:v>
                </c:pt>
                <c:pt idx="899">
                  <c:v>44273</c:v>
                </c:pt>
                <c:pt idx="900">
                  <c:v>44272</c:v>
                </c:pt>
                <c:pt idx="901">
                  <c:v>44271</c:v>
                </c:pt>
                <c:pt idx="902">
                  <c:v>44270</c:v>
                </c:pt>
                <c:pt idx="903">
                  <c:v>44267</c:v>
                </c:pt>
                <c:pt idx="904">
                  <c:v>44266</c:v>
                </c:pt>
                <c:pt idx="905">
                  <c:v>44265</c:v>
                </c:pt>
                <c:pt idx="906">
                  <c:v>44264</c:v>
                </c:pt>
                <c:pt idx="907">
                  <c:v>44263</c:v>
                </c:pt>
                <c:pt idx="908">
                  <c:v>44260</c:v>
                </c:pt>
                <c:pt idx="909">
                  <c:v>44259</c:v>
                </c:pt>
                <c:pt idx="910">
                  <c:v>44258</c:v>
                </c:pt>
                <c:pt idx="911">
                  <c:v>44257</c:v>
                </c:pt>
                <c:pt idx="912">
                  <c:v>44256</c:v>
                </c:pt>
                <c:pt idx="913">
                  <c:v>44253</c:v>
                </c:pt>
                <c:pt idx="914">
                  <c:v>44252</c:v>
                </c:pt>
                <c:pt idx="915">
                  <c:v>44251</c:v>
                </c:pt>
                <c:pt idx="916">
                  <c:v>44250</c:v>
                </c:pt>
                <c:pt idx="917">
                  <c:v>44249</c:v>
                </c:pt>
                <c:pt idx="918">
                  <c:v>44246</c:v>
                </c:pt>
                <c:pt idx="919">
                  <c:v>44245</c:v>
                </c:pt>
                <c:pt idx="920">
                  <c:v>44244</c:v>
                </c:pt>
                <c:pt idx="921">
                  <c:v>44243</c:v>
                </c:pt>
                <c:pt idx="922">
                  <c:v>44242</c:v>
                </c:pt>
                <c:pt idx="923">
                  <c:v>44239</c:v>
                </c:pt>
                <c:pt idx="924">
                  <c:v>44238</c:v>
                </c:pt>
                <c:pt idx="925">
                  <c:v>44237</c:v>
                </c:pt>
                <c:pt idx="926">
                  <c:v>44236</c:v>
                </c:pt>
                <c:pt idx="927">
                  <c:v>44235</c:v>
                </c:pt>
                <c:pt idx="928">
                  <c:v>44232</c:v>
                </c:pt>
                <c:pt idx="929">
                  <c:v>44231</c:v>
                </c:pt>
                <c:pt idx="930">
                  <c:v>44230</c:v>
                </c:pt>
                <c:pt idx="931">
                  <c:v>44229</c:v>
                </c:pt>
                <c:pt idx="932">
                  <c:v>44228</c:v>
                </c:pt>
                <c:pt idx="933">
                  <c:v>44225</c:v>
                </c:pt>
                <c:pt idx="934">
                  <c:v>44224</c:v>
                </c:pt>
                <c:pt idx="935">
                  <c:v>44223</c:v>
                </c:pt>
                <c:pt idx="936">
                  <c:v>44222</c:v>
                </c:pt>
                <c:pt idx="937">
                  <c:v>44221</c:v>
                </c:pt>
                <c:pt idx="938">
                  <c:v>44218</c:v>
                </c:pt>
                <c:pt idx="939">
                  <c:v>44217</c:v>
                </c:pt>
                <c:pt idx="940">
                  <c:v>44216</c:v>
                </c:pt>
                <c:pt idx="941">
                  <c:v>44215</c:v>
                </c:pt>
                <c:pt idx="942">
                  <c:v>44214</c:v>
                </c:pt>
                <c:pt idx="943">
                  <c:v>44211</c:v>
                </c:pt>
                <c:pt idx="944">
                  <c:v>44210</c:v>
                </c:pt>
                <c:pt idx="945">
                  <c:v>44209</c:v>
                </c:pt>
                <c:pt idx="946">
                  <c:v>44208</c:v>
                </c:pt>
                <c:pt idx="947">
                  <c:v>44207</c:v>
                </c:pt>
                <c:pt idx="948">
                  <c:v>44204</c:v>
                </c:pt>
                <c:pt idx="949">
                  <c:v>44203</c:v>
                </c:pt>
                <c:pt idx="950">
                  <c:v>44202</c:v>
                </c:pt>
                <c:pt idx="951">
                  <c:v>44201</c:v>
                </c:pt>
                <c:pt idx="952">
                  <c:v>44200</c:v>
                </c:pt>
                <c:pt idx="953">
                  <c:v>44196</c:v>
                </c:pt>
                <c:pt idx="954">
                  <c:v>44195</c:v>
                </c:pt>
                <c:pt idx="955">
                  <c:v>44194</c:v>
                </c:pt>
                <c:pt idx="956">
                  <c:v>44189</c:v>
                </c:pt>
                <c:pt idx="957">
                  <c:v>44188</c:v>
                </c:pt>
                <c:pt idx="958">
                  <c:v>44187</c:v>
                </c:pt>
                <c:pt idx="959">
                  <c:v>44186</c:v>
                </c:pt>
                <c:pt idx="960">
                  <c:v>44183</c:v>
                </c:pt>
                <c:pt idx="961">
                  <c:v>44182</c:v>
                </c:pt>
                <c:pt idx="962">
                  <c:v>44181</c:v>
                </c:pt>
                <c:pt idx="963">
                  <c:v>44180</c:v>
                </c:pt>
                <c:pt idx="964">
                  <c:v>44179</c:v>
                </c:pt>
                <c:pt idx="965">
                  <c:v>44176</c:v>
                </c:pt>
                <c:pt idx="966">
                  <c:v>44175</c:v>
                </c:pt>
                <c:pt idx="967">
                  <c:v>44174</c:v>
                </c:pt>
                <c:pt idx="968">
                  <c:v>44173</c:v>
                </c:pt>
                <c:pt idx="969">
                  <c:v>44172</c:v>
                </c:pt>
                <c:pt idx="970">
                  <c:v>44169</c:v>
                </c:pt>
                <c:pt idx="971">
                  <c:v>44168</c:v>
                </c:pt>
                <c:pt idx="972">
                  <c:v>44167</c:v>
                </c:pt>
                <c:pt idx="973">
                  <c:v>44166</c:v>
                </c:pt>
                <c:pt idx="974">
                  <c:v>44165</c:v>
                </c:pt>
                <c:pt idx="975">
                  <c:v>44162</c:v>
                </c:pt>
                <c:pt idx="976">
                  <c:v>44161</c:v>
                </c:pt>
                <c:pt idx="977">
                  <c:v>44160</c:v>
                </c:pt>
                <c:pt idx="978">
                  <c:v>44159</c:v>
                </c:pt>
                <c:pt idx="979">
                  <c:v>44158</c:v>
                </c:pt>
                <c:pt idx="980">
                  <c:v>44155</c:v>
                </c:pt>
                <c:pt idx="981">
                  <c:v>44154</c:v>
                </c:pt>
                <c:pt idx="982">
                  <c:v>44153</c:v>
                </c:pt>
                <c:pt idx="983">
                  <c:v>44152</c:v>
                </c:pt>
                <c:pt idx="984">
                  <c:v>44151</c:v>
                </c:pt>
                <c:pt idx="985">
                  <c:v>44148</c:v>
                </c:pt>
                <c:pt idx="986">
                  <c:v>44147</c:v>
                </c:pt>
                <c:pt idx="987">
                  <c:v>44146</c:v>
                </c:pt>
                <c:pt idx="988">
                  <c:v>44145</c:v>
                </c:pt>
                <c:pt idx="989">
                  <c:v>44144</c:v>
                </c:pt>
                <c:pt idx="990">
                  <c:v>44141</c:v>
                </c:pt>
                <c:pt idx="991">
                  <c:v>44140</c:v>
                </c:pt>
                <c:pt idx="992">
                  <c:v>44139</c:v>
                </c:pt>
                <c:pt idx="993">
                  <c:v>44138</c:v>
                </c:pt>
                <c:pt idx="994">
                  <c:v>44137</c:v>
                </c:pt>
                <c:pt idx="995">
                  <c:v>44134</c:v>
                </c:pt>
                <c:pt idx="996">
                  <c:v>44133</c:v>
                </c:pt>
                <c:pt idx="997">
                  <c:v>44132</c:v>
                </c:pt>
                <c:pt idx="998">
                  <c:v>44131</c:v>
                </c:pt>
                <c:pt idx="999">
                  <c:v>44130</c:v>
                </c:pt>
                <c:pt idx="1000">
                  <c:v>44127</c:v>
                </c:pt>
                <c:pt idx="1001">
                  <c:v>44126</c:v>
                </c:pt>
                <c:pt idx="1002">
                  <c:v>44125</c:v>
                </c:pt>
                <c:pt idx="1003">
                  <c:v>44124</c:v>
                </c:pt>
                <c:pt idx="1004">
                  <c:v>44123</c:v>
                </c:pt>
                <c:pt idx="1005">
                  <c:v>44120</c:v>
                </c:pt>
                <c:pt idx="1006">
                  <c:v>44119</c:v>
                </c:pt>
                <c:pt idx="1007">
                  <c:v>44118</c:v>
                </c:pt>
                <c:pt idx="1008">
                  <c:v>44117</c:v>
                </c:pt>
                <c:pt idx="1009">
                  <c:v>44116</c:v>
                </c:pt>
                <c:pt idx="1010">
                  <c:v>44113</c:v>
                </c:pt>
                <c:pt idx="1011">
                  <c:v>44112</c:v>
                </c:pt>
                <c:pt idx="1012">
                  <c:v>44111</c:v>
                </c:pt>
                <c:pt idx="1013">
                  <c:v>44110</c:v>
                </c:pt>
                <c:pt idx="1014">
                  <c:v>44109</c:v>
                </c:pt>
                <c:pt idx="1015">
                  <c:v>44106</c:v>
                </c:pt>
                <c:pt idx="1016">
                  <c:v>44105</c:v>
                </c:pt>
                <c:pt idx="1017">
                  <c:v>44104</c:v>
                </c:pt>
                <c:pt idx="1018">
                  <c:v>44103</c:v>
                </c:pt>
                <c:pt idx="1019">
                  <c:v>44102</c:v>
                </c:pt>
                <c:pt idx="1020">
                  <c:v>44099</c:v>
                </c:pt>
                <c:pt idx="1021">
                  <c:v>44098</c:v>
                </c:pt>
                <c:pt idx="1022">
                  <c:v>44097</c:v>
                </c:pt>
                <c:pt idx="1023">
                  <c:v>44096</c:v>
                </c:pt>
                <c:pt idx="1024">
                  <c:v>44095</c:v>
                </c:pt>
                <c:pt idx="1025">
                  <c:v>44092</c:v>
                </c:pt>
                <c:pt idx="1026">
                  <c:v>44091</c:v>
                </c:pt>
                <c:pt idx="1027">
                  <c:v>44090</c:v>
                </c:pt>
                <c:pt idx="1028">
                  <c:v>44089</c:v>
                </c:pt>
                <c:pt idx="1029">
                  <c:v>44088</c:v>
                </c:pt>
                <c:pt idx="1030">
                  <c:v>44085</c:v>
                </c:pt>
                <c:pt idx="1031">
                  <c:v>44084</c:v>
                </c:pt>
                <c:pt idx="1032">
                  <c:v>44083</c:v>
                </c:pt>
                <c:pt idx="1033">
                  <c:v>44082</c:v>
                </c:pt>
                <c:pt idx="1034">
                  <c:v>44081</c:v>
                </c:pt>
                <c:pt idx="1035">
                  <c:v>44078</c:v>
                </c:pt>
                <c:pt idx="1036">
                  <c:v>44077</c:v>
                </c:pt>
                <c:pt idx="1037">
                  <c:v>44076</c:v>
                </c:pt>
                <c:pt idx="1038">
                  <c:v>44075</c:v>
                </c:pt>
                <c:pt idx="1039">
                  <c:v>44071</c:v>
                </c:pt>
                <c:pt idx="1040">
                  <c:v>44070</c:v>
                </c:pt>
                <c:pt idx="1041">
                  <c:v>44069</c:v>
                </c:pt>
                <c:pt idx="1042">
                  <c:v>44068</c:v>
                </c:pt>
                <c:pt idx="1043">
                  <c:v>44067</c:v>
                </c:pt>
                <c:pt idx="1044">
                  <c:v>44064</c:v>
                </c:pt>
                <c:pt idx="1045">
                  <c:v>44063</c:v>
                </c:pt>
                <c:pt idx="1046">
                  <c:v>44062</c:v>
                </c:pt>
                <c:pt idx="1047">
                  <c:v>44061</c:v>
                </c:pt>
                <c:pt idx="1048">
                  <c:v>44060</c:v>
                </c:pt>
                <c:pt idx="1049">
                  <c:v>44057</c:v>
                </c:pt>
                <c:pt idx="1050">
                  <c:v>44056</c:v>
                </c:pt>
                <c:pt idx="1051">
                  <c:v>44055</c:v>
                </c:pt>
                <c:pt idx="1052">
                  <c:v>44054</c:v>
                </c:pt>
                <c:pt idx="1053">
                  <c:v>44053</c:v>
                </c:pt>
                <c:pt idx="1054">
                  <c:v>44050</c:v>
                </c:pt>
                <c:pt idx="1055">
                  <c:v>44049</c:v>
                </c:pt>
                <c:pt idx="1056">
                  <c:v>44048</c:v>
                </c:pt>
                <c:pt idx="1057">
                  <c:v>44047</c:v>
                </c:pt>
                <c:pt idx="1058">
                  <c:v>44046</c:v>
                </c:pt>
                <c:pt idx="1059">
                  <c:v>44043</c:v>
                </c:pt>
                <c:pt idx="1060">
                  <c:v>44042</c:v>
                </c:pt>
                <c:pt idx="1061">
                  <c:v>44041</c:v>
                </c:pt>
                <c:pt idx="1062">
                  <c:v>44040</c:v>
                </c:pt>
                <c:pt idx="1063">
                  <c:v>44039</c:v>
                </c:pt>
                <c:pt idx="1064">
                  <c:v>44036</c:v>
                </c:pt>
                <c:pt idx="1065">
                  <c:v>44035</c:v>
                </c:pt>
                <c:pt idx="1066">
                  <c:v>44034</c:v>
                </c:pt>
                <c:pt idx="1067">
                  <c:v>44033</c:v>
                </c:pt>
                <c:pt idx="1068">
                  <c:v>44032</c:v>
                </c:pt>
                <c:pt idx="1069">
                  <c:v>44029</c:v>
                </c:pt>
                <c:pt idx="1070">
                  <c:v>44028</c:v>
                </c:pt>
                <c:pt idx="1071">
                  <c:v>44027</c:v>
                </c:pt>
                <c:pt idx="1072">
                  <c:v>44026</c:v>
                </c:pt>
                <c:pt idx="1073">
                  <c:v>44025</c:v>
                </c:pt>
                <c:pt idx="1074">
                  <c:v>44022</c:v>
                </c:pt>
                <c:pt idx="1075">
                  <c:v>44021</c:v>
                </c:pt>
                <c:pt idx="1076">
                  <c:v>44020</c:v>
                </c:pt>
                <c:pt idx="1077">
                  <c:v>44019</c:v>
                </c:pt>
                <c:pt idx="1078">
                  <c:v>44018</c:v>
                </c:pt>
                <c:pt idx="1079">
                  <c:v>44015</c:v>
                </c:pt>
                <c:pt idx="1080">
                  <c:v>44014</c:v>
                </c:pt>
                <c:pt idx="1081">
                  <c:v>44013</c:v>
                </c:pt>
                <c:pt idx="1082">
                  <c:v>44012</c:v>
                </c:pt>
                <c:pt idx="1083">
                  <c:v>44011</c:v>
                </c:pt>
                <c:pt idx="1084">
                  <c:v>44008</c:v>
                </c:pt>
                <c:pt idx="1085">
                  <c:v>44007</c:v>
                </c:pt>
                <c:pt idx="1086">
                  <c:v>44006</c:v>
                </c:pt>
                <c:pt idx="1087">
                  <c:v>44005</c:v>
                </c:pt>
                <c:pt idx="1088">
                  <c:v>44004</c:v>
                </c:pt>
                <c:pt idx="1089">
                  <c:v>44001</c:v>
                </c:pt>
                <c:pt idx="1090">
                  <c:v>44000</c:v>
                </c:pt>
                <c:pt idx="1091">
                  <c:v>43999</c:v>
                </c:pt>
                <c:pt idx="1092">
                  <c:v>43998</c:v>
                </c:pt>
                <c:pt idx="1093">
                  <c:v>43997</c:v>
                </c:pt>
                <c:pt idx="1094">
                  <c:v>43994</c:v>
                </c:pt>
                <c:pt idx="1095">
                  <c:v>43993</c:v>
                </c:pt>
                <c:pt idx="1096">
                  <c:v>43992</c:v>
                </c:pt>
                <c:pt idx="1097">
                  <c:v>43991</c:v>
                </c:pt>
                <c:pt idx="1098">
                  <c:v>43990</c:v>
                </c:pt>
                <c:pt idx="1099">
                  <c:v>43987</c:v>
                </c:pt>
                <c:pt idx="1100">
                  <c:v>43986</c:v>
                </c:pt>
                <c:pt idx="1101">
                  <c:v>43985</c:v>
                </c:pt>
                <c:pt idx="1102">
                  <c:v>43984</c:v>
                </c:pt>
                <c:pt idx="1103">
                  <c:v>43983</c:v>
                </c:pt>
                <c:pt idx="1104">
                  <c:v>43980</c:v>
                </c:pt>
                <c:pt idx="1105">
                  <c:v>43979</c:v>
                </c:pt>
                <c:pt idx="1106">
                  <c:v>43978</c:v>
                </c:pt>
                <c:pt idx="1107">
                  <c:v>43977</c:v>
                </c:pt>
                <c:pt idx="1108">
                  <c:v>43973</c:v>
                </c:pt>
                <c:pt idx="1109">
                  <c:v>43972</c:v>
                </c:pt>
                <c:pt idx="1110">
                  <c:v>43971</c:v>
                </c:pt>
                <c:pt idx="1111">
                  <c:v>43970</c:v>
                </c:pt>
                <c:pt idx="1112">
                  <c:v>43969</c:v>
                </c:pt>
                <c:pt idx="1113">
                  <c:v>43966</c:v>
                </c:pt>
                <c:pt idx="1114">
                  <c:v>43965</c:v>
                </c:pt>
                <c:pt idx="1115">
                  <c:v>43964</c:v>
                </c:pt>
                <c:pt idx="1116">
                  <c:v>43963</c:v>
                </c:pt>
                <c:pt idx="1117">
                  <c:v>43962</c:v>
                </c:pt>
                <c:pt idx="1118">
                  <c:v>43958</c:v>
                </c:pt>
                <c:pt idx="1119">
                  <c:v>43957</c:v>
                </c:pt>
                <c:pt idx="1120">
                  <c:v>43956</c:v>
                </c:pt>
                <c:pt idx="1121">
                  <c:v>43955</c:v>
                </c:pt>
                <c:pt idx="1122">
                  <c:v>43952</c:v>
                </c:pt>
                <c:pt idx="1123">
                  <c:v>43951</c:v>
                </c:pt>
                <c:pt idx="1124">
                  <c:v>43950</c:v>
                </c:pt>
                <c:pt idx="1125">
                  <c:v>43949</c:v>
                </c:pt>
                <c:pt idx="1126">
                  <c:v>43948</c:v>
                </c:pt>
                <c:pt idx="1127">
                  <c:v>43945</c:v>
                </c:pt>
                <c:pt idx="1128">
                  <c:v>43944</c:v>
                </c:pt>
                <c:pt idx="1129">
                  <c:v>43943</c:v>
                </c:pt>
                <c:pt idx="1130">
                  <c:v>43942</c:v>
                </c:pt>
                <c:pt idx="1131">
                  <c:v>43941</c:v>
                </c:pt>
                <c:pt idx="1132">
                  <c:v>43938</c:v>
                </c:pt>
                <c:pt idx="1133">
                  <c:v>43937</c:v>
                </c:pt>
                <c:pt idx="1134">
                  <c:v>43936</c:v>
                </c:pt>
                <c:pt idx="1135">
                  <c:v>43935</c:v>
                </c:pt>
                <c:pt idx="1136">
                  <c:v>43930</c:v>
                </c:pt>
                <c:pt idx="1137">
                  <c:v>43929</c:v>
                </c:pt>
                <c:pt idx="1138">
                  <c:v>43928</c:v>
                </c:pt>
                <c:pt idx="1139">
                  <c:v>43927</c:v>
                </c:pt>
                <c:pt idx="1140">
                  <c:v>43924</c:v>
                </c:pt>
                <c:pt idx="1141">
                  <c:v>43923</c:v>
                </c:pt>
                <c:pt idx="1142">
                  <c:v>43922</c:v>
                </c:pt>
                <c:pt idx="1143">
                  <c:v>43921</c:v>
                </c:pt>
                <c:pt idx="1144">
                  <c:v>43920</c:v>
                </c:pt>
                <c:pt idx="1145">
                  <c:v>43917</c:v>
                </c:pt>
                <c:pt idx="1146">
                  <c:v>43916</c:v>
                </c:pt>
                <c:pt idx="1147">
                  <c:v>43915</c:v>
                </c:pt>
                <c:pt idx="1148">
                  <c:v>43914</c:v>
                </c:pt>
                <c:pt idx="1149">
                  <c:v>43913</c:v>
                </c:pt>
                <c:pt idx="1150">
                  <c:v>43910</c:v>
                </c:pt>
                <c:pt idx="1151">
                  <c:v>43909</c:v>
                </c:pt>
                <c:pt idx="1152">
                  <c:v>43908</c:v>
                </c:pt>
                <c:pt idx="1153">
                  <c:v>43907</c:v>
                </c:pt>
                <c:pt idx="1154">
                  <c:v>43906</c:v>
                </c:pt>
                <c:pt idx="1155">
                  <c:v>43903</c:v>
                </c:pt>
                <c:pt idx="1156">
                  <c:v>43902</c:v>
                </c:pt>
                <c:pt idx="1157">
                  <c:v>43901</c:v>
                </c:pt>
                <c:pt idx="1158">
                  <c:v>43900</c:v>
                </c:pt>
                <c:pt idx="1159">
                  <c:v>43899</c:v>
                </c:pt>
                <c:pt idx="1160">
                  <c:v>43896</c:v>
                </c:pt>
                <c:pt idx="1161">
                  <c:v>43895</c:v>
                </c:pt>
                <c:pt idx="1162">
                  <c:v>43894</c:v>
                </c:pt>
                <c:pt idx="1163">
                  <c:v>43893</c:v>
                </c:pt>
                <c:pt idx="1164">
                  <c:v>43892</c:v>
                </c:pt>
                <c:pt idx="1165">
                  <c:v>43889</c:v>
                </c:pt>
                <c:pt idx="1166">
                  <c:v>43888</c:v>
                </c:pt>
                <c:pt idx="1167">
                  <c:v>43887</c:v>
                </c:pt>
                <c:pt idx="1168">
                  <c:v>43886</c:v>
                </c:pt>
                <c:pt idx="1169">
                  <c:v>43885</c:v>
                </c:pt>
                <c:pt idx="1170">
                  <c:v>43882</c:v>
                </c:pt>
                <c:pt idx="1171">
                  <c:v>43881</c:v>
                </c:pt>
                <c:pt idx="1172">
                  <c:v>43880</c:v>
                </c:pt>
                <c:pt idx="1173">
                  <c:v>43879</c:v>
                </c:pt>
                <c:pt idx="1174">
                  <c:v>43878</c:v>
                </c:pt>
                <c:pt idx="1175">
                  <c:v>43875</c:v>
                </c:pt>
                <c:pt idx="1176">
                  <c:v>43874</c:v>
                </c:pt>
                <c:pt idx="1177">
                  <c:v>43873</c:v>
                </c:pt>
                <c:pt idx="1178">
                  <c:v>43872</c:v>
                </c:pt>
                <c:pt idx="1179">
                  <c:v>43871</c:v>
                </c:pt>
                <c:pt idx="1180">
                  <c:v>43868</c:v>
                </c:pt>
                <c:pt idx="1181">
                  <c:v>43867</c:v>
                </c:pt>
                <c:pt idx="1182">
                  <c:v>43866</c:v>
                </c:pt>
                <c:pt idx="1183">
                  <c:v>43865</c:v>
                </c:pt>
                <c:pt idx="1184">
                  <c:v>43864</c:v>
                </c:pt>
                <c:pt idx="1185">
                  <c:v>43861</c:v>
                </c:pt>
                <c:pt idx="1186">
                  <c:v>43860</c:v>
                </c:pt>
                <c:pt idx="1187">
                  <c:v>43859</c:v>
                </c:pt>
                <c:pt idx="1188">
                  <c:v>43858</c:v>
                </c:pt>
                <c:pt idx="1189">
                  <c:v>43857</c:v>
                </c:pt>
                <c:pt idx="1190">
                  <c:v>43854</c:v>
                </c:pt>
                <c:pt idx="1191">
                  <c:v>43853</c:v>
                </c:pt>
                <c:pt idx="1192">
                  <c:v>43852</c:v>
                </c:pt>
                <c:pt idx="1193">
                  <c:v>43851</c:v>
                </c:pt>
                <c:pt idx="1194">
                  <c:v>43850</c:v>
                </c:pt>
                <c:pt idx="1195">
                  <c:v>43847</c:v>
                </c:pt>
                <c:pt idx="1196">
                  <c:v>43846</c:v>
                </c:pt>
                <c:pt idx="1197">
                  <c:v>43845</c:v>
                </c:pt>
                <c:pt idx="1198">
                  <c:v>43844</c:v>
                </c:pt>
                <c:pt idx="1199">
                  <c:v>43843</c:v>
                </c:pt>
                <c:pt idx="1200">
                  <c:v>43840</c:v>
                </c:pt>
                <c:pt idx="1201">
                  <c:v>43839</c:v>
                </c:pt>
                <c:pt idx="1202">
                  <c:v>43838</c:v>
                </c:pt>
                <c:pt idx="1203">
                  <c:v>43837</c:v>
                </c:pt>
                <c:pt idx="1204">
                  <c:v>43836</c:v>
                </c:pt>
                <c:pt idx="1205">
                  <c:v>43833</c:v>
                </c:pt>
                <c:pt idx="1206">
                  <c:v>43832</c:v>
                </c:pt>
                <c:pt idx="1207">
                  <c:v>43830</c:v>
                </c:pt>
                <c:pt idx="1208">
                  <c:v>43829</c:v>
                </c:pt>
                <c:pt idx="1209">
                  <c:v>43826</c:v>
                </c:pt>
                <c:pt idx="1210">
                  <c:v>43823</c:v>
                </c:pt>
                <c:pt idx="1211">
                  <c:v>43822</c:v>
                </c:pt>
                <c:pt idx="1212">
                  <c:v>43819</c:v>
                </c:pt>
                <c:pt idx="1213">
                  <c:v>43818</c:v>
                </c:pt>
                <c:pt idx="1214">
                  <c:v>43817</c:v>
                </c:pt>
                <c:pt idx="1215">
                  <c:v>43816</c:v>
                </c:pt>
                <c:pt idx="1216">
                  <c:v>43815</c:v>
                </c:pt>
                <c:pt idx="1217">
                  <c:v>43812</c:v>
                </c:pt>
                <c:pt idx="1218">
                  <c:v>43811</c:v>
                </c:pt>
                <c:pt idx="1219">
                  <c:v>43810</c:v>
                </c:pt>
                <c:pt idx="1220">
                  <c:v>43809</c:v>
                </c:pt>
                <c:pt idx="1221">
                  <c:v>43808</c:v>
                </c:pt>
                <c:pt idx="1222">
                  <c:v>43805</c:v>
                </c:pt>
                <c:pt idx="1223">
                  <c:v>43804</c:v>
                </c:pt>
                <c:pt idx="1224">
                  <c:v>43803</c:v>
                </c:pt>
                <c:pt idx="1225">
                  <c:v>43802</c:v>
                </c:pt>
                <c:pt idx="1226">
                  <c:v>43801</c:v>
                </c:pt>
                <c:pt idx="1227">
                  <c:v>43798</c:v>
                </c:pt>
                <c:pt idx="1228">
                  <c:v>43797</c:v>
                </c:pt>
                <c:pt idx="1229">
                  <c:v>43796</c:v>
                </c:pt>
                <c:pt idx="1230">
                  <c:v>43795</c:v>
                </c:pt>
                <c:pt idx="1231">
                  <c:v>43794</c:v>
                </c:pt>
                <c:pt idx="1232">
                  <c:v>43791</c:v>
                </c:pt>
                <c:pt idx="1233">
                  <c:v>43790</c:v>
                </c:pt>
                <c:pt idx="1234">
                  <c:v>43789</c:v>
                </c:pt>
                <c:pt idx="1235">
                  <c:v>43788</c:v>
                </c:pt>
                <c:pt idx="1236">
                  <c:v>43787</c:v>
                </c:pt>
                <c:pt idx="1237">
                  <c:v>43784</c:v>
                </c:pt>
                <c:pt idx="1238">
                  <c:v>43783</c:v>
                </c:pt>
                <c:pt idx="1239">
                  <c:v>43782</c:v>
                </c:pt>
                <c:pt idx="1240">
                  <c:v>43781</c:v>
                </c:pt>
                <c:pt idx="1241">
                  <c:v>43780</c:v>
                </c:pt>
                <c:pt idx="1242">
                  <c:v>43777</c:v>
                </c:pt>
                <c:pt idx="1243">
                  <c:v>43776</c:v>
                </c:pt>
                <c:pt idx="1244">
                  <c:v>43775</c:v>
                </c:pt>
                <c:pt idx="1245">
                  <c:v>43774</c:v>
                </c:pt>
                <c:pt idx="1246">
                  <c:v>43773</c:v>
                </c:pt>
                <c:pt idx="1247">
                  <c:v>43770</c:v>
                </c:pt>
                <c:pt idx="1248">
                  <c:v>43769</c:v>
                </c:pt>
                <c:pt idx="1249">
                  <c:v>43768</c:v>
                </c:pt>
                <c:pt idx="1250">
                  <c:v>43767</c:v>
                </c:pt>
                <c:pt idx="1251">
                  <c:v>43766</c:v>
                </c:pt>
                <c:pt idx="1252">
                  <c:v>43763</c:v>
                </c:pt>
                <c:pt idx="1253">
                  <c:v>43762</c:v>
                </c:pt>
                <c:pt idx="1254">
                  <c:v>43761</c:v>
                </c:pt>
                <c:pt idx="1255">
                  <c:v>43760</c:v>
                </c:pt>
                <c:pt idx="1256">
                  <c:v>43759</c:v>
                </c:pt>
                <c:pt idx="1257">
                  <c:v>43756</c:v>
                </c:pt>
                <c:pt idx="1258">
                  <c:v>43755</c:v>
                </c:pt>
                <c:pt idx="1259">
                  <c:v>43754</c:v>
                </c:pt>
                <c:pt idx="1260">
                  <c:v>43753</c:v>
                </c:pt>
                <c:pt idx="1261">
                  <c:v>43752</c:v>
                </c:pt>
              </c:numCache>
            </c:numRef>
          </c:cat>
          <c:val>
            <c:numRef>
              <c:f>Sheet1!$B$2:$B$1263</c:f>
              <c:numCache>
                <c:formatCode>General</c:formatCode>
                <c:ptCount val="1262"/>
                <c:pt idx="0">
                  <c:v>1.0169999999999999</c:v>
                </c:pt>
                <c:pt idx="1">
                  <c:v>1.2250000000000001</c:v>
                </c:pt>
                <c:pt idx="2">
                  <c:v>1.0489999999999999</c:v>
                </c:pt>
                <c:pt idx="3">
                  <c:v>0.96599999999999997</c:v>
                </c:pt>
                <c:pt idx="4">
                  <c:v>0.93799999999999994</c:v>
                </c:pt>
                <c:pt idx="5">
                  <c:v>1.171</c:v>
                </c:pt>
                <c:pt idx="6">
                  <c:v>1.194</c:v>
                </c:pt>
                <c:pt idx="7">
                  <c:v>1.169</c:v>
                </c:pt>
                <c:pt idx="8">
                  <c:v>1.165</c:v>
                </c:pt>
                <c:pt idx="9">
                  <c:v>1.306</c:v>
                </c:pt>
                <c:pt idx="10">
                  <c:v>1.2609999999999999</c:v>
                </c:pt>
                <c:pt idx="11">
                  <c:v>1.27</c:v>
                </c:pt>
                <c:pt idx="12">
                  <c:v>1.2090000000000001</c:v>
                </c:pt>
                <c:pt idx="13">
                  <c:v>1.2829999999999999</c:v>
                </c:pt>
                <c:pt idx="14">
                  <c:v>1.282</c:v>
                </c:pt>
                <c:pt idx="15">
                  <c:v>1.284</c:v>
                </c:pt>
                <c:pt idx="16">
                  <c:v>1.2629999999999999</c:v>
                </c:pt>
                <c:pt idx="17">
                  <c:v>1.2210000000000001</c:v>
                </c:pt>
                <c:pt idx="18">
                  <c:v>1.2589999999999999</c:v>
                </c:pt>
                <c:pt idx="19">
                  <c:v>1.1599999999999999</c:v>
                </c:pt>
                <c:pt idx="20">
                  <c:v>1.0660000000000001</c:v>
                </c:pt>
                <c:pt idx="21">
                  <c:v>1.0349999999999999</c:v>
                </c:pt>
                <c:pt idx="22">
                  <c:v>1.083</c:v>
                </c:pt>
                <c:pt idx="23">
                  <c:v>1.111</c:v>
                </c:pt>
                <c:pt idx="24">
                  <c:v>1.004</c:v>
                </c:pt>
                <c:pt idx="25">
                  <c:v>0.94299999999999995</c:v>
                </c:pt>
                <c:pt idx="26">
                  <c:v>0.67400000000000004</c:v>
                </c:pt>
                <c:pt idx="27">
                  <c:v>0.87</c:v>
                </c:pt>
                <c:pt idx="28">
                  <c:v>0.94</c:v>
                </c:pt>
                <c:pt idx="29">
                  <c:v>0.77500000000000002</c:v>
                </c:pt>
                <c:pt idx="30">
                  <c:v>0.78</c:v>
                </c:pt>
                <c:pt idx="31">
                  <c:v>0.65700000000000003</c:v>
                </c:pt>
                <c:pt idx="32">
                  <c:v>0.68799999999999994</c:v>
                </c:pt>
                <c:pt idx="33">
                  <c:v>0.62</c:v>
                </c:pt>
                <c:pt idx="34">
                  <c:v>0.59899999999999998</c:v>
                </c:pt>
                <c:pt idx="35">
                  <c:v>0.55600000000000005</c:v>
                </c:pt>
                <c:pt idx="36">
                  <c:v>0.621</c:v>
                </c:pt>
                <c:pt idx="37">
                  <c:v>0.58499999999999996</c:v>
                </c:pt>
                <c:pt idx="38">
                  <c:v>0.58399999999999996</c:v>
                </c:pt>
                <c:pt idx="39">
                  <c:v>0.78700000000000003</c:v>
                </c:pt>
                <c:pt idx="40">
                  <c:v>0.61</c:v>
                </c:pt>
                <c:pt idx="41">
                  <c:v>0.71299999999999997</c:v>
                </c:pt>
                <c:pt idx="42">
                  <c:v>0.629</c:v>
                </c:pt>
                <c:pt idx="43">
                  <c:v>0.65100000000000002</c:v>
                </c:pt>
                <c:pt idx="44">
                  <c:v>0.626</c:v>
                </c:pt>
                <c:pt idx="45">
                  <c:v>0.67800000000000005</c:v>
                </c:pt>
                <c:pt idx="46">
                  <c:v>0.65600000000000003</c:v>
                </c:pt>
                <c:pt idx="47">
                  <c:v>0.63100000000000001</c:v>
                </c:pt>
                <c:pt idx="48">
                  <c:v>0.67600000000000005</c:v>
                </c:pt>
                <c:pt idx="49">
                  <c:v>0.80100000000000005</c:v>
                </c:pt>
                <c:pt idx="50">
                  <c:v>0.78200000000000003</c:v>
                </c:pt>
                <c:pt idx="51">
                  <c:v>0.88600000000000001</c:v>
                </c:pt>
                <c:pt idx="52">
                  <c:v>0.83599999999999997</c:v>
                </c:pt>
                <c:pt idx="53">
                  <c:v>0.749</c:v>
                </c:pt>
                <c:pt idx="54">
                  <c:v>0.75</c:v>
                </c:pt>
                <c:pt idx="55">
                  <c:v>0.73</c:v>
                </c:pt>
                <c:pt idx="56">
                  <c:v>0.81799999999999995</c:v>
                </c:pt>
                <c:pt idx="57">
                  <c:v>0.85399999999999998</c:v>
                </c:pt>
                <c:pt idx="58">
                  <c:v>0.72899999999999998</c:v>
                </c:pt>
                <c:pt idx="59">
                  <c:v>0.84799999999999998</c:v>
                </c:pt>
                <c:pt idx="60">
                  <c:v>0.83099999999999996</c:v>
                </c:pt>
                <c:pt idx="61">
                  <c:v>0.85799999999999998</c:v>
                </c:pt>
                <c:pt idx="62">
                  <c:v>0.92600000000000005</c:v>
                </c:pt>
                <c:pt idx="63">
                  <c:v>0.88900000000000001</c:v>
                </c:pt>
                <c:pt idx="64">
                  <c:v>0.83099999999999996</c:v>
                </c:pt>
                <c:pt idx="65">
                  <c:v>0.92400000000000004</c:v>
                </c:pt>
                <c:pt idx="66">
                  <c:v>0.71299999999999997</c:v>
                </c:pt>
                <c:pt idx="67">
                  <c:v>0.80600000000000005</c:v>
                </c:pt>
                <c:pt idx="68">
                  <c:v>0.82899999999999996</c:v>
                </c:pt>
                <c:pt idx="69">
                  <c:v>0.75</c:v>
                </c:pt>
                <c:pt idx="70">
                  <c:v>0.87</c:v>
                </c:pt>
                <c:pt idx="71">
                  <c:v>0.86799999999999999</c:v>
                </c:pt>
                <c:pt idx="72">
                  <c:v>0.89200000000000002</c:v>
                </c:pt>
                <c:pt idx="73">
                  <c:v>0.89700000000000002</c:v>
                </c:pt>
                <c:pt idx="74">
                  <c:v>1.0720000000000001</c:v>
                </c:pt>
                <c:pt idx="75">
                  <c:v>1.107</c:v>
                </c:pt>
                <c:pt idx="76">
                  <c:v>1.268</c:v>
                </c:pt>
                <c:pt idx="77">
                  <c:v>1.3859999999999999</c:v>
                </c:pt>
                <c:pt idx="78">
                  <c:v>1.2869999999999999</c:v>
                </c:pt>
                <c:pt idx="79">
                  <c:v>1.3520000000000001</c:v>
                </c:pt>
                <c:pt idx="80">
                  <c:v>1.3660000000000001</c:v>
                </c:pt>
                <c:pt idx="81">
                  <c:v>1.282</c:v>
                </c:pt>
                <c:pt idx="82">
                  <c:v>1.343</c:v>
                </c:pt>
                <c:pt idx="83">
                  <c:v>1.3049999999999999</c:v>
                </c:pt>
                <c:pt idx="84">
                  <c:v>1.302</c:v>
                </c:pt>
                <c:pt idx="85">
                  <c:v>1.2769999999999999</c:v>
                </c:pt>
                <c:pt idx="86">
                  <c:v>1.3420000000000001</c:v>
                </c:pt>
                <c:pt idx="87">
                  <c:v>1.3140000000000001</c:v>
                </c:pt>
                <c:pt idx="88">
                  <c:v>1.397</c:v>
                </c:pt>
                <c:pt idx="89">
                  <c:v>1.383</c:v>
                </c:pt>
                <c:pt idx="90">
                  <c:v>1.304</c:v>
                </c:pt>
                <c:pt idx="91">
                  <c:v>1.3260000000000001</c:v>
                </c:pt>
                <c:pt idx="92">
                  <c:v>1.2450000000000001</c:v>
                </c:pt>
                <c:pt idx="93">
                  <c:v>1.2050000000000001</c:v>
                </c:pt>
                <c:pt idx="94">
                  <c:v>1.2869999999999999</c:v>
                </c:pt>
                <c:pt idx="95">
                  <c:v>1.226</c:v>
                </c:pt>
                <c:pt idx="96">
                  <c:v>1.173</c:v>
                </c:pt>
                <c:pt idx="97">
                  <c:v>1.113</c:v>
                </c:pt>
                <c:pt idx="98">
                  <c:v>1.0049999999999999</c:v>
                </c:pt>
                <c:pt idx="99">
                  <c:v>0.99399999999999999</c:v>
                </c:pt>
                <c:pt idx="100">
                  <c:v>1.01</c:v>
                </c:pt>
                <c:pt idx="101">
                  <c:v>0.96099999999999997</c:v>
                </c:pt>
                <c:pt idx="102">
                  <c:v>0.94</c:v>
                </c:pt>
                <c:pt idx="103">
                  <c:v>0.999</c:v>
                </c:pt>
                <c:pt idx="104">
                  <c:v>1.0669999999999999</c:v>
                </c:pt>
                <c:pt idx="105">
                  <c:v>1.0780000000000001</c:v>
                </c:pt>
                <c:pt idx="106">
                  <c:v>1.1519999999999999</c:v>
                </c:pt>
                <c:pt idx="107">
                  <c:v>1.2330000000000001</c:v>
                </c:pt>
                <c:pt idx="108">
                  <c:v>1.367</c:v>
                </c:pt>
                <c:pt idx="109">
                  <c:v>1.5</c:v>
                </c:pt>
                <c:pt idx="110">
                  <c:v>1.377</c:v>
                </c:pt>
                <c:pt idx="111">
                  <c:v>1.361</c:v>
                </c:pt>
                <c:pt idx="112">
                  <c:v>1.113</c:v>
                </c:pt>
                <c:pt idx="113">
                  <c:v>1.016</c:v>
                </c:pt>
                <c:pt idx="114">
                  <c:v>1.071</c:v>
                </c:pt>
                <c:pt idx="115">
                  <c:v>1.024</c:v>
                </c:pt>
                <c:pt idx="116">
                  <c:v>0.92700000000000005</c:v>
                </c:pt>
                <c:pt idx="117">
                  <c:v>0.84</c:v>
                </c:pt>
                <c:pt idx="118">
                  <c:v>0.86</c:v>
                </c:pt>
                <c:pt idx="119">
                  <c:v>0.93200000000000005</c:v>
                </c:pt>
                <c:pt idx="120">
                  <c:v>1.0960000000000001</c:v>
                </c:pt>
                <c:pt idx="121">
                  <c:v>1.117</c:v>
                </c:pt>
                <c:pt idx="122">
                  <c:v>1.29</c:v>
                </c:pt>
                <c:pt idx="123">
                  <c:v>1.2549999999999999</c:v>
                </c:pt>
                <c:pt idx="124">
                  <c:v>1.298</c:v>
                </c:pt>
                <c:pt idx="125">
                  <c:v>1.37</c:v>
                </c:pt>
                <c:pt idx="126">
                  <c:v>1.4810000000000001</c:v>
                </c:pt>
                <c:pt idx="127">
                  <c:v>1.617</c:v>
                </c:pt>
                <c:pt idx="128">
                  <c:v>1.466</c:v>
                </c:pt>
                <c:pt idx="129">
                  <c:v>1.611</c:v>
                </c:pt>
                <c:pt idx="130">
                  <c:v>1.45</c:v>
                </c:pt>
                <c:pt idx="131">
                  <c:v>1.6659999999999999</c:v>
                </c:pt>
                <c:pt idx="132">
                  <c:v>1.7430000000000001</c:v>
                </c:pt>
                <c:pt idx="133">
                  <c:v>1.881</c:v>
                </c:pt>
                <c:pt idx="134">
                  <c:v>1.7370000000000001</c:v>
                </c:pt>
                <c:pt idx="135">
                  <c:v>1.899</c:v>
                </c:pt>
                <c:pt idx="136">
                  <c:v>2.0510000000000002</c:v>
                </c:pt>
                <c:pt idx="137">
                  <c:v>2.0379999999999998</c:v>
                </c:pt>
                <c:pt idx="138">
                  <c:v>2.0369999999999999</c:v>
                </c:pt>
                <c:pt idx="139">
                  <c:v>2.173</c:v>
                </c:pt>
                <c:pt idx="140">
                  <c:v>1.998</c:v>
                </c:pt>
                <c:pt idx="141">
                  <c:v>2.13</c:v>
                </c:pt>
                <c:pt idx="142">
                  <c:v>2.1840000000000002</c:v>
                </c:pt>
                <c:pt idx="143">
                  <c:v>2.4159999999999999</c:v>
                </c:pt>
                <c:pt idx="144">
                  <c:v>2.57</c:v>
                </c:pt>
                <c:pt idx="145">
                  <c:v>2.6669999999999998</c:v>
                </c:pt>
                <c:pt idx="146">
                  <c:v>2.5470000000000002</c:v>
                </c:pt>
                <c:pt idx="147">
                  <c:v>2.4540000000000002</c:v>
                </c:pt>
                <c:pt idx="148">
                  <c:v>2.6349999999999998</c:v>
                </c:pt>
                <c:pt idx="149">
                  <c:v>2.585</c:v>
                </c:pt>
                <c:pt idx="150">
                  <c:v>2.4510000000000001</c:v>
                </c:pt>
                <c:pt idx="151">
                  <c:v>2.403</c:v>
                </c:pt>
                <c:pt idx="152">
                  <c:v>2.431</c:v>
                </c:pt>
                <c:pt idx="153">
                  <c:v>2.536</c:v>
                </c:pt>
                <c:pt idx="154">
                  <c:v>2.714</c:v>
                </c:pt>
                <c:pt idx="155">
                  <c:v>2.8780000000000001</c:v>
                </c:pt>
                <c:pt idx="156">
                  <c:v>3.2759999999999998</c:v>
                </c:pt>
                <c:pt idx="157">
                  <c:v>3.476</c:v>
                </c:pt>
                <c:pt idx="158">
                  <c:v>3.45</c:v>
                </c:pt>
                <c:pt idx="159">
                  <c:v>4.0439999999999996</c:v>
                </c:pt>
                <c:pt idx="160">
                  <c:v>3.8250000000000002</c:v>
                </c:pt>
                <c:pt idx="161">
                  <c:v>4.3920000000000003</c:v>
                </c:pt>
                <c:pt idx="162">
                  <c:v>4.7839999999999998</c:v>
                </c:pt>
                <c:pt idx="163">
                  <c:v>4.0599999999999996</c:v>
                </c:pt>
                <c:pt idx="164">
                  <c:v>3.5619999999999998</c:v>
                </c:pt>
                <c:pt idx="165">
                  <c:v>3.77</c:v>
                </c:pt>
                <c:pt idx="166">
                  <c:v>3.4910000000000001</c:v>
                </c:pt>
                <c:pt idx="167">
                  <c:v>3.3879999999999999</c:v>
                </c:pt>
                <c:pt idx="168">
                  <c:v>3.3340000000000001</c:v>
                </c:pt>
                <c:pt idx="169">
                  <c:v>3.496</c:v>
                </c:pt>
                <c:pt idx="170">
                  <c:v>3.57</c:v>
                </c:pt>
                <c:pt idx="171">
                  <c:v>3.6720000000000002</c:v>
                </c:pt>
                <c:pt idx="172">
                  <c:v>3.9079999999999999</c:v>
                </c:pt>
                <c:pt idx="173">
                  <c:v>3.956</c:v>
                </c:pt>
                <c:pt idx="174">
                  <c:v>3.871</c:v>
                </c:pt>
                <c:pt idx="175">
                  <c:v>3.7240000000000002</c:v>
                </c:pt>
                <c:pt idx="176">
                  <c:v>3.7210000000000001</c:v>
                </c:pt>
                <c:pt idx="177">
                  <c:v>3.681</c:v>
                </c:pt>
                <c:pt idx="178">
                  <c:v>3.5840000000000001</c:v>
                </c:pt>
                <c:pt idx="179">
                  <c:v>3.8130000000000002</c:v>
                </c:pt>
                <c:pt idx="180">
                  <c:v>3.9359999999999999</c:v>
                </c:pt>
                <c:pt idx="181">
                  <c:v>4.0510000000000002</c:v>
                </c:pt>
                <c:pt idx="182">
                  <c:v>4.2130000000000001</c:v>
                </c:pt>
                <c:pt idx="183">
                  <c:v>4.0119999999999996</c:v>
                </c:pt>
                <c:pt idx="184">
                  <c:v>3.7559999999999998</c:v>
                </c:pt>
                <c:pt idx="185">
                  <c:v>3.7679999999999998</c:v>
                </c:pt>
                <c:pt idx="186">
                  <c:v>3.839</c:v>
                </c:pt>
                <c:pt idx="187">
                  <c:v>3.7709999999999999</c:v>
                </c:pt>
                <c:pt idx="188">
                  <c:v>4.0209999999999999</c:v>
                </c:pt>
                <c:pt idx="189">
                  <c:v>4.0970000000000004</c:v>
                </c:pt>
                <c:pt idx="190">
                  <c:v>4.09</c:v>
                </c:pt>
                <c:pt idx="191">
                  <c:v>4.1820000000000004</c:v>
                </c:pt>
                <c:pt idx="192">
                  <c:v>4.2160000000000002</c:v>
                </c:pt>
                <c:pt idx="193">
                  <c:v>4.4139999999999997</c:v>
                </c:pt>
                <c:pt idx="194">
                  <c:v>4.6429999999999998</c:v>
                </c:pt>
                <c:pt idx="195">
                  <c:v>4.4800000000000004</c:v>
                </c:pt>
                <c:pt idx="196">
                  <c:v>4.4820000000000002</c:v>
                </c:pt>
                <c:pt idx="197">
                  <c:v>4.5250000000000004</c:v>
                </c:pt>
                <c:pt idx="198">
                  <c:v>4.45</c:v>
                </c:pt>
                <c:pt idx="199">
                  <c:v>4.423</c:v>
                </c:pt>
                <c:pt idx="200">
                  <c:v>4.6870000000000003</c:v>
                </c:pt>
                <c:pt idx="201">
                  <c:v>4.556</c:v>
                </c:pt>
                <c:pt idx="202">
                  <c:v>4.4290000000000003</c:v>
                </c:pt>
                <c:pt idx="203">
                  <c:v>4.4809999999999999</c:v>
                </c:pt>
                <c:pt idx="204">
                  <c:v>4.569</c:v>
                </c:pt>
                <c:pt idx="205">
                  <c:v>4.7279999999999998</c:v>
                </c:pt>
                <c:pt idx="206">
                  <c:v>4.8739999999999997</c:v>
                </c:pt>
                <c:pt idx="207">
                  <c:v>4.6390000000000002</c:v>
                </c:pt>
                <c:pt idx="208">
                  <c:v>4.6989999999999998</c:v>
                </c:pt>
                <c:pt idx="209">
                  <c:v>4.7039999999999997</c:v>
                </c:pt>
                <c:pt idx="210">
                  <c:v>4.7</c:v>
                </c:pt>
                <c:pt idx="211">
                  <c:v>4.6829999999999998</c:v>
                </c:pt>
                <c:pt idx="212">
                  <c:v>4.9000000000000004</c:v>
                </c:pt>
                <c:pt idx="213">
                  <c:v>5.0350000000000001</c:v>
                </c:pt>
                <c:pt idx="214">
                  <c:v>4.8289999999999997</c:v>
                </c:pt>
                <c:pt idx="215">
                  <c:v>5.1109999999999998</c:v>
                </c:pt>
                <c:pt idx="216">
                  <c:v>5.0250000000000004</c:v>
                </c:pt>
                <c:pt idx="217">
                  <c:v>4.7720000000000002</c:v>
                </c:pt>
                <c:pt idx="218">
                  <c:v>4.7809999999999997</c:v>
                </c:pt>
                <c:pt idx="219">
                  <c:v>4.5410000000000004</c:v>
                </c:pt>
                <c:pt idx="220">
                  <c:v>4.7460000000000004</c:v>
                </c:pt>
                <c:pt idx="221">
                  <c:v>4.6740000000000004</c:v>
                </c:pt>
                <c:pt idx="222">
                  <c:v>4.5259999999999998</c:v>
                </c:pt>
                <c:pt idx="223">
                  <c:v>4.16</c:v>
                </c:pt>
                <c:pt idx="224">
                  <c:v>4.069</c:v>
                </c:pt>
                <c:pt idx="225">
                  <c:v>4.1420000000000003</c:v>
                </c:pt>
                <c:pt idx="226">
                  <c:v>4.3959999999999999</c:v>
                </c:pt>
                <c:pt idx="227">
                  <c:v>4.4240000000000004</c:v>
                </c:pt>
                <c:pt idx="228">
                  <c:v>4.5659999999999998</c:v>
                </c:pt>
                <c:pt idx="229">
                  <c:v>4.5880000000000001</c:v>
                </c:pt>
                <c:pt idx="230">
                  <c:v>4.5519999999999996</c:v>
                </c:pt>
                <c:pt idx="231">
                  <c:v>4.6130000000000004</c:v>
                </c:pt>
                <c:pt idx="232">
                  <c:v>4.6479999999999997</c:v>
                </c:pt>
                <c:pt idx="233">
                  <c:v>4.5860000000000003</c:v>
                </c:pt>
                <c:pt idx="234">
                  <c:v>4.5460000000000003</c:v>
                </c:pt>
                <c:pt idx="235">
                  <c:v>4.4050000000000002</c:v>
                </c:pt>
                <c:pt idx="236">
                  <c:v>4.5309999999999997</c:v>
                </c:pt>
                <c:pt idx="237">
                  <c:v>4.4459999999999997</c:v>
                </c:pt>
                <c:pt idx="238">
                  <c:v>4.423</c:v>
                </c:pt>
                <c:pt idx="239">
                  <c:v>4.577</c:v>
                </c:pt>
                <c:pt idx="240">
                  <c:v>4.6219999999999999</c:v>
                </c:pt>
                <c:pt idx="241">
                  <c:v>4.7</c:v>
                </c:pt>
                <c:pt idx="242">
                  <c:v>4.7750000000000004</c:v>
                </c:pt>
                <c:pt idx="243">
                  <c:v>4.7</c:v>
                </c:pt>
                <c:pt idx="244">
                  <c:v>4.6449999999999996</c:v>
                </c:pt>
                <c:pt idx="245">
                  <c:v>4.5999999999999996</c:v>
                </c:pt>
                <c:pt idx="246">
                  <c:v>4.71</c:v>
                </c:pt>
                <c:pt idx="247">
                  <c:v>4.7610000000000001</c:v>
                </c:pt>
                <c:pt idx="248">
                  <c:v>4.6890000000000001</c:v>
                </c:pt>
                <c:pt idx="249">
                  <c:v>4.5389999999999997</c:v>
                </c:pt>
                <c:pt idx="250">
                  <c:v>4.5890000000000004</c:v>
                </c:pt>
                <c:pt idx="251">
                  <c:v>4.6589999999999998</c:v>
                </c:pt>
                <c:pt idx="252">
                  <c:v>4.6260000000000003</c:v>
                </c:pt>
                <c:pt idx="253">
                  <c:v>4.6150000000000002</c:v>
                </c:pt>
                <c:pt idx="254">
                  <c:v>4.6360000000000001</c:v>
                </c:pt>
                <c:pt idx="255">
                  <c:v>4.66</c:v>
                </c:pt>
                <c:pt idx="256">
                  <c:v>4.4329999999999998</c:v>
                </c:pt>
                <c:pt idx="257">
                  <c:v>4.516</c:v>
                </c:pt>
                <c:pt idx="258">
                  <c:v>4.4690000000000003</c:v>
                </c:pt>
                <c:pt idx="259">
                  <c:v>4.4509999999999996</c:v>
                </c:pt>
                <c:pt idx="260">
                  <c:v>4.5309999999999997</c:v>
                </c:pt>
                <c:pt idx="261">
                  <c:v>4.431</c:v>
                </c:pt>
                <c:pt idx="262">
                  <c:v>4.359</c:v>
                </c:pt>
                <c:pt idx="263">
                  <c:v>4.47</c:v>
                </c:pt>
                <c:pt idx="264">
                  <c:v>4.5750000000000002</c:v>
                </c:pt>
                <c:pt idx="265">
                  <c:v>4.6760000000000002</c:v>
                </c:pt>
                <c:pt idx="266">
                  <c:v>4.7489999999999997</c:v>
                </c:pt>
                <c:pt idx="267">
                  <c:v>4.5890000000000004</c:v>
                </c:pt>
                <c:pt idx="268">
                  <c:v>4.7350000000000003</c:v>
                </c:pt>
                <c:pt idx="269">
                  <c:v>4.899</c:v>
                </c:pt>
                <c:pt idx="270">
                  <c:v>4.9000000000000004</c:v>
                </c:pt>
                <c:pt idx="271">
                  <c:v>4.9240000000000004</c:v>
                </c:pt>
                <c:pt idx="272">
                  <c:v>4.8550000000000004</c:v>
                </c:pt>
                <c:pt idx="273">
                  <c:v>4.7510000000000003</c:v>
                </c:pt>
                <c:pt idx="274">
                  <c:v>4.8079999999999998</c:v>
                </c:pt>
                <c:pt idx="275">
                  <c:v>4.9669999999999996</c:v>
                </c:pt>
                <c:pt idx="276">
                  <c:v>5.05</c:v>
                </c:pt>
                <c:pt idx="277">
                  <c:v>5.1820000000000004</c:v>
                </c:pt>
                <c:pt idx="278">
                  <c:v>5.1559999999999997</c:v>
                </c:pt>
                <c:pt idx="279">
                  <c:v>5.4059999999999997</c:v>
                </c:pt>
                <c:pt idx="280">
                  <c:v>5.2130000000000001</c:v>
                </c:pt>
                <c:pt idx="281">
                  <c:v>5.19</c:v>
                </c:pt>
                <c:pt idx="282">
                  <c:v>5.1260000000000003</c:v>
                </c:pt>
                <c:pt idx="283">
                  <c:v>5.056</c:v>
                </c:pt>
                <c:pt idx="284">
                  <c:v>5.0860000000000003</c:v>
                </c:pt>
                <c:pt idx="285">
                  <c:v>5.165</c:v>
                </c:pt>
                <c:pt idx="286">
                  <c:v>5.0910000000000002</c:v>
                </c:pt>
                <c:pt idx="287">
                  <c:v>5.2069999999999999</c:v>
                </c:pt>
                <c:pt idx="288">
                  <c:v>5.2690000000000001</c:v>
                </c:pt>
                <c:pt idx="289">
                  <c:v>5.31</c:v>
                </c:pt>
                <c:pt idx="290">
                  <c:v>5.2880000000000003</c:v>
                </c:pt>
                <c:pt idx="291">
                  <c:v>5.1159999999999997</c:v>
                </c:pt>
                <c:pt idx="292">
                  <c:v>5.516</c:v>
                </c:pt>
                <c:pt idx="293">
                  <c:v>5.3390000000000004</c:v>
                </c:pt>
                <c:pt idx="294">
                  <c:v>5.2190000000000003</c:v>
                </c:pt>
                <c:pt idx="295">
                  <c:v>5.3029999999999999</c:v>
                </c:pt>
                <c:pt idx="296">
                  <c:v>5.3460000000000001</c:v>
                </c:pt>
                <c:pt idx="297">
                  <c:v>5.3940000000000001</c:v>
                </c:pt>
                <c:pt idx="298">
                  <c:v>5.48</c:v>
                </c:pt>
                <c:pt idx="299">
                  <c:v>5.3719999999999999</c:v>
                </c:pt>
                <c:pt idx="300">
                  <c:v>5.3390000000000004</c:v>
                </c:pt>
                <c:pt idx="301">
                  <c:v>5.26</c:v>
                </c:pt>
                <c:pt idx="302">
                  <c:v>5.27</c:v>
                </c:pt>
                <c:pt idx="303">
                  <c:v>5.2720000000000002</c:v>
                </c:pt>
                <c:pt idx="304">
                  <c:v>5.343</c:v>
                </c:pt>
                <c:pt idx="305">
                  <c:v>5.4329999999999998</c:v>
                </c:pt>
                <c:pt idx="306">
                  <c:v>5.5110000000000001</c:v>
                </c:pt>
                <c:pt idx="307">
                  <c:v>5.4489999999999998</c:v>
                </c:pt>
                <c:pt idx="308">
                  <c:v>5.3570000000000002</c:v>
                </c:pt>
                <c:pt idx="309">
                  <c:v>5.4279999999999999</c:v>
                </c:pt>
                <c:pt idx="310">
                  <c:v>5.5640000000000001</c:v>
                </c:pt>
                <c:pt idx="311">
                  <c:v>5.548</c:v>
                </c:pt>
                <c:pt idx="312">
                  <c:v>5.6</c:v>
                </c:pt>
                <c:pt idx="313">
                  <c:v>5.5039999999999996</c:v>
                </c:pt>
                <c:pt idx="314">
                  <c:v>5.4960000000000004</c:v>
                </c:pt>
                <c:pt idx="315">
                  <c:v>5.5590000000000002</c:v>
                </c:pt>
                <c:pt idx="316">
                  <c:v>5.5609999999999999</c:v>
                </c:pt>
                <c:pt idx="317" formatCode="0.00">
                  <c:v>4.5389999999999997</c:v>
                </c:pt>
                <c:pt idx="318" formatCode="0.00">
                  <c:v>4.6050000000000004</c:v>
                </c:pt>
                <c:pt idx="319" formatCode="0.00">
                  <c:v>4.6970000000000001</c:v>
                </c:pt>
                <c:pt idx="320" formatCode="0.00">
                  <c:v>4.6769999999999996</c:v>
                </c:pt>
                <c:pt idx="321" formatCode="0.00">
                  <c:v>4.6870000000000003</c:v>
                </c:pt>
                <c:pt idx="322" formatCode="0.00">
                  <c:v>4.6589999999999998</c:v>
                </c:pt>
                <c:pt idx="323" formatCode="0.00">
                  <c:v>4.4880000000000004</c:v>
                </c:pt>
                <c:pt idx="324" formatCode="0.00">
                  <c:v>4.4219999999999997</c:v>
                </c:pt>
                <c:pt idx="325" formatCode="0.00">
                  <c:v>4.4450000000000003</c:v>
                </c:pt>
                <c:pt idx="326" formatCode="0.00">
                  <c:v>4.423</c:v>
                </c:pt>
                <c:pt idx="327" formatCode="0.00">
                  <c:v>4.4329999999999998</c:v>
                </c:pt>
                <c:pt idx="328" formatCode="0.00">
                  <c:v>4.3789999999999996</c:v>
                </c:pt>
                <c:pt idx="329" formatCode="0.00">
                  <c:v>4.3760000000000003</c:v>
                </c:pt>
                <c:pt idx="330" formatCode="0.00">
                  <c:v>4.3849999999999998</c:v>
                </c:pt>
                <c:pt idx="331" formatCode="0.00">
                  <c:v>4.45</c:v>
                </c:pt>
                <c:pt idx="332" formatCode="0.00">
                  <c:v>4.4850000000000003</c:v>
                </c:pt>
                <c:pt idx="333" formatCode="0.00">
                  <c:v>4.5129999999999999</c:v>
                </c:pt>
                <c:pt idx="334" formatCode="0.00">
                  <c:v>4.4539999999999997</c:v>
                </c:pt>
                <c:pt idx="335" formatCode="0.00">
                  <c:v>4.5570000000000004</c:v>
                </c:pt>
                <c:pt idx="336" formatCode="0.00">
                  <c:v>4.5250000000000004</c:v>
                </c:pt>
                <c:pt idx="337" formatCode="0.00">
                  <c:v>4.5019999999999998</c:v>
                </c:pt>
                <c:pt idx="338" formatCode="0.00">
                  <c:v>4.5590000000000002</c:v>
                </c:pt>
                <c:pt idx="339" formatCode="0.00">
                  <c:v>4.6150000000000002</c:v>
                </c:pt>
                <c:pt idx="340" formatCode="0.00">
                  <c:v>4.5720000000000001</c:v>
                </c:pt>
                <c:pt idx="341" formatCode="0.00">
                  <c:v>4.4820000000000002</c:v>
                </c:pt>
                <c:pt idx="342" formatCode="0.00">
                  <c:v>4.4880000000000004</c:v>
                </c:pt>
                <c:pt idx="343" formatCode="0.00">
                  <c:v>4.5010000000000003</c:v>
                </c:pt>
                <c:pt idx="344" formatCode="0.00">
                  <c:v>4.4729999999999999</c:v>
                </c:pt>
                <c:pt idx="345" formatCode="0.00">
                  <c:v>4.5110000000000001</c:v>
                </c:pt>
                <c:pt idx="346" formatCode="0.00">
                  <c:v>4.4800000000000004</c:v>
                </c:pt>
                <c:pt idx="347" formatCode="0.00">
                  <c:v>4.4589999999999996</c:v>
                </c:pt>
                <c:pt idx="348" formatCode="0.00">
                  <c:v>4.5149999999999997</c:v>
                </c:pt>
                <c:pt idx="349" formatCode="0.00">
                  <c:v>4.5839999999999996</c:v>
                </c:pt>
                <c:pt idx="350" formatCode="0.00">
                  <c:v>4.6429999999999998</c:v>
                </c:pt>
                <c:pt idx="351" formatCode="0.00">
                  <c:v>4.6500000000000004</c:v>
                </c:pt>
                <c:pt idx="352" formatCode="0.00">
                  <c:v>4.5439999999999996</c:v>
                </c:pt>
                <c:pt idx="353" formatCode="0.00">
                  <c:v>4.5330000000000004</c:v>
                </c:pt>
                <c:pt idx="354" formatCode="0.00">
                  <c:v>4.452</c:v>
                </c:pt>
                <c:pt idx="355" formatCode="0.00">
                  <c:v>4.4139999999999997</c:v>
                </c:pt>
                <c:pt idx="356" formatCode="0.00">
                  <c:v>4.3810000000000002</c:v>
                </c:pt>
                <c:pt idx="357" formatCode="0.00">
                  <c:v>4.2690000000000001</c:v>
                </c:pt>
                <c:pt idx="358" formatCode="0.00">
                  <c:v>4.2569999999999997</c:v>
                </c:pt>
                <c:pt idx="359" formatCode="0.00">
                  <c:v>4.25</c:v>
                </c:pt>
                <c:pt idx="360" formatCode="0.00">
                  <c:v>4.2160000000000002</c:v>
                </c:pt>
                <c:pt idx="361" formatCode="0.00">
                  <c:v>4.141</c:v>
                </c:pt>
                <c:pt idx="362" formatCode="0.00">
                  <c:v>4.1900000000000004</c:v>
                </c:pt>
                <c:pt idx="363" formatCode="0.00">
                  <c:v>4.2350000000000003</c:v>
                </c:pt>
                <c:pt idx="364" formatCode="0.00">
                  <c:v>4.1820000000000004</c:v>
                </c:pt>
                <c:pt idx="365" formatCode="0.00">
                  <c:v>4.069</c:v>
                </c:pt>
                <c:pt idx="366" formatCode="0.00">
                  <c:v>4.0949999999999998</c:v>
                </c:pt>
                <c:pt idx="367" formatCode="0.00">
                  <c:v>4.0620000000000003</c:v>
                </c:pt>
                <c:pt idx="368" formatCode="0.00">
                  <c:v>4.09</c:v>
                </c:pt>
                <c:pt idx="369" formatCode="0.00">
                  <c:v>4.1539999999999999</c:v>
                </c:pt>
                <c:pt idx="370" formatCode="0.00">
                  <c:v>4.0830000000000002</c:v>
                </c:pt>
                <c:pt idx="371" formatCode="0.00">
                  <c:v>4.0430000000000001</c:v>
                </c:pt>
                <c:pt idx="372" formatCode="0.00">
                  <c:v>4.12</c:v>
                </c:pt>
                <c:pt idx="373" formatCode="0.00">
                  <c:v>4.0970000000000004</c:v>
                </c:pt>
                <c:pt idx="374" formatCode="0.00">
                  <c:v>4.1050000000000004</c:v>
                </c:pt>
                <c:pt idx="375" formatCode="0.00">
                  <c:v>4.1829999999999998</c:v>
                </c:pt>
                <c:pt idx="376" formatCode="0.00">
                  <c:v>4.0979999999999999</c:v>
                </c:pt>
                <c:pt idx="377" formatCode="0.00">
                  <c:v>4.0460000000000003</c:v>
                </c:pt>
                <c:pt idx="378" formatCode="0.00">
                  <c:v>4.0209999999999999</c:v>
                </c:pt>
                <c:pt idx="379" formatCode="0.00">
                  <c:v>3.9420000000000002</c:v>
                </c:pt>
                <c:pt idx="380" formatCode="0.00">
                  <c:v>3.895</c:v>
                </c:pt>
                <c:pt idx="381" formatCode="0.00">
                  <c:v>3.8610000000000002</c:v>
                </c:pt>
                <c:pt idx="382" formatCode="0.00">
                  <c:v>3.7709999999999999</c:v>
                </c:pt>
                <c:pt idx="383" formatCode="0.00">
                  <c:v>3.7719999999999998</c:v>
                </c:pt>
                <c:pt idx="384" formatCode="0.00">
                  <c:v>3.7509999999999999</c:v>
                </c:pt>
                <c:pt idx="385" formatCode="0.00">
                  <c:v>3.758</c:v>
                </c:pt>
                <c:pt idx="386" formatCode="0.00">
                  <c:v>3.839</c:v>
                </c:pt>
                <c:pt idx="387" formatCode="0.00">
                  <c:v>3.8490000000000002</c:v>
                </c:pt>
                <c:pt idx="388" formatCode="0.00">
                  <c:v>3.831</c:v>
                </c:pt>
                <c:pt idx="389" formatCode="0.00">
                  <c:v>3.8610000000000002</c:v>
                </c:pt>
                <c:pt idx="390" formatCode="0.00">
                  <c:v>3.8069999999999999</c:v>
                </c:pt>
                <c:pt idx="391" formatCode="0.00">
                  <c:v>3.7679999999999998</c:v>
                </c:pt>
                <c:pt idx="392" formatCode="0.00">
                  <c:v>3.8330000000000002</c:v>
                </c:pt>
                <c:pt idx="393" formatCode="0.00">
                  <c:v>3.8860000000000001</c:v>
                </c:pt>
                <c:pt idx="394" formatCode="0.00">
                  <c:v>3.8420000000000001</c:v>
                </c:pt>
                <c:pt idx="395" formatCode="0.00">
                  <c:v>3.8220000000000001</c:v>
                </c:pt>
                <c:pt idx="396" formatCode="0.00">
                  <c:v>3.7559999999999998</c:v>
                </c:pt>
                <c:pt idx="397" formatCode="0.00">
                  <c:v>3.8530000000000002</c:v>
                </c:pt>
                <c:pt idx="398" formatCode="0.00">
                  <c:v>3.7549999999999999</c:v>
                </c:pt>
                <c:pt idx="399" formatCode="0.00">
                  <c:v>3.8940000000000001</c:v>
                </c:pt>
                <c:pt idx="400" formatCode="0.00">
                  <c:v>3.835</c:v>
                </c:pt>
                <c:pt idx="401" formatCode="0.00">
                  <c:v>4.0119999999999996</c:v>
                </c:pt>
                <c:pt idx="402" formatCode="0.00">
                  <c:v>4.1219999999999999</c:v>
                </c:pt>
                <c:pt idx="403" formatCode="0.00">
                  <c:v>4.0810000000000004</c:v>
                </c:pt>
                <c:pt idx="404" formatCode="0.00">
                  <c:v>4.1509999999999998</c:v>
                </c:pt>
                <c:pt idx="405" formatCode="0.00">
                  <c:v>4.2140000000000004</c:v>
                </c:pt>
                <c:pt idx="406" formatCode="0.00">
                  <c:v>4.2130000000000001</c:v>
                </c:pt>
                <c:pt idx="407" formatCode="0.00">
                  <c:v>4.2510000000000003</c:v>
                </c:pt>
                <c:pt idx="408" formatCode="0.00">
                  <c:v>4.2089999999999996</c:v>
                </c:pt>
                <c:pt idx="409" formatCode="0.00">
                  <c:v>4.1360000000000001</c:v>
                </c:pt>
                <c:pt idx="410" formatCode="0.00">
                  <c:v>4.13</c:v>
                </c:pt>
                <c:pt idx="411" formatCode="0.00">
                  <c:v>4.0510000000000002</c:v>
                </c:pt>
                <c:pt idx="412" formatCode="0.00">
                  <c:v>3.9820000000000002</c:v>
                </c:pt>
                <c:pt idx="413" formatCode="0.00">
                  <c:v>3.988</c:v>
                </c:pt>
                <c:pt idx="414" formatCode="0.00">
                  <c:v>4.0090000000000003</c:v>
                </c:pt>
                <c:pt idx="415" formatCode="0.00">
                  <c:v>3.8980000000000001</c:v>
                </c:pt>
                <c:pt idx="416" formatCode="0.00">
                  <c:v>3.9359999999999999</c:v>
                </c:pt>
                <c:pt idx="417" formatCode="0.00">
                  <c:v>3.8959999999999999</c:v>
                </c:pt>
                <c:pt idx="418" formatCode="0.00">
                  <c:v>3.87</c:v>
                </c:pt>
                <c:pt idx="419" formatCode="0.00">
                  <c:v>3.89</c:v>
                </c:pt>
                <c:pt idx="420" formatCode="0.00">
                  <c:v>3.8140000000000001</c:v>
                </c:pt>
                <c:pt idx="421" formatCode="0.00">
                  <c:v>3.8130000000000002</c:v>
                </c:pt>
                <c:pt idx="422" formatCode="0.00">
                  <c:v>3.7360000000000002</c:v>
                </c:pt>
                <c:pt idx="423" formatCode="0.00">
                  <c:v>3.7690000000000001</c:v>
                </c:pt>
                <c:pt idx="424" formatCode="0.00">
                  <c:v>3.7509999999999999</c:v>
                </c:pt>
                <c:pt idx="425" formatCode="0.00">
                  <c:v>3.706</c:v>
                </c:pt>
                <c:pt idx="426" formatCode="0.00">
                  <c:v>3.5840000000000001</c:v>
                </c:pt>
                <c:pt idx="427" formatCode="0.00">
                  <c:v>3.5230000000000001</c:v>
                </c:pt>
                <c:pt idx="428" formatCode="0.00">
                  <c:v>3.7120000000000002</c:v>
                </c:pt>
                <c:pt idx="429" formatCode="0.00">
                  <c:v>3.7130000000000001</c:v>
                </c:pt>
                <c:pt idx="430" formatCode="0.00">
                  <c:v>3.6909999999999998</c:v>
                </c:pt>
                <c:pt idx="431" formatCode="0.00">
                  <c:v>3.681</c:v>
                </c:pt>
                <c:pt idx="432" formatCode="0.00">
                  <c:v>3.6619999999999999</c:v>
                </c:pt>
                <c:pt idx="433" formatCode="0.00">
                  <c:v>3.593</c:v>
                </c:pt>
                <c:pt idx="434" formatCode="0.00">
                  <c:v>3.6219999999999999</c:v>
                </c:pt>
                <c:pt idx="435" formatCode="0.00">
                  <c:v>3.7120000000000002</c:v>
                </c:pt>
                <c:pt idx="436" formatCode="0.00">
                  <c:v>3.7210000000000001</c:v>
                </c:pt>
                <c:pt idx="437" formatCode="0.00">
                  <c:v>3.6120000000000001</c:v>
                </c:pt>
                <c:pt idx="438" formatCode="0.00">
                  <c:v>3.673</c:v>
                </c:pt>
                <c:pt idx="439" formatCode="0.00">
                  <c:v>3.6669999999999998</c:v>
                </c:pt>
                <c:pt idx="440" formatCode="0.00">
                  <c:v>3.7269999999999999</c:v>
                </c:pt>
                <c:pt idx="441" formatCode="0.00">
                  <c:v>3.7240000000000002</c:v>
                </c:pt>
                <c:pt idx="442" formatCode="0.00">
                  <c:v>3.694</c:v>
                </c:pt>
                <c:pt idx="443" formatCode="0.00">
                  <c:v>3.7559999999999998</c:v>
                </c:pt>
                <c:pt idx="444" formatCode="0.00">
                  <c:v>3.907</c:v>
                </c:pt>
                <c:pt idx="445" formatCode="0.00">
                  <c:v>3.9449999999999998</c:v>
                </c:pt>
                <c:pt idx="446" formatCode="0.00">
                  <c:v>3.871</c:v>
                </c:pt>
                <c:pt idx="447" formatCode="0.00">
                  <c:v>3.9079999999999999</c:v>
                </c:pt>
                <c:pt idx="448" formatCode="0.00">
                  <c:v>3.8210000000000002</c:v>
                </c:pt>
                <c:pt idx="449" formatCode="0.00">
                  <c:v>3.9540000000000002</c:v>
                </c:pt>
                <c:pt idx="450" formatCode="0.00">
                  <c:v>3.956</c:v>
                </c:pt>
                <c:pt idx="451" formatCode="0.00">
                  <c:v>3.9449999999999998</c:v>
                </c:pt>
                <c:pt idx="452" formatCode="0.00">
                  <c:v>3.93</c:v>
                </c:pt>
                <c:pt idx="453" formatCode="0.00">
                  <c:v>3.9079999999999999</c:v>
                </c:pt>
                <c:pt idx="454" formatCode="0.00">
                  <c:v>3.8719999999999999</c:v>
                </c:pt>
                <c:pt idx="455" formatCode="0.00">
                  <c:v>3.8540000000000001</c:v>
                </c:pt>
                <c:pt idx="456" formatCode="0.00">
                  <c:v>3.8919999999999999</c:v>
                </c:pt>
                <c:pt idx="457" formatCode="0.00">
                  <c:v>3.8239999999999998</c:v>
                </c:pt>
                <c:pt idx="458" formatCode="0.00">
                  <c:v>3.6720000000000002</c:v>
                </c:pt>
                <c:pt idx="459" formatCode="0.00">
                  <c:v>3.649</c:v>
                </c:pt>
                <c:pt idx="460" formatCode="0.00">
                  <c:v>3.6960000000000002</c:v>
                </c:pt>
                <c:pt idx="461" formatCode="0.00">
                  <c:v>3.7160000000000002</c:v>
                </c:pt>
                <c:pt idx="462" formatCode="0.00">
                  <c:v>3.6110000000000002</c:v>
                </c:pt>
                <c:pt idx="463" formatCode="0.00">
                  <c:v>3.57</c:v>
                </c:pt>
                <c:pt idx="464" formatCode="0.00">
                  <c:v>3.5150000000000001</c:v>
                </c:pt>
                <c:pt idx="465" formatCode="0.00">
                  <c:v>3.45</c:v>
                </c:pt>
                <c:pt idx="466" formatCode="0.00">
                  <c:v>3.4489999999999998</c:v>
                </c:pt>
                <c:pt idx="467" formatCode="0.00">
                  <c:v>3.4470000000000001</c:v>
                </c:pt>
                <c:pt idx="468" formatCode="0.00">
                  <c:v>3.496</c:v>
                </c:pt>
                <c:pt idx="469" formatCode="0.00">
                  <c:v>3.4049999999999998</c:v>
                </c:pt>
                <c:pt idx="470" formatCode="0.00">
                  <c:v>3.4249999999999998</c:v>
                </c:pt>
                <c:pt idx="471" formatCode="0.00">
                  <c:v>3.3580000000000001</c:v>
                </c:pt>
                <c:pt idx="472" formatCode="0.00">
                  <c:v>3.3620000000000001</c:v>
                </c:pt>
                <c:pt idx="473" formatCode="0.00">
                  <c:v>3.3340000000000001</c:v>
                </c:pt>
                <c:pt idx="474" formatCode="0.00">
                  <c:v>3.2749999999999999</c:v>
                </c:pt>
                <c:pt idx="475" formatCode="0.00">
                  <c:v>3.1960000000000002</c:v>
                </c:pt>
                <c:pt idx="476" formatCode="0.00">
                  <c:v>3.3159999999999998</c:v>
                </c:pt>
                <c:pt idx="477" formatCode="0.00">
                  <c:v>3.3069999999999999</c:v>
                </c:pt>
                <c:pt idx="478" formatCode="0.00">
                  <c:v>3.3879999999999999</c:v>
                </c:pt>
                <c:pt idx="479" formatCode="0.00">
                  <c:v>3.3530000000000002</c:v>
                </c:pt>
                <c:pt idx="480" formatCode="0.00">
                  <c:v>3.3130000000000002</c:v>
                </c:pt>
                <c:pt idx="481" formatCode="0.00">
                  <c:v>3.4710000000000001</c:v>
                </c:pt>
                <c:pt idx="482" formatCode="0.00">
                  <c:v>3.4969999999999999</c:v>
                </c:pt>
                <c:pt idx="483" formatCode="0.00">
                  <c:v>3.4910000000000001</c:v>
                </c:pt>
                <c:pt idx="484" formatCode="0.00">
                  <c:v>3.4060000000000001</c:v>
                </c:pt>
                <c:pt idx="485" formatCode="0.00">
                  <c:v>3.5659999999999998</c:v>
                </c:pt>
                <c:pt idx="486" formatCode="0.00">
                  <c:v>3.738</c:v>
                </c:pt>
                <c:pt idx="487" formatCode="0.00">
                  <c:v>3.8530000000000002</c:v>
                </c:pt>
                <c:pt idx="488" formatCode="0.00">
                  <c:v>3.77</c:v>
                </c:pt>
                <c:pt idx="489" formatCode="0.00">
                  <c:v>3.7189999999999999</c:v>
                </c:pt>
                <c:pt idx="490" formatCode="0.00">
                  <c:v>3.5710000000000002</c:v>
                </c:pt>
                <c:pt idx="491" formatCode="0.00">
                  <c:v>3.5859999999999999</c:v>
                </c:pt>
                <c:pt idx="492" formatCode="0.00">
                  <c:v>3.6080000000000001</c:v>
                </c:pt>
                <c:pt idx="493" formatCode="0.00">
                  <c:v>3.5619999999999998</c:v>
                </c:pt>
                <c:pt idx="494" formatCode="0.00">
                  <c:v>3.51</c:v>
                </c:pt>
                <c:pt idx="495" formatCode="0.00">
                  <c:v>3.6779999999999999</c:v>
                </c:pt>
                <c:pt idx="496" formatCode="0.00">
                  <c:v>3.6720000000000002</c:v>
                </c:pt>
                <c:pt idx="497" formatCode="0.00">
                  <c:v>3.7559999999999998</c:v>
                </c:pt>
                <c:pt idx="498" formatCode="0.00">
                  <c:v>4.0599999999999996</c:v>
                </c:pt>
                <c:pt idx="499" formatCode="0.00">
                  <c:v>3.96</c:v>
                </c:pt>
                <c:pt idx="500" formatCode="0.00">
                  <c:v>3.9889999999999999</c:v>
                </c:pt>
                <c:pt idx="501" formatCode="0.00">
                  <c:v>4.306</c:v>
                </c:pt>
                <c:pt idx="502" formatCode="0.00">
                  <c:v>4.3780000000000001</c:v>
                </c:pt>
                <c:pt idx="503" formatCode="0.00">
                  <c:v>4.7839999999999998</c:v>
                </c:pt>
                <c:pt idx="504" formatCode="0.00">
                  <c:v>4.55</c:v>
                </c:pt>
                <c:pt idx="505" formatCode="0.00">
                  <c:v>4.8179999999999996</c:v>
                </c:pt>
                <c:pt idx="506" formatCode="0.00">
                  <c:v>4.7990000000000004</c:v>
                </c:pt>
                <c:pt idx="507" formatCode="0.00">
                  <c:v>4.6840000000000002</c:v>
                </c:pt>
                <c:pt idx="508" formatCode="0.00">
                  <c:v>4.3920000000000003</c:v>
                </c:pt>
                <c:pt idx="509" formatCode="0.00">
                  <c:v>4.3070000000000004</c:v>
                </c:pt>
                <c:pt idx="510" formatCode="0.00">
                  <c:v>4.2039999999999997</c:v>
                </c:pt>
                <c:pt idx="511" formatCode="0.00">
                  <c:v>4.0380000000000003</c:v>
                </c:pt>
                <c:pt idx="512" formatCode="0.00">
                  <c:v>3.8879999999999999</c:v>
                </c:pt>
                <c:pt idx="513" formatCode="0.00">
                  <c:v>3.8250000000000002</c:v>
                </c:pt>
                <c:pt idx="514" formatCode="0.00">
                  <c:v>3.9649999999999999</c:v>
                </c:pt>
                <c:pt idx="515" formatCode="0.00">
                  <c:v>3.9319999999999999</c:v>
                </c:pt>
                <c:pt idx="516" formatCode="0.00">
                  <c:v>4.9880000000000004</c:v>
                </c:pt>
                <c:pt idx="517" formatCode="0.00">
                  <c:v>4.5389999999999997</c:v>
                </c:pt>
                <c:pt idx="518" formatCode="0.00">
                  <c:v>4.0439999999999996</c:v>
                </c:pt>
                <c:pt idx="519" formatCode="0.00">
                  <c:v>3.7749999999999999</c:v>
                </c:pt>
                <c:pt idx="520" formatCode="0.00">
                  <c:v>3.589</c:v>
                </c:pt>
                <c:pt idx="521" formatCode="0.00">
                  <c:v>3.59</c:v>
                </c:pt>
                <c:pt idx="522" formatCode="0.00">
                  <c:v>3.45</c:v>
                </c:pt>
                <c:pt idx="523" formatCode="0.00">
                  <c:v>3.476</c:v>
                </c:pt>
                <c:pt idx="524" formatCode="0.00">
                  <c:v>3.43</c:v>
                </c:pt>
                <c:pt idx="525" formatCode="0.00">
                  <c:v>3.49</c:v>
                </c:pt>
                <c:pt idx="526" formatCode="0.00">
                  <c:v>3.45</c:v>
                </c:pt>
                <c:pt idx="527" formatCode="0.00">
                  <c:v>3.476</c:v>
                </c:pt>
                <c:pt idx="528" formatCode="0.00">
                  <c:v>3.4980000000000002</c:v>
                </c:pt>
                <c:pt idx="529" formatCode="0.00">
                  <c:v>3.3690000000000002</c:v>
                </c:pt>
                <c:pt idx="530" formatCode="0.00">
                  <c:v>3.4129999999999998</c:v>
                </c:pt>
                <c:pt idx="531" formatCode="0.00">
                  <c:v>3.206</c:v>
                </c:pt>
                <c:pt idx="532" formatCode="0.00">
                  <c:v>3.2759999999999998</c:v>
                </c:pt>
                <c:pt idx="533" formatCode="0.00">
                  <c:v>3.1960000000000002</c:v>
                </c:pt>
                <c:pt idx="534" formatCode="0.00">
                  <c:v>3.0779999999999998</c:v>
                </c:pt>
                <c:pt idx="535" formatCode="0.00">
                  <c:v>2.9790000000000001</c:v>
                </c:pt>
                <c:pt idx="536" formatCode="0.00">
                  <c:v>2.8780000000000001</c:v>
                </c:pt>
                <c:pt idx="537" formatCode="0.00">
                  <c:v>2.8919999999999999</c:v>
                </c:pt>
                <c:pt idx="538" formatCode="0.00">
                  <c:v>2.9340000000000002</c:v>
                </c:pt>
                <c:pt idx="539" formatCode="0.00">
                  <c:v>2.883</c:v>
                </c:pt>
                <c:pt idx="540" formatCode="0.00">
                  <c:v>2.839</c:v>
                </c:pt>
                <c:pt idx="541" formatCode="0.00">
                  <c:v>2.714</c:v>
                </c:pt>
                <c:pt idx="542" formatCode="0.00">
                  <c:v>2.6240000000000001</c:v>
                </c:pt>
                <c:pt idx="543" formatCode="0.00">
                  <c:v>2.6230000000000002</c:v>
                </c:pt>
                <c:pt idx="544" formatCode="0.00">
                  <c:v>2.5150000000000001</c:v>
                </c:pt>
                <c:pt idx="545" formatCode="0.00">
                  <c:v>2.4350000000000001</c:v>
                </c:pt>
                <c:pt idx="546" formatCode="0.00">
                  <c:v>2.536</c:v>
                </c:pt>
                <c:pt idx="547" formatCode="0.00">
                  <c:v>2.4489999999999998</c:v>
                </c:pt>
                <c:pt idx="548" formatCode="0.00">
                  <c:v>2.3359999999999999</c:v>
                </c:pt>
                <c:pt idx="549" formatCode="0.00">
                  <c:v>2.3450000000000002</c:v>
                </c:pt>
                <c:pt idx="550" formatCode="0.00">
                  <c:v>2.3519999999999999</c:v>
                </c:pt>
                <c:pt idx="551" formatCode="0.00">
                  <c:v>2.431</c:v>
                </c:pt>
                <c:pt idx="552" formatCode="0.00">
                  <c:v>2.2869999999999999</c:v>
                </c:pt>
                <c:pt idx="553" formatCode="0.00">
                  <c:v>2.3039999999999998</c:v>
                </c:pt>
                <c:pt idx="554" formatCode="0.00">
                  <c:v>2.2890000000000001</c:v>
                </c:pt>
                <c:pt idx="555" formatCode="0.00">
                  <c:v>2.2829999999999999</c:v>
                </c:pt>
                <c:pt idx="556" formatCode="0.00">
                  <c:v>2.403</c:v>
                </c:pt>
                <c:pt idx="557" formatCode="0.00">
                  <c:v>2.4380000000000002</c:v>
                </c:pt>
                <c:pt idx="558" formatCode="0.00">
                  <c:v>2.524</c:v>
                </c:pt>
                <c:pt idx="559" formatCode="0.00">
                  <c:v>2.4769999999999999</c:v>
                </c:pt>
                <c:pt idx="560" formatCode="0.00">
                  <c:v>2.4929999999999999</c:v>
                </c:pt>
                <c:pt idx="561" formatCode="0.00">
                  <c:v>2.4510000000000001</c:v>
                </c:pt>
                <c:pt idx="562" formatCode="0.00">
                  <c:v>2.5310000000000001</c:v>
                </c:pt>
                <c:pt idx="563" formatCode="0.00">
                  <c:v>2.66</c:v>
                </c:pt>
                <c:pt idx="564" formatCode="0.00">
                  <c:v>2.6869999999999998</c:v>
                </c:pt>
                <c:pt idx="565" formatCode="0.00">
                  <c:v>2.6339999999999999</c:v>
                </c:pt>
                <c:pt idx="566" formatCode="0.00">
                  <c:v>2.585</c:v>
                </c:pt>
                <c:pt idx="567" formatCode="0.00">
                  <c:v>2.5510000000000002</c:v>
                </c:pt>
                <c:pt idx="568" formatCode="0.00">
                  <c:v>2.5219999999999998</c:v>
                </c:pt>
                <c:pt idx="569" formatCode="0.00">
                  <c:v>2.57</c:v>
                </c:pt>
                <c:pt idx="570" formatCode="0.00">
                  <c:v>2.6019999999999999</c:v>
                </c:pt>
                <c:pt idx="571" formatCode="0.00">
                  <c:v>2.6349999999999998</c:v>
                </c:pt>
                <c:pt idx="572" formatCode="0.00">
                  <c:v>2.548</c:v>
                </c:pt>
                <c:pt idx="573" formatCode="0.00">
                  <c:v>2.5379999999999998</c:v>
                </c:pt>
                <c:pt idx="574" formatCode="0.00">
                  <c:v>2.464</c:v>
                </c:pt>
                <c:pt idx="575" formatCode="0.00">
                  <c:v>2.5670000000000002</c:v>
                </c:pt>
                <c:pt idx="576" formatCode="0.00">
                  <c:v>2.4540000000000002</c:v>
                </c:pt>
                <c:pt idx="577" formatCode="0.00">
                  <c:v>2.5640000000000001</c:v>
                </c:pt>
                <c:pt idx="578" formatCode="0.00">
                  <c:v>2.669</c:v>
                </c:pt>
                <c:pt idx="579" formatCode="0.00">
                  <c:v>2.7120000000000002</c:v>
                </c:pt>
                <c:pt idx="580" formatCode="0.00">
                  <c:v>2.6440000000000001</c:v>
                </c:pt>
                <c:pt idx="581" formatCode="0.00">
                  <c:v>2.5470000000000002</c:v>
                </c:pt>
                <c:pt idx="582" formatCode="0.00">
                  <c:v>2.5710000000000002</c:v>
                </c:pt>
                <c:pt idx="583" formatCode="0.00">
                  <c:v>2.7309999999999999</c:v>
                </c:pt>
                <c:pt idx="584" formatCode="0.00">
                  <c:v>2.871</c:v>
                </c:pt>
                <c:pt idx="585" formatCode="0.00">
                  <c:v>2.7959999999999998</c:v>
                </c:pt>
                <c:pt idx="586" formatCode="0.00">
                  <c:v>2.6669999999999998</c:v>
                </c:pt>
                <c:pt idx="587" formatCode="0.00">
                  <c:v>2.6749999999999998</c:v>
                </c:pt>
                <c:pt idx="588" formatCode="0.00">
                  <c:v>2.6429999999999998</c:v>
                </c:pt>
                <c:pt idx="589" formatCode="0.00">
                  <c:v>2.726</c:v>
                </c:pt>
                <c:pt idx="590" formatCode="0.00">
                  <c:v>2.64</c:v>
                </c:pt>
                <c:pt idx="591" formatCode="0.00">
                  <c:v>2.57</c:v>
                </c:pt>
                <c:pt idx="592" formatCode="0.00">
                  <c:v>2.4910000000000001</c:v>
                </c:pt>
                <c:pt idx="593" formatCode="0.00">
                  <c:v>2.4580000000000002</c:v>
                </c:pt>
                <c:pt idx="594" formatCode="0.00">
                  <c:v>2.4249999999999998</c:v>
                </c:pt>
                <c:pt idx="595" formatCode="0.00">
                  <c:v>2.4809999999999999</c:v>
                </c:pt>
                <c:pt idx="596" formatCode="0.00">
                  <c:v>2.4159999999999999</c:v>
                </c:pt>
                <c:pt idx="597" formatCode="0.00">
                  <c:v>2.3919999999999999</c:v>
                </c:pt>
                <c:pt idx="598" formatCode="0.00">
                  <c:v>2.254</c:v>
                </c:pt>
                <c:pt idx="599" formatCode="0.00">
                  <c:v>2.1840000000000002</c:v>
                </c:pt>
                <c:pt idx="600" formatCode="0.00">
                  <c:v>2.2290000000000001</c:v>
                </c:pt>
                <c:pt idx="601" formatCode="0.00">
                  <c:v>2.16</c:v>
                </c:pt>
                <c:pt idx="602" formatCode="0.00">
                  <c:v>2.1309999999999998</c:v>
                </c:pt>
                <c:pt idx="603" formatCode="0.00">
                  <c:v>2.1850000000000001</c:v>
                </c:pt>
                <c:pt idx="604" formatCode="0.00">
                  <c:v>2.13</c:v>
                </c:pt>
                <c:pt idx="605" formatCode="0.00">
                  <c:v>2.0939999999999999</c:v>
                </c:pt>
                <c:pt idx="606" formatCode="0.00">
                  <c:v>2.093</c:v>
                </c:pt>
                <c:pt idx="607" formatCode="0.00">
                  <c:v>2.0920000000000001</c:v>
                </c:pt>
                <c:pt idx="608" formatCode="0.00">
                  <c:v>1.9770000000000001</c:v>
                </c:pt>
                <c:pt idx="609" formatCode="0.00">
                  <c:v>1.998</c:v>
                </c:pt>
                <c:pt idx="610" formatCode="0.00">
                  <c:v>1.921</c:v>
                </c:pt>
                <c:pt idx="611" formatCode="0.00">
                  <c:v>2.0649999999999999</c:v>
                </c:pt>
                <c:pt idx="612" formatCode="0.00">
                  <c:v>2.0550000000000002</c:v>
                </c:pt>
                <c:pt idx="613" formatCode="0.00">
                  <c:v>2.1589999999999998</c:v>
                </c:pt>
                <c:pt idx="614" formatCode="0.00">
                  <c:v>2.173</c:v>
                </c:pt>
                <c:pt idx="615" formatCode="0.00">
                  <c:v>2.125</c:v>
                </c:pt>
                <c:pt idx="616" formatCode="0.00">
                  <c:v>2.0779999999999998</c:v>
                </c:pt>
                <c:pt idx="617" formatCode="0.00">
                  <c:v>2.0790000000000002</c:v>
                </c:pt>
                <c:pt idx="618" formatCode="0.00">
                  <c:v>2.0369999999999999</c:v>
                </c:pt>
                <c:pt idx="619" formatCode="0.00">
                  <c:v>2.0099999999999998</c:v>
                </c:pt>
                <c:pt idx="620" formatCode="0.00">
                  <c:v>1.9370000000000001</c:v>
                </c:pt>
                <c:pt idx="621" formatCode="0.00">
                  <c:v>1.9039999999999999</c:v>
                </c:pt>
                <c:pt idx="622" formatCode="0.00">
                  <c:v>1.9470000000000001</c:v>
                </c:pt>
                <c:pt idx="623" formatCode="0.00">
                  <c:v>2.0379999999999998</c:v>
                </c:pt>
                <c:pt idx="624" formatCode="0.00">
                  <c:v>2.11</c:v>
                </c:pt>
                <c:pt idx="625" formatCode="0.00">
                  <c:v>2.0649999999999999</c:v>
                </c:pt>
                <c:pt idx="626" formatCode="0.00">
                  <c:v>2.1259999999999999</c:v>
                </c:pt>
                <c:pt idx="627" formatCode="0.00">
                  <c:v>2.0510000000000002</c:v>
                </c:pt>
                <c:pt idx="628" formatCode="0.00">
                  <c:v>1.946</c:v>
                </c:pt>
                <c:pt idx="629" formatCode="0.00">
                  <c:v>1.95</c:v>
                </c:pt>
                <c:pt idx="630" formatCode="0.00">
                  <c:v>1.984</c:v>
                </c:pt>
                <c:pt idx="631" formatCode="0.00">
                  <c:v>1.899</c:v>
                </c:pt>
                <c:pt idx="632" formatCode="0.00">
                  <c:v>1.8640000000000001</c:v>
                </c:pt>
                <c:pt idx="633" formatCode="0.00">
                  <c:v>1.819</c:v>
                </c:pt>
                <c:pt idx="634" formatCode="0.00">
                  <c:v>1.766</c:v>
                </c:pt>
                <c:pt idx="635" formatCode="0.00">
                  <c:v>1.669</c:v>
                </c:pt>
                <c:pt idx="636" formatCode="0.00">
                  <c:v>1.7370000000000001</c:v>
                </c:pt>
                <c:pt idx="637" formatCode="0.00">
                  <c:v>1.7629999999999999</c:v>
                </c:pt>
                <c:pt idx="638" formatCode="0.00">
                  <c:v>1.8129999999999999</c:v>
                </c:pt>
                <c:pt idx="639" formatCode="0.00">
                  <c:v>1.7889999999999999</c:v>
                </c:pt>
                <c:pt idx="640" formatCode="0.00">
                  <c:v>1.776</c:v>
                </c:pt>
                <c:pt idx="641" formatCode="0.00">
                  <c:v>1.881</c:v>
                </c:pt>
                <c:pt idx="642" formatCode="0.00">
                  <c:v>1.841</c:v>
                </c:pt>
                <c:pt idx="643" formatCode="0.00">
                  <c:v>1.8480000000000001</c:v>
                </c:pt>
                <c:pt idx="644" formatCode="0.00">
                  <c:v>1.9219999999999999</c:v>
                </c:pt>
                <c:pt idx="645" formatCode="0.00">
                  <c:v>1.8660000000000001</c:v>
                </c:pt>
                <c:pt idx="646" formatCode="0.00">
                  <c:v>1.7430000000000001</c:v>
                </c:pt>
                <c:pt idx="647" formatCode="0.00">
                  <c:v>1.786</c:v>
                </c:pt>
                <c:pt idx="648" formatCode="0.00">
                  <c:v>1.802</c:v>
                </c:pt>
                <c:pt idx="649" formatCode="0.00">
                  <c:v>1.7470000000000001</c:v>
                </c:pt>
                <c:pt idx="650" formatCode="0.00">
                  <c:v>1.7589999999999999</c:v>
                </c:pt>
                <c:pt idx="651" formatCode="0.00">
                  <c:v>1.6659999999999999</c:v>
                </c:pt>
                <c:pt idx="652" formatCode="0.00">
                  <c:v>1.6950000000000001</c:v>
                </c:pt>
                <c:pt idx="653" formatCode="0.00">
                  <c:v>1.6859999999999999</c:v>
                </c:pt>
                <c:pt idx="654" formatCode="0.00">
                  <c:v>1.62</c:v>
                </c:pt>
                <c:pt idx="655" formatCode="0.00">
                  <c:v>1.5</c:v>
                </c:pt>
                <c:pt idx="656" formatCode="0.00">
                  <c:v>1.45</c:v>
                </c:pt>
                <c:pt idx="657" formatCode="0.00">
                  <c:v>1.524</c:v>
                </c:pt>
                <c:pt idx="658" formatCode="0.00">
                  <c:v>1.4750000000000001</c:v>
                </c:pt>
                <c:pt idx="659" formatCode="0.00">
                  <c:v>1.355</c:v>
                </c:pt>
                <c:pt idx="660" formatCode="0.00">
                  <c:v>1.59</c:v>
                </c:pt>
                <c:pt idx="661" formatCode="0.00">
                  <c:v>1.611</c:v>
                </c:pt>
                <c:pt idx="662" formatCode="0.00">
                  <c:v>1.573</c:v>
                </c:pt>
                <c:pt idx="663" formatCode="0.00">
                  <c:v>1.5640000000000001</c:v>
                </c:pt>
                <c:pt idx="664" formatCode="0.00">
                  <c:v>1.548</c:v>
                </c:pt>
                <c:pt idx="665" formatCode="0.00">
                  <c:v>1.492</c:v>
                </c:pt>
                <c:pt idx="666" formatCode="0.00">
                  <c:v>1.466</c:v>
                </c:pt>
                <c:pt idx="667" formatCode="0.00">
                  <c:v>1.546</c:v>
                </c:pt>
                <c:pt idx="668" formatCode="0.00">
                  <c:v>1.5880000000000001</c:v>
                </c:pt>
                <c:pt idx="669" formatCode="0.00">
                  <c:v>1.609</c:v>
                </c:pt>
                <c:pt idx="670" formatCode="0.00">
                  <c:v>1.6459999999999999</c:v>
                </c:pt>
                <c:pt idx="671" formatCode="0.00">
                  <c:v>1.617</c:v>
                </c:pt>
                <c:pt idx="672" formatCode="0.00">
                  <c:v>1.613</c:v>
                </c:pt>
                <c:pt idx="673" formatCode="0.00">
                  <c:v>1.53</c:v>
                </c:pt>
                <c:pt idx="674" formatCode="0.00">
                  <c:v>1.593</c:v>
                </c:pt>
                <c:pt idx="675" formatCode="0.00">
                  <c:v>1.5029999999999999</c:v>
                </c:pt>
                <c:pt idx="676" formatCode="0.00">
                  <c:v>1.4810000000000001</c:v>
                </c:pt>
                <c:pt idx="677" formatCode="0.00">
                  <c:v>1.456</c:v>
                </c:pt>
                <c:pt idx="678" formatCode="0.00">
                  <c:v>1.361</c:v>
                </c:pt>
                <c:pt idx="679" formatCode="0.00">
                  <c:v>1.427</c:v>
                </c:pt>
                <c:pt idx="680" formatCode="0.00">
                  <c:v>1.448</c:v>
                </c:pt>
                <c:pt idx="681" formatCode="0.00">
                  <c:v>1.37</c:v>
                </c:pt>
                <c:pt idx="682" formatCode="0.00">
                  <c:v>1.351</c:v>
                </c:pt>
                <c:pt idx="683" formatCode="0.00">
                  <c:v>1.3320000000000001</c:v>
                </c:pt>
                <c:pt idx="684" formatCode="0.00">
                  <c:v>1.284</c:v>
                </c:pt>
                <c:pt idx="685" formatCode="0.00">
                  <c:v>1.242</c:v>
                </c:pt>
                <c:pt idx="686" formatCode="0.00">
                  <c:v>1.298</c:v>
                </c:pt>
                <c:pt idx="687" formatCode="0.00">
                  <c:v>1.347</c:v>
                </c:pt>
                <c:pt idx="688" formatCode="0.00">
                  <c:v>1.3720000000000001</c:v>
                </c:pt>
                <c:pt idx="689" formatCode="0.00">
                  <c:v>1.329</c:v>
                </c:pt>
                <c:pt idx="690" formatCode="0.00">
                  <c:v>1.2969999999999999</c:v>
                </c:pt>
                <c:pt idx="691" formatCode="0.00">
                  <c:v>1.2549999999999999</c:v>
                </c:pt>
                <c:pt idx="692" formatCode="0.00">
                  <c:v>1.216</c:v>
                </c:pt>
                <c:pt idx="693" formatCode="0.00">
                  <c:v>1.2430000000000001</c:v>
                </c:pt>
                <c:pt idx="694" formatCode="0.00">
                  <c:v>1.2669999999999999</c:v>
                </c:pt>
                <c:pt idx="695" formatCode="0.00">
                  <c:v>1.3089999999999999</c:v>
                </c:pt>
                <c:pt idx="696" formatCode="0.00">
                  <c:v>1.29</c:v>
                </c:pt>
                <c:pt idx="697" formatCode="0.00">
                  <c:v>1.2749999999999999</c:v>
                </c:pt>
                <c:pt idx="698" formatCode="0.00">
                  <c:v>1.202</c:v>
                </c:pt>
                <c:pt idx="699" formatCode="0.00">
                  <c:v>1.212</c:v>
                </c:pt>
                <c:pt idx="700" formatCode="0.00">
                  <c:v>1.117</c:v>
                </c:pt>
                <c:pt idx="701" formatCode="0.00">
                  <c:v>1.135</c:v>
                </c:pt>
                <c:pt idx="702" formatCode="0.00">
                  <c:v>1.1779999999999999</c:v>
                </c:pt>
                <c:pt idx="703" formatCode="0.00">
                  <c:v>1.0960000000000001</c:v>
                </c:pt>
                <c:pt idx="704" formatCode="0.00">
                  <c:v>1.093</c:v>
                </c:pt>
                <c:pt idx="705" formatCode="0.00">
                  <c:v>1.0669999999999999</c:v>
                </c:pt>
                <c:pt idx="706" formatCode="0.00">
                  <c:v>1.0589999999999999</c:v>
                </c:pt>
                <c:pt idx="707" formatCode="0.00">
                  <c:v>0.95199999999999996</c:v>
                </c:pt>
                <c:pt idx="708" formatCode="0.00">
                  <c:v>0.93200000000000005</c:v>
                </c:pt>
                <c:pt idx="709" formatCode="0.00">
                  <c:v>0.91800000000000004</c:v>
                </c:pt>
                <c:pt idx="710" formatCode="0.00">
                  <c:v>0.90300000000000002</c:v>
                </c:pt>
                <c:pt idx="711" formatCode="0.00">
                  <c:v>0.873</c:v>
                </c:pt>
                <c:pt idx="712" formatCode="0.00">
                  <c:v>0.83499999999999996</c:v>
                </c:pt>
                <c:pt idx="713" formatCode="0.00">
                  <c:v>0.86</c:v>
                </c:pt>
                <c:pt idx="714" formatCode="0.00">
                  <c:v>0.86</c:v>
                </c:pt>
                <c:pt idx="715" formatCode="0.00">
                  <c:v>0.83699999999999997</c:v>
                </c:pt>
                <c:pt idx="716" formatCode="0.00">
                  <c:v>0.80300000000000005</c:v>
                </c:pt>
                <c:pt idx="717" formatCode="0.00">
                  <c:v>0.82499999999999996</c:v>
                </c:pt>
                <c:pt idx="718" formatCode="0.00">
                  <c:v>0.84</c:v>
                </c:pt>
                <c:pt idx="719" formatCode="0.00">
                  <c:v>0.9</c:v>
                </c:pt>
                <c:pt idx="720" formatCode="0.00">
                  <c:v>0.88800000000000001</c:v>
                </c:pt>
                <c:pt idx="721" formatCode="0.00">
                  <c:v>0.85299999999999998</c:v>
                </c:pt>
                <c:pt idx="722" formatCode="0.00">
                  <c:v>0.94599999999999995</c:v>
                </c:pt>
                <c:pt idx="723" formatCode="0.00">
                  <c:v>0.92700000000000005</c:v>
                </c:pt>
                <c:pt idx="724" formatCode="0.00">
                  <c:v>1.052</c:v>
                </c:pt>
                <c:pt idx="725" formatCode="0.00">
                  <c:v>1.077</c:v>
                </c:pt>
                <c:pt idx="726" formatCode="0.00">
                  <c:v>1.083</c:v>
                </c:pt>
                <c:pt idx="727" formatCode="0.00">
                  <c:v>1.07</c:v>
                </c:pt>
                <c:pt idx="728" formatCode="0.00">
                  <c:v>1.024</c:v>
                </c:pt>
                <c:pt idx="729" formatCode="0.00">
                  <c:v>1.0840000000000001</c:v>
                </c:pt>
                <c:pt idx="730" formatCode="0.00">
                  <c:v>1.125</c:v>
                </c:pt>
                <c:pt idx="731" formatCode="0.00">
                  <c:v>1.1319999999999999</c:v>
                </c:pt>
                <c:pt idx="732" formatCode="0.00">
                  <c:v>1.115</c:v>
                </c:pt>
                <c:pt idx="733" formatCode="0.00">
                  <c:v>1.071</c:v>
                </c:pt>
                <c:pt idx="734" formatCode="0.00">
                  <c:v>1.06</c:v>
                </c:pt>
                <c:pt idx="735" formatCode="0.00">
                  <c:v>1.054</c:v>
                </c:pt>
                <c:pt idx="736" formatCode="0.00">
                  <c:v>0.92700000000000005</c:v>
                </c:pt>
                <c:pt idx="737" formatCode="0.00">
                  <c:v>1.004</c:v>
                </c:pt>
                <c:pt idx="738" formatCode="0.00">
                  <c:v>1.016</c:v>
                </c:pt>
                <c:pt idx="739" formatCode="0.00">
                  <c:v>1.1439999999999999</c:v>
                </c:pt>
                <c:pt idx="740" formatCode="0.00">
                  <c:v>1.2</c:v>
                </c:pt>
                <c:pt idx="741" formatCode="0.00">
                  <c:v>1.173</c:v>
                </c:pt>
                <c:pt idx="742" formatCode="0.00">
                  <c:v>1.143</c:v>
                </c:pt>
                <c:pt idx="743" formatCode="0.00">
                  <c:v>1.113</c:v>
                </c:pt>
                <c:pt idx="744" formatCode="0.00">
                  <c:v>1.113</c:v>
                </c:pt>
                <c:pt idx="745" formatCode="0.00">
                  <c:v>1.135</c:v>
                </c:pt>
                <c:pt idx="746" formatCode="0.00">
                  <c:v>1.3160000000000001</c:v>
                </c:pt>
                <c:pt idx="747" formatCode="0.00">
                  <c:v>1.3580000000000001</c:v>
                </c:pt>
                <c:pt idx="748" formatCode="0.00">
                  <c:v>1.361</c:v>
                </c:pt>
                <c:pt idx="749" formatCode="0.00">
                  <c:v>1.4419999999999999</c:v>
                </c:pt>
                <c:pt idx="750" formatCode="0.00">
                  <c:v>1.387</c:v>
                </c:pt>
                <c:pt idx="751" formatCode="0.00">
                  <c:v>1.3720000000000001</c:v>
                </c:pt>
                <c:pt idx="752" formatCode="0.00">
                  <c:v>1.373</c:v>
                </c:pt>
                <c:pt idx="753" formatCode="0.00">
                  <c:v>1.377</c:v>
                </c:pt>
                <c:pt idx="754" formatCode="0.00">
                  <c:v>1.2889999999999999</c:v>
                </c:pt>
                <c:pt idx="755" formatCode="0.00">
                  <c:v>1.343</c:v>
                </c:pt>
                <c:pt idx="756" formatCode="0.00">
                  <c:v>1.448</c:v>
                </c:pt>
                <c:pt idx="757" formatCode="0.00">
                  <c:v>1.5189999999999999</c:v>
                </c:pt>
                <c:pt idx="758" formatCode="0.00">
                  <c:v>1.5</c:v>
                </c:pt>
                <c:pt idx="759" formatCode="0.00">
                  <c:v>1.429</c:v>
                </c:pt>
                <c:pt idx="760" formatCode="0.00">
                  <c:v>1.4279999999999999</c:v>
                </c:pt>
                <c:pt idx="761" formatCode="0.00">
                  <c:v>1.4490000000000001</c:v>
                </c:pt>
                <c:pt idx="762" formatCode="0.00">
                  <c:v>1.379</c:v>
                </c:pt>
                <c:pt idx="763" formatCode="0.00">
                  <c:v>1.367</c:v>
                </c:pt>
                <c:pt idx="764" formatCode="0.00">
                  <c:v>1.3740000000000001</c:v>
                </c:pt>
                <c:pt idx="765" formatCode="0.00">
                  <c:v>1.335</c:v>
                </c:pt>
                <c:pt idx="766" formatCode="0.00">
                  <c:v>1.325</c:v>
                </c:pt>
                <c:pt idx="767" formatCode="0.00">
                  <c:v>1.2749999999999999</c:v>
                </c:pt>
                <c:pt idx="768" formatCode="0.00">
                  <c:v>1.2330000000000001</c:v>
                </c:pt>
                <c:pt idx="769" formatCode="0.00">
                  <c:v>1.2030000000000001</c:v>
                </c:pt>
                <c:pt idx="770" formatCode="0.00">
                  <c:v>1.1180000000000001</c:v>
                </c:pt>
                <c:pt idx="771" formatCode="0.00">
                  <c:v>1.119</c:v>
                </c:pt>
                <c:pt idx="772" formatCode="0.00">
                  <c:v>1.1020000000000001</c:v>
                </c:pt>
                <c:pt idx="773" formatCode="0.00">
                  <c:v>1.1519999999999999</c:v>
                </c:pt>
                <c:pt idx="774" formatCode="0.00">
                  <c:v>1.1180000000000001</c:v>
                </c:pt>
                <c:pt idx="775" formatCode="0.00">
                  <c:v>1.077</c:v>
                </c:pt>
                <c:pt idx="776" formatCode="0.00">
                  <c:v>1.0429999999999999</c:v>
                </c:pt>
                <c:pt idx="777" formatCode="0.00">
                  <c:v>1.056</c:v>
                </c:pt>
                <c:pt idx="778" formatCode="0.00">
                  <c:v>1.0780000000000001</c:v>
                </c:pt>
                <c:pt idx="779" formatCode="0.00">
                  <c:v>1.0629999999999999</c:v>
                </c:pt>
                <c:pt idx="780" formatCode="0.00">
                  <c:v>1.08</c:v>
                </c:pt>
                <c:pt idx="781" formatCode="0.00">
                  <c:v>1.075</c:v>
                </c:pt>
                <c:pt idx="782" formatCode="0.00">
                  <c:v>1.04</c:v>
                </c:pt>
                <c:pt idx="783" formatCode="0.00">
                  <c:v>1.0669999999999999</c:v>
                </c:pt>
                <c:pt idx="784" formatCode="0.00">
                  <c:v>1.0209999999999999</c:v>
                </c:pt>
                <c:pt idx="785" formatCode="0.00">
                  <c:v>1.034</c:v>
                </c:pt>
                <c:pt idx="786" formatCode="0.00">
                  <c:v>1.056</c:v>
                </c:pt>
                <c:pt idx="787" formatCode="0.00">
                  <c:v>0.999</c:v>
                </c:pt>
                <c:pt idx="788" formatCode="0.00">
                  <c:v>1.0229999999999999</c:v>
                </c:pt>
                <c:pt idx="789" formatCode="0.00">
                  <c:v>1.0169999999999999</c:v>
                </c:pt>
                <c:pt idx="790" formatCode="0.00">
                  <c:v>0.94699999999999995</c:v>
                </c:pt>
                <c:pt idx="791" formatCode="0.00">
                  <c:v>0.94499999999999995</c:v>
                </c:pt>
                <c:pt idx="792" formatCode="0.00">
                  <c:v>0.94</c:v>
                </c:pt>
                <c:pt idx="793" formatCode="0.00">
                  <c:v>0.94099999999999995</c:v>
                </c:pt>
                <c:pt idx="794" formatCode="0.00">
                  <c:v>0.96099999999999997</c:v>
                </c:pt>
                <c:pt idx="795" formatCode="0.00">
                  <c:v>0.94299999999999995</c:v>
                </c:pt>
                <c:pt idx="796" formatCode="0.00">
                  <c:v>0.96099999999999997</c:v>
                </c:pt>
                <c:pt idx="797" formatCode="0.00">
                  <c:v>0.96099999999999997</c:v>
                </c:pt>
                <c:pt idx="798" formatCode="0.00">
                  <c:v>0.98699999999999999</c:v>
                </c:pt>
                <c:pt idx="799" formatCode="0.00">
                  <c:v>0.94599999999999995</c:v>
                </c:pt>
                <c:pt idx="800" formatCode="0.00">
                  <c:v>0.95399999999999996</c:v>
                </c:pt>
                <c:pt idx="801" formatCode="0.00">
                  <c:v>0.95299999999999996</c:v>
                </c:pt>
                <c:pt idx="802" formatCode="0.00">
                  <c:v>1.01</c:v>
                </c:pt>
                <c:pt idx="803" formatCode="0.00">
                  <c:v>0.93500000000000005</c:v>
                </c:pt>
                <c:pt idx="804" formatCode="0.00">
                  <c:v>0.93300000000000005</c:v>
                </c:pt>
                <c:pt idx="805" formatCode="0.00">
                  <c:v>0.94599999999999995</c:v>
                </c:pt>
                <c:pt idx="806" formatCode="0.00">
                  <c:v>0.95799999999999996</c:v>
                </c:pt>
                <c:pt idx="807" formatCode="0.00">
                  <c:v>0.99399999999999999</c:v>
                </c:pt>
                <c:pt idx="808" formatCode="0.00">
                  <c:v>1</c:v>
                </c:pt>
                <c:pt idx="809" formatCode="0.00">
                  <c:v>0.995</c:v>
                </c:pt>
                <c:pt idx="810" formatCode="0.00">
                  <c:v>0.97199999999999998</c:v>
                </c:pt>
                <c:pt idx="811" formatCode="0.00">
                  <c:v>0.99099999999999999</c:v>
                </c:pt>
                <c:pt idx="812" formatCode="0.00">
                  <c:v>1.0049999999999999</c:v>
                </c:pt>
                <c:pt idx="813" formatCode="0.00">
                  <c:v>1.002</c:v>
                </c:pt>
                <c:pt idx="814" formatCode="0.00">
                  <c:v>1.056</c:v>
                </c:pt>
                <c:pt idx="815" formatCode="0.00">
                  <c:v>1.01</c:v>
                </c:pt>
                <c:pt idx="816" formatCode="0.00">
                  <c:v>1.0309999999999999</c:v>
                </c:pt>
                <c:pt idx="817" formatCode="0.00">
                  <c:v>1.113</c:v>
                </c:pt>
                <c:pt idx="818" formatCode="0.00">
                  <c:v>1.147</c:v>
                </c:pt>
                <c:pt idx="819" formatCode="0.00">
                  <c:v>1.103</c:v>
                </c:pt>
                <c:pt idx="820" formatCode="0.00">
                  <c:v>1.125</c:v>
                </c:pt>
                <c:pt idx="821" formatCode="0.00">
                  <c:v>1.1579999999999999</c:v>
                </c:pt>
                <c:pt idx="822" formatCode="0.00">
                  <c:v>1.173</c:v>
                </c:pt>
                <c:pt idx="823" formatCode="0.00">
                  <c:v>1.1279999999999999</c:v>
                </c:pt>
                <c:pt idx="824" formatCode="0.00">
                  <c:v>1.121</c:v>
                </c:pt>
                <c:pt idx="825" formatCode="0.00">
                  <c:v>1.165</c:v>
                </c:pt>
                <c:pt idx="826" formatCode="0.00">
                  <c:v>1.236</c:v>
                </c:pt>
                <c:pt idx="827" formatCode="0.00">
                  <c:v>1.226</c:v>
                </c:pt>
                <c:pt idx="828" formatCode="0.00">
                  <c:v>1.2470000000000001</c:v>
                </c:pt>
                <c:pt idx="829" formatCode="0.00">
                  <c:v>1.234</c:v>
                </c:pt>
                <c:pt idx="830" formatCode="0.00">
                  <c:v>1.2509999999999999</c:v>
                </c:pt>
                <c:pt idx="831" formatCode="0.00">
                  <c:v>1.2210000000000001</c:v>
                </c:pt>
                <c:pt idx="832" formatCode="0.00">
                  <c:v>1.2869999999999999</c:v>
                </c:pt>
                <c:pt idx="833" formatCode="0.00">
                  <c:v>1.2410000000000001</c:v>
                </c:pt>
                <c:pt idx="834" formatCode="0.00">
                  <c:v>1.28</c:v>
                </c:pt>
                <c:pt idx="835" formatCode="0.00">
                  <c:v>1.2669999999999999</c:v>
                </c:pt>
                <c:pt idx="836" formatCode="0.00">
                  <c:v>1.2270000000000001</c:v>
                </c:pt>
                <c:pt idx="837" formatCode="0.00">
                  <c:v>1.2050000000000001</c:v>
                </c:pt>
                <c:pt idx="838" formatCode="0.00">
                  <c:v>1.256</c:v>
                </c:pt>
                <c:pt idx="839" formatCode="0.00">
                  <c:v>1.2569999999999999</c:v>
                </c:pt>
                <c:pt idx="840" formatCode="0.00">
                  <c:v>1.276</c:v>
                </c:pt>
                <c:pt idx="841" formatCode="0.00">
                  <c:v>1.278</c:v>
                </c:pt>
                <c:pt idx="842" formatCode="0.00">
                  <c:v>1.2450000000000001</c:v>
                </c:pt>
                <c:pt idx="843" formatCode="0.00">
                  <c:v>1.2789999999999999</c:v>
                </c:pt>
                <c:pt idx="844" formatCode="0.00">
                  <c:v>1.266</c:v>
                </c:pt>
                <c:pt idx="845" formatCode="0.00">
                  <c:v>1.3089999999999999</c:v>
                </c:pt>
                <c:pt idx="846" formatCode="0.00">
                  <c:v>1.3460000000000001</c:v>
                </c:pt>
                <c:pt idx="847" formatCode="0.00">
                  <c:v>1.3260000000000001</c:v>
                </c:pt>
                <c:pt idx="848" formatCode="0.00">
                  <c:v>1.371</c:v>
                </c:pt>
                <c:pt idx="849" formatCode="0.00">
                  <c:v>1.3280000000000001</c:v>
                </c:pt>
                <c:pt idx="850" formatCode="0.00">
                  <c:v>1.345</c:v>
                </c:pt>
                <c:pt idx="851" formatCode="0.00">
                  <c:v>1.304</c:v>
                </c:pt>
                <c:pt idx="852" formatCode="0.00">
                  <c:v>1.319</c:v>
                </c:pt>
                <c:pt idx="853" formatCode="0.00">
                  <c:v>1.282</c:v>
                </c:pt>
                <c:pt idx="854" formatCode="0.00">
                  <c:v>1.32</c:v>
                </c:pt>
                <c:pt idx="855" formatCode="0.00">
                  <c:v>1.359</c:v>
                </c:pt>
                <c:pt idx="856" formatCode="0.00">
                  <c:v>1.383</c:v>
                </c:pt>
                <c:pt idx="857" formatCode="0.00">
                  <c:v>1.391</c:v>
                </c:pt>
                <c:pt idx="858" formatCode="0.00">
                  <c:v>1.3979999999999999</c:v>
                </c:pt>
                <c:pt idx="859" formatCode="0.00">
                  <c:v>1.417</c:v>
                </c:pt>
                <c:pt idx="860" formatCode="0.00">
                  <c:v>1.401</c:v>
                </c:pt>
                <c:pt idx="861" formatCode="0.00">
                  <c:v>1.397</c:v>
                </c:pt>
                <c:pt idx="862" formatCode="0.00">
                  <c:v>1.4379999999999999</c:v>
                </c:pt>
                <c:pt idx="863" formatCode="0.00">
                  <c:v>1.425</c:v>
                </c:pt>
                <c:pt idx="864" formatCode="0.00">
                  <c:v>1.3879999999999999</c:v>
                </c:pt>
                <c:pt idx="865" formatCode="0.00">
                  <c:v>1.329</c:v>
                </c:pt>
                <c:pt idx="866" formatCode="0.00">
                  <c:v>1.3140000000000001</c:v>
                </c:pt>
                <c:pt idx="867" formatCode="0.00">
                  <c:v>1.3180000000000001</c:v>
                </c:pt>
                <c:pt idx="868" formatCode="0.00">
                  <c:v>1.3260000000000001</c:v>
                </c:pt>
                <c:pt idx="869" formatCode="0.00">
                  <c:v>1.29</c:v>
                </c:pt>
                <c:pt idx="870" formatCode="0.00">
                  <c:v>1.3420000000000001</c:v>
                </c:pt>
                <c:pt idx="871" formatCode="0.00">
                  <c:v>1.347</c:v>
                </c:pt>
                <c:pt idx="872" formatCode="0.00">
                  <c:v>1.3109999999999999</c:v>
                </c:pt>
                <c:pt idx="873" formatCode="0.00">
                  <c:v>1.3009999999999999</c:v>
                </c:pt>
                <c:pt idx="874" formatCode="0.00">
                  <c:v>1.2829999999999999</c:v>
                </c:pt>
                <c:pt idx="875" formatCode="0.00">
                  <c:v>1.2769999999999999</c:v>
                </c:pt>
                <c:pt idx="876" formatCode="0.00">
                  <c:v>1.2749999999999999</c:v>
                </c:pt>
                <c:pt idx="877" formatCode="0.00">
                  <c:v>1.2849999999999999</c:v>
                </c:pt>
                <c:pt idx="878" formatCode="0.00">
                  <c:v>1.2649999999999999</c:v>
                </c:pt>
                <c:pt idx="879" formatCode="0.00">
                  <c:v>1.2889999999999999</c:v>
                </c:pt>
                <c:pt idx="880" formatCode="0.00">
                  <c:v>1.302</c:v>
                </c:pt>
                <c:pt idx="881" formatCode="0.00">
                  <c:v>1.2689999999999999</c:v>
                </c:pt>
                <c:pt idx="882" formatCode="0.00">
                  <c:v>1.345</c:v>
                </c:pt>
                <c:pt idx="883" formatCode="0.00">
                  <c:v>1.3069999999999999</c:v>
                </c:pt>
                <c:pt idx="884" formatCode="0.00">
                  <c:v>1.31</c:v>
                </c:pt>
                <c:pt idx="885" formatCode="0.00">
                  <c:v>1.3049999999999999</c:v>
                </c:pt>
                <c:pt idx="886" formatCode="0.00">
                  <c:v>1.284</c:v>
                </c:pt>
                <c:pt idx="887" formatCode="0.00">
                  <c:v>1.3149999999999999</c:v>
                </c:pt>
                <c:pt idx="888" formatCode="0.00">
                  <c:v>1.337</c:v>
                </c:pt>
                <c:pt idx="889" formatCode="0.00">
                  <c:v>1.343</c:v>
                </c:pt>
                <c:pt idx="890" formatCode="0.00">
                  <c:v>1.397</c:v>
                </c:pt>
                <c:pt idx="891" formatCode="0.00">
                  <c:v>1.36</c:v>
                </c:pt>
                <c:pt idx="892" formatCode="0.00">
                  <c:v>1.319</c:v>
                </c:pt>
                <c:pt idx="893" formatCode="0.00">
                  <c:v>1.282</c:v>
                </c:pt>
                <c:pt idx="894" formatCode="0.00">
                  <c:v>1.242</c:v>
                </c:pt>
                <c:pt idx="895" formatCode="0.00">
                  <c:v>1.282</c:v>
                </c:pt>
                <c:pt idx="896" formatCode="0.00">
                  <c:v>1.288</c:v>
                </c:pt>
                <c:pt idx="897" formatCode="0.00">
                  <c:v>1.341</c:v>
                </c:pt>
                <c:pt idx="898" formatCode="0.00">
                  <c:v>1.3660000000000001</c:v>
                </c:pt>
                <c:pt idx="899" formatCode="0.00">
                  <c:v>1.405</c:v>
                </c:pt>
                <c:pt idx="900" formatCode="0.00">
                  <c:v>1.3580000000000001</c:v>
                </c:pt>
                <c:pt idx="901" formatCode="0.00">
                  <c:v>1.319</c:v>
                </c:pt>
                <c:pt idx="902" formatCode="0.00">
                  <c:v>1.329</c:v>
                </c:pt>
                <c:pt idx="903" formatCode="0.00">
                  <c:v>1.3520000000000001</c:v>
                </c:pt>
                <c:pt idx="904" formatCode="0.00">
                  <c:v>1.26</c:v>
                </c:pt>
                <c:pt idx="905" formatCode="0.00">
                  <c:v>1.2290000000000001</c:v>
                </c:pt>
                <c:pt idx="906" formatCode="0.00">
                  <c:v>1.242</c:v>
                </c:pt>
                <c:pt idx="907" formatCode="0.00">
                  <c:v>1.2849999999999999</c:v>
                </c:pt>
                <c:pt idx="908" formatCode="0.00">
                  <c:v>1.2869999999999999</c:v>
                </c:pt>
                <c:pt idx="909" formatCode="0.00">
                  <c:v>1.2829999999999999</c:v>
                </c:pt>
                <c:pt idx="910" formatCode="0.00">
                  <c:v>1.34</c:v>
                </c:pt>
                <c:pt idx="911" formatCode="0.00">
                  <c:v>1.2410000000000001</c:v>
                </c:pt>
                <c:pt idx="912" formatCode="0.00">
                  <c:v>1.3340000000000001</c:v>
                </c:pt>
                <c:pt idx="913" formatCode="0.00">
                  <c:v>1.3859999999999999</c:v>
                </c:pt>
                <c:pt idx="914" formatCode="0.00">
                  <c:v>1.389</c:v>
                </c:pt>
                <c:pt idx="915" formatCode="0.00">
                  <c:v>1.377</c:v>
                </c:pt>
                <c:pt idx="916" formatCode="0.00">
                  <c:v>1.3280000000000001</c:v>
                </c:pt>
                <c:pt idx="917" formatCode="0.00">
                  <c:v>1.2549999999999999</c:v>
                </c:pt>
                <c:pt idx="918" formatCode="0.00">
                  <c:v>1.268</c:v>
                </c:pt>
                <c:pt idx="919" formatCode="0.00">
                  <c:v>1.202</c:v>
                </c:pt>
                <c:pt idx="920" formatCode="0.00">
                  <c:v>1.1539999999999999</c:v>
                </c:pt>
                <c:pt idx="921" formatCode="0.00">
                  <c:v>1.2230000000000001</c:v>
                </c:pt>
                <c:pt idx="922" formatCode="0.00">
                  <c:v>1.1739999999999999</c:v>
                </c:pt>
                <c:pt idx="923" formatCode="0.00">
                  <c:v>1.107</c:v>
                </c:pt>
                <c:pt idx="924" formatCode="0.00">
                  <c:v>1.054</c:v>
                </c:pt>
                <c:pt idx="925" formatCode="0.00">
                  <c:v>1.071</c:v>
                </c:pt>
                <c:pt idx="926" formatCode="0.00">
                  <c:v>1.04</c:v>
                </c:pt>
                <c:pt idx="927" formatCode="0.00">
                  <c:v>1.0580000000000001</c:v>
                </c:pt>
                <c:pt idx="928" formatCode="0.00">
                  <c:v>1.0720000000000001</c:v>
                </c:pt>
                <c:pt idx="929" formatCode="0.00">
                  <c:v>1.0209999999999999</c:v>
                </c:pt>
                <c:pt idx="930" formatCode="0.00">
                  <c:v>0.94499999999999995</c:v>
                </c:pt>
                <c:pt idx="931" formatCode="0.00">
                  <c:v>0.92600000000000005</c:v>
                </c:pt>
                <c:pt idx="932" formatCode="0.00">
                  <c:v>0.89200000000000002</c:v>
                </c:pt>
                <c:pt idx="933" formatCode="0.00">
                  <c:v>0.89700000000000002</c:v>
                </c:pt>
                <c:pt idx="934" formatCode="0.00">
                  <c:v>0.85</c:v>
                </c:pt>
                <c:pt idx="935" formatCode="0.00">
                  <c:v>0.83199999999999996</c:v>
                </c:pt>
                <c:pt idx="936" formatCode="0.00">
                  <c:v>0.83799999999999997</c:v>
                </c:pt>
                <c:pt idx="937" formatCode="0.00">
                  <c:v>0.83399999999999996</c:v>
                </c:pt>
                <c:pt idx="938" formatCode="0.00">
                  <c:v>0.89200000000000002</c:v>
                </c:pt>
                <c:pt idx="939" formatCode="0.00">
                  <c:v>0.91300000000000003</c:v>
                </c:pt>
                <c:pt idx="940" formatCode="0.00">
                  <c:v>0.88100000000000001</c:v>
                </c:pt>
                <c:pt idx="941" formatCode="0.00">
                  <c:v>0.85899999999999999</c:v>
                </c:pt>
                <c:pt idx="942" formatCode="0.00">
                  <c:v>0.86199999999999999</c:v>
                </c:pt>
                <c:pt idx="943" formatCode="0.00">
                  <c:v>0.86799999999999999</c:v>
                </c:pt>
                <c:pt idx="944" formatCode="0.00">
                  <c:v>0.86499999999999999</c:v>
                </c:pt>
                <c:pt idx="945" formatCode="0.00">
                  <c:v>0.878</c:v>
                </c:pt>
                <c:pt idx="946" formatCode="0.00">
                  <c:v>0.92800000000000005</c:v>
                </c:pt>
                <c:pt idx="947" formatCode="0.00">
                  <c:v>0.90300000000000002</c:v>
                </c:pt>
                <c:pt idx="948" formatCode="0.00">
                  <c:v>0.87</c:v>
                </c:pt>
                <c:pt idx="949" formatCode="0.00">
                  <c:v>0.873</c:v>
                </c:pt>
                <c:pt idx="950" formatCode="0.00">
                  <c:v>0.82299999999999995</c:v>
                </c:pt>
                <c:pt idx="951" formatCode="0.00">
                  <c:v>0.77900000000000003</c:v>
                </c:pt>
                <c:pt idx="952" formatCode="0.00">
                  <c:v>0.73</c:v>
                </c:pt>
                <c:pt idx="953" formatCode="0.00">
                  <c:v>0.75</c:v>
                </c:pt>
                <c:pt idx="954" formatCode="0.00">
                  <c:v>0.77400000000000002</c:v>
                </c:pt>
                <c:pt idx="955" formatCode="0.00">
                  <c:v>0.77900000000000003</c:v>
                </c:pt>
                <c:pt idx="956" formatCode="0.00">
                  <c:v>0.82899999999999996</c:v>
                </c:pt>
                <c:pt idx="957" formatCode="0.00">
                  <c:v>0.86299999999999999</c:v>
                </c:pt>
                <c:pt idx="958" formatCode="0.00">
                  <c:v>0.73299999999999998</c:v>
                </c:pt>
                <c:pt idx="959" formatCode="0.00">
                  <c:v>0.754</c:v>
                </c:pt>
                <c:pt idx="960" formatCode="0.00">
                  <c:v>0.80600000000000005</c:v>
                </c:pt>
                <c:pt idx="961" formatCode="0.00">
                  <c:v>0.84699999999999998</c:v>
                </c:pt>
                <c:pt idx="962" formatCode="0.00">
                  <c:v>0.83399999999999996</c:v>
                </c:pt>
                <c:pt idx="963" formatCode="0.00">
                  <c:v>0.82599999999999996</c:v>
                </c:pt>
                <c:pt idx="964" formatCode="0.00">
                  <c:v>0.76200000000000001</c:v>
                </c:pt>
                <c:pt idx="965" formatCode="0.00">
                  <c:v>0.71299999999999997</c:v>
                </c:pt>
                <c:pt idx="966" formatCode="0.00">
                  <c:v>0.74399999999999999</c:v>
                </c:pt>
                <c:pt idx="967" formatCode="0.00">
                  <c:v>0.80800000000000005</c:v>
                </c:pt>
                <c:pt idx="968" formatCode="0.00">
                  <c:v>0.79900000000000004</c:v>
                </c:pt>
                <c:pt idx="969" formatCode="0.00">
                  <c:v>0.85399999999999998</c:v>
                </c:pt>
                <c:pt idx="970" formatCode="0.00">
                  <c:v>0.92400000000000004</c:v>
                </c:pt>
                <c:pt idx="971" formatCode="0.00">
                  <c:v>0.89300000000000002</c:v>
                </c:pt>
                <c:pt idx="972" formatCode="0.00">
                  <c:v>0.91900000000000004</c:v>
                </c:pt>
                <c:pt idx="973" formatCode="0.00">
                  <c:v>0.90700000000000003</c:v>
                </c:pt>
                <c:pt idx="974" formatCode="0.00">
                  <c:v>0.85199999999999998</c:v>
                </c:pt>
                <c:pt idx="975" formatCode="0.00">
                  <c:v>0.83099999999999996</c:v>
                </c:pt>
                <c:pt idx="976" formatCode="0.00">
                  <c:v>0.83499999999999996</c:v>
                </c:pt>
                <c:pt idx="977" formatCode="0.00">
                  <c:v>0.88100000000000001</c:v>
                </c:pt>
                <c:pt idx="978" formatCode="0.00">
                  <c:v>0.90100000000000002</c:v>
                </c:pt>
                <c:pt idx="979" formatCode="0.00">
                  <c:v>0.90200000000000002</c:v>
                </c:pt>
                <c:pt idx="980" formatCode="0.00">
                  <c:v>0.88900000000000001</c:v>
                </c:pt>
                <c:pt idx="981" formatCode="0.00">
                  <c:v>0.92</c:v>
                </c:pt>
                <c:pt idx="982" formatCode="0.00">
                  <c:v>0.93100000000000005</c:v>
                </c:pt>
                <c:pt idx="983" formatCode="0.00">
                  <c:v>0.91200000000000003</c:v>
                </c:pt>
                <c:pt idx="984" formatCode="0.00">
                  <c:v>0.94499999999999995</c:v>
                </c:pt>
                <c:pt idx="985" formatCode="0.00">
                  <c:v>0.92600000000000005</c:v>
                </c:pt>
                <c:pt idx="986" formatCode="0.00">
                  <c:v>0.93200000000000005</c:v>
                </c:pt>
                <c:pt idx="987" formatCode="0.00">
                  <c:v>1.0149999999999999</c:v>
                </c:pt>
                <c:pt idx="988" formatCode="0.00">
                  <c:v>0.99199999999999999</c:v>
                </c:pt>
                <c:pt idx="989" formatCode="0.00">
                  <c:v>0.96299999999999997</c:v>
                </c:pt>
                <c:pt idx="990" formatCode="0.00">
                  <c:v>0.85799999999999998</c:v>
                </c:pt>
                <c:pt idx="991" formatCode="0.00">
                  <c:v>0.80100000000000005</c:v>
                </c:pt>
                <c:pt idx="992" formatCode="0.00">
                  <c:v>0.76400000000000001</c:v>
                </c:pt>
                <c:pt idx="993" formatCode="0.00">
                  <c:v>0.84</c:v>
                </c:pt>
                <c:pt idx="994" formatCode="0.00">
                  <c:v>0.78800000000000003</c:v>
                </c:pt>
                <c:pt idx="995" formatCode="0.00">
                  <c:v>0.83099999999999996</c:v>
                </c:pt>
                <c:pt idx="996" formatCode="0.00">
                  <c:v>0.76700000000000002</c:v>
                </c:pt>
                <c:pt idx="997" formatCode="0.00">
                  <c:v>0.754</c:v>
                </c:pt>
                <c:pt idx="998" formatCode="0.00">
                  <c:v>0.78</c:v>
                </c:pt>
                <c:pt idx="999" formatCode="0.00">
                  <c:v>0.85099999999999998</c:v>
                </c:pt>
                <c:pt idx="1000" formatCode="0.00">
                  <c:v>0.84799999999999998</c:v>
                </c:pt>
                <c:pt idx="1001" formatCode="0.00">
                  <c:v>0.85299999999999998</c:v>
                </c:pt>
                <c:pt idx="1002" formatCode="0.00">
                  <c:v>0.81</c:v>
                </c:pt>
                <c:pt idx="1003" formatCode="0.00">
                  <c:v>0.74199999999999999</c:v>
                </c:pt>
                <c:pt idx="1004" formatCode="0.00">
                  <c:v>0.71</c:v>
                </c:pt>
                <c:pt idx="1005" formatCode="0.00">
                  <c:v>0.72899999999999998</c:v>
                </c:pt>
                <c:pt idx="1006" formatCode="0.00">
                  <c:v>0.72399999999999998</c:v>
                </c:pt>
                <c:pt idx="1007" formatCode="0.00">
                  <c:v>0.76700000000000002</c:v>
                </c:pt>
                <c:pt idx="1008" formatCode="0.00">
                  <c:v>0.80200000000000005</c:v>
                </c:pt>
                <c:pt idx="1009" formatCode="0.00">
                  <c:v>0.85299999999999998</c:v>
                </c:pt>
                <c:pt idx="1010" formatCode="0.00">
                  <c:v>0.85399999999999998</c:v>
                </c:pt>
                <c:pt idx="1011" formatCode="0.00">
                  <c:v>0.86499999999999999</c:v>
                </c:pt>
                <c:pt idx="1012" formatCode="0.00">
                  <c:v>0.88</c:v>
                </c:pt>
                <c:pt idx="1013" formatCode="0.00">
                  <c:v>0.86899999999999999</c:v>
                </c:pt>
                <c:pt idx="1014" formatCode="0.00">
                  <c:v>0.86899999999999999</c:v>
                </c:pt>
                <c:pt idx="1015" formatCode="0.00">
                  <c:v>0.81799999999999995</c:v>
                </c:pt>
                <c:pt idx="1016" formatCode="0.00">
                  <c:v>0.8</c:v>
                </c:pt>
                <c:pt idx="1017" formatCode="0.00">
                  <c:v>0.78200000000000003</c:v>
                </c:pt>
                <c:pt idx="1018" formatCode="0.00">
                  <c:v>0.72</c:v>
                </c:pt>
                <c:pt idx="1019" formatCode="0.00">
                  <c:v>0.74299999999999999</c:v>
                </c:pt>
                <c:pt idx="1020" formatCode="0.00">
                  <c:v>0.73</c:v>
                </c:pt>
                <c:pt idx="1021" formatCode="0.00">
                  <c:v>0.77</c:v>
                </c:pt>
                <c:pt idx="1022" formatCode="0.00">
                  <c:v>0.77300000000000002</c:v>
                </c:pt>
                <c:pt idx="1023" formatCode="0.00">
                  <c:v>0.751</c:v>
                </c:pt>
                <c:pt idx="1024" formatCode="0.00">
                  <c:v>0.71799999999999997</c:v>
                </c:pt>
                <c:pt idx="1025" formatCode="0.00">
                  <c:v>0.75</c:v>
                </c:pt>
                <c:pt idx="1026" formatCode="0.00">
                  <c:v>0.753</c:v>
                </c:pt>
                <c:pt idx="1027" formatCode="0.00">
                  <c:v>0.754</c:v>
                </c:pt>
                <c:pt idx="1028" formatCode="0.00">
                  <c:v>0.77</c:v>
                </c:pt>
                <c:pt idx="1029" formatCode="0.00">
                  <c:v>0.752</c:v>
                </c:pt>
                <c:pt idx="1030" formatCode="0.00">
                  <c:v>0.749</c:v>
                </c:pt>
                <c:pt idx="1031" formatCode="0.00">
                  <c:v>0.80900000000000005</c:v>
                </c:pt>
                <c:pt idx="1032" formatCode="0.00">
                  <c:v>0.80500000000000005</c:v>
                </c:pt>
                <c:pt idx="1033" formatCode="0.00">
                  <c:v>0.745</c:v>
                </c:pt>
                <c:pt idx="1034" formatCode="0.00">
                  <c:v>0.82299999999999995</c:v>
                </c:pt>
                <c:pt idx="1035" formatCode="0.00">
                  <c:v>0.83599999999999997</c:v>
                </c:pt>
                <c:pt idx="1036" formatCode="0.00">
                  <c:v>0.81200000000000006</c:v>
                </c:pt>
                <c:pt idx="1037" formatCode="0.00">
                  <c:v>0.82099999999999995</c:v>
                </c:pt>
                <c:pt idx="1038" formatCode="0.00">
                  <c:v>0.88200000000000001</c:v>
                </c:pt>
                <c:pt idx="1039" formatCode="0.00">
                  <c:v>0.88600000000000001</c:v>
                </c:pt>
                <c:pt idx="1040" formatCode="0.00">
                  <c:v>0.92900000000000005</c:v>
                </c:pt>
                <c:pt idx="1041" formatCode="0.00">
                  <c:v>0.88200000000000001</c:v>
                </c:pt>
                <c:pt idx="1042" formatCode="0.00">
                  <c:v>0.84099999999999997</c:v>
                </c:pt>
                <c:pt idx="1043" formatCode="0.00">
                  <c:v>0.78900000000000003</c:v>
                </c:pt>
                <c:pt idx="1044" formatCode="0.00">
                  <c:v>0.78200000000000003</c:v>
                </c:pt>
                <c:pt idx="1045" formatCode="0.00">
                  <c:v>0.80800000000000005</c:v>
                </c:pt>
                <c:pt idx="1046" formatCode="0.00">
                  <c:v>0.81399999999999995</c:v>
                </c:pt>
                <c:pt idx="1047" formatCode="0.00">
                  <c:v>0.77800000000000002</c:v>
                </c:pt>
                <c:pt idx="1048" formatCode="0.00">
                  <c:v>0.77400000000000002</c:v>
                </c:pt>
                <c:pt idx="1049" formatCode="0.00">
                  <c:v>0.80100000000000005</c:v>
                </c:pt>
                <c:pt idx="1050" formatCode="0.00">
                  <c:v>0.78600000000000003</c:v>
                </c:pt>
                <c:pt idx="1051" formatCode="0.00">
                  <c:v>0.77500000000000002</c:v>
                </c:pt>
                <c:pt idx="1052" formatCode="0.00">
                  <c:v>0.73499999999999999</c:v>
                </c:pt>
                <c:pt idx="1053" formatCode="0.00">
                  <c:v>0.67900000000000005</c:v>
                </c:pt>
                <c:pt idx="1054" formatCode="0.00">
                  <c:v>0.67600000000000005</c:v>
                </c:pt>
                <c:pt idx="1055" formatCode="0.00">
                  <c:v>0.628</c:v>
                </c:pt>
                <c:pt idx="1056" formatCode="0.00">
                  <c:v>0.66700000000000004</c:v>
                </c:pt>
                <c:pt idx="1057" formatCode="0.00">
                  <c:v>0.6</c:v>
                </c:pt>
                <c:pt idx="1058" formatCode="0.00">
                  <c:v>0.623</c:v>
                </c:pt>
                <c:pt idx="1059" formatCode="0.00">
                  <c:v>0.63100000000000001</c:v>
                </c:pt>
                <c:pt idx="1060" formatCode="0.00">
                  <c:v>0.61</c:v>
                </c:pt>
                <c:pt idx="1061" formatCode="0.00">
                  <c:v>0.63700000000000001</c:v>
                </c:pt>
                <c:pt idx="1062" formatCode="0.00">
                  <c:v>0.621</c:v>
                </c:pt>
                <c:pt idx="1063" formatCode="0.00">
                  <c:v>0.626</c:v>
                </c:pt>
                <c:pt idx="1064" formatCode="0.00">
                  <c:v>0.65600000000000003</c:v>
                </c:pt>
                <c:pt idx="1065" formatCode="0.00">
                  <c:v>0.63900000000000001</c:v>
                </c:pt>
                <c:pt idx="1066" formatCode="0.00">
                  <c:v>0.628</c:v>
                </c:pt>
                <c:pt idx="1067" formatCode="0.00">
                  <c:v>0.65300000000000002</c:v>
                </c:pt>
                <c:pt idx="1068" formatCode="0.00">
                  <c:v>0.67200000000000004</c:v>
                </c:pt>
                <c:pt idx="1069" formatCode="0.00">
                  <c:v>0.67800000000000005</c:v>
                </c:pt>
                <c:pt idx="1070" formatCode="0.00">
                  <c:v>0.66600000000000004</c:v>
                </c:pt>
                <c:pt idx="1071" formatCode="0.00">
                  <c:v>0.68200000000000005</c:v>
                </c:pt>
                <c:pt idx="1072" formatCode="0.00">
                  <c:v>0.63600000000000001</c:v>
                </c:pt>
                <c:pt idx="1073" formatCode="0.00">
                  <c:v>0.65700000000000003</c:v>
                </c:pt>
                <c:pt idx="1074" formatCode="0.00">
                  <c:v>0.626</c:v>
                </c:pt>
                <c:pt idx="1075" formatCode="0.00">
                  <c:v>0.63300000000000001</c:v>
                </c:pt>
                <c:pt idx="1076" formatCode="0.00">
                  <c:v>0.64400000000000002</c:v>
                </c:pt>
                <c:pt idx="1077" formatCode="0.00">
                  <c:v>0.63200000000000001</c:v>
                </c:pt>
                <c:pt idx="1078" formatCode="0.00">
                  <c:v>0.64900000000000002</c:v>
                </c:pt>
                <c:pt idx="1079" formatCode="0.00">
                  <c:v>0.65100000000000002</c:v>
                </c:pt>
                <c:pt idx="1080" formatCode="0.00">
                  <c:v>0.65</c:v>
                </c:pt>
                <c:pt idx="1081" formatCode="0.00">
                  <c:v>0.67400000000000004</c:v>
                </c:pt>
                <c:pt idx="1082" formatCode="0.00">
                  <c:v>0.64300000000000002</c:v>
                </c:pt>
                <c:pt idx="1083" formatCode="0.00">
                  <c:v>0.61599999999999999</c:v>
                </c:pt>
                <c:pt idx="1084" formatCode="0.00">
                  <c:v>0.629</c:v>
                </c:pt>
                <c:pt idx="1085" formatCode="0.00">
                  <c:v>0.59</c:v>
                </c:pt>
                <c:pt idx="1086" formatCode="0.00">
                  <c:v>0.64300000000000002</c:v>
                </c:pt>
                <c:pt idx="1087" formatCode="0.00">
                  <c:v>0.68899999999999995</c:v>
                </c:pt>
                <c:pt idx="1088" formatCode="0.00">
                  <c:v>0.68700000000000006</c:v>
                </c:pt>
                <c:pt idx="1089" formatCode="0.00">
                  <c:v>0.71299999999999997</c:v>
                </c:pt>
                <c:pt idx="1090" formatCode="0.00">
                  <c:v>0.67900000000000005</c:v>
                </c:pt>
                <c:pt idx="1091" formatCode="0.00">
                  <c:v>0.58199999999999996</c:v>
                </c:pt>
                <c:pt idx="1092" formatCode="0.00">
                  <c:v>0.61399999999999999</c:v>
                </c:pt>
                <c:pt idx="1093" formatCode="0.00">
                  <c:v>0.60199999999999998</c:v>
                </c:pt>
                <c:pt idx="1094" formatCode="0.00">
                  <c:v>0.61</c:v>
                </c:pt>
                <c:pt idx="1095" formatCode="0.00">
                  <c:v>0.59799999999999998</c:v>
                </c:pt>
                <c:pt idx="1096" formatCode="0.00">
                  <c:v>0.65500000000000003</c:v>
                </c:pt>
                <c:pt idx="1097" formatCode="0.00">
                  <c:v>0.73399999999999999</c:v>
                </c:pt>
                <c:pt idx="1098" formatCode="0.00">
                  <c:v>0.77300000000000002</c:v>
                </c:pt>
                <c:pt idx="1099" formatCode="0.00">
                  <c:v>0.78700000000000003</c:v>
                </c:pt>
                <c:pt idx="1100" formatCode="0.00">
                  <c:v>0.73499999999999999</c:v>
                </c:pt>
                <c:pt idx="1101" formatCode="0.00">
                  <c:v>0.71199999999999997</c:v>
                </c:pt>
                <c:pt idx="1102" formatCode="0.00">
                  <c:v>0.63600000000000001</c:v>
                </c:pt>
                <c:pt idx="1103" formatCode="0.00">
                  <c:v>0.621</c:v>
                </c:pt>
                <c:pt idx="1104" formatCode="0.00">
                  <c:v>0.58399999999999996</c:v>
                </c:pt>
                <c:pt idx="1105" formatCode="0.00">
                  <c:v>0.621</c:v>
                </c:pt>
                <c:pt idx="1106" formatCode="0.00">
                  <c:v>0.61599999999999999</c:v>
                </c:pt>
                <c:pt idx="1107" formatCode="0.00">
                  <c:v>0.64100000000000001</c:v>
                </c:pt>
                <c:pt idx="1108" formatCode="0.00">
                  <c:v>0.58499999999999996</c:v>
                </c:pt>
                <c:pt idx="1109" formatCode="0.00">
                  <c:v>0.56899999999999995</c:v>
                </c:pt>
                <c:pt idx="1110" formatCode="0.00">
                  <c:v>0.61599999999999999</c:v>
                </c:pt>
                <c:pt idx="1111" formatCode="0.00">
                  <c:v>0.64</c:v>
                </c:pt>
                <c:pt idx="1112" formatCode="0.00">
                  <c:v>0.65200000000000002</c:v>
                </c:pt>
                <c:pt idx="1113" formatCode="0.00">
                  <c:v>0.621</c:v>
                </c:pt>
                <c:pt idx="1114" formatCode="0.00">
                  <c:v>0.58199999999999996</c:v>
                </c:pt>
                <c:pt idx="1115" formatCode="0.00">
                  <c:v>0.58099999999999996</c:v>
                </c:pt>
                <c:pt idx="1116" formatCode="0.00">
                  <c:v>0.59199999999999997</c:v>
                </c:pt>
                <c:pt idx="1117" formatCode="0.00">
                  <c:v>0.59399999999999997</c:v>
                </c:pt>
                <c:pt idx="1118" formatCode="0.00">
                  <c:v>0.55600000000000005</c:v>
                </c:pt>
                <c:pt idx="1119" formatCode="0.00">
                  <c:v>0.56100000000000005</c:v>
                </c:pt>
                <c:pt idx="1120" formatCode="0.00">
                  <c:v>0.55000000000000004</c:v>
                </c:pt>
                <c:pt idx="1121" formatCode="0.00">
                  <c:v>0.56999999999999995</c:v>
                </c:pt>
                <c:pt idx="1122" formatCode="0.00">
                  <c:v>0.59899999999999998</c:v>
                </c:pt>
                <c:pt idx="1123" formatCode="0.00">
                  <c:v>0.57199999999999995</c:v>
                </c:pt>
                <c:pt idx="1124" formatCode="0.00">
                  <c:v>0.625</c:v>
                </c:pt>
                <c:pt idx="1125" formatCode="0.00">
                  <c:v>0.64100000000000001</c:v>
                </c:pt>
                <c:pt idx="1126" formatCode="0.00">
                  <c:v>0.64</c:v>
                </c:pt>
                <c:pt idx="1127" formatCode="0.00">
                  <c:v>0.62</c:v>
                </c:pt>
                <c:pt idx="1128" formatCode="0.00">
                  <c:v>0.61299999999999999</c:v>
                </c:pt>
                <c:pt idx="1129" formatCode="0.00">
                  <c:v>0.67300000000000004</c:v>
                </c:pt>
                <c:pt idx="1130" formatCode="0.00">
                  <c:v>0.64</c:v>
                </c:pt>
                <c:pt idx="1131" formatCode="0.00">
                  <c:v>0.71699999999999997</c:v>
                </c:pt>
                <c:pt idx="1132" formatCode="0.00">
                  <c:v>0.68799999999999994</c:v>
                </c:pt>
                <c:pt idx="1133" formatCode="0.00">
                  <c:v>0.68100000000000005</c:v>
                </c:pt>
                <c:pt idx="1134" formatCode="0.00">
                  <c:v>0.68600000000000005</c:v>
                </c:pt>
                <c:pt idx="1135" formatCode="0.00">
                  <c:v>0.71199999999999997</c:v>
                </c:pt>
                <c:pt idx="1136" formatCode="0.00">
                  <c:v>0.65700000000000003</c:v>
                </c:pt>
                <c:pt idx="1137" formatCode="0.00">
                  <c:v>0.76100000000000001</c:v>
                </c:pt>
                <c:pt idx="1138" formatCode="0.00">
                  <c:v>0.84199999999999997</c:v>
                </c:pt>
                <c:pt idx="1139" formatCode="0.00">
                  <c:v>0.79900000000000004</c:v>
                </c:pt>
                <c:pt idx="1140" formatCode="0.00">
                  <c:v>0.78</c:v>
                </c:pt>
                <c:pt idx="1141" formatCode="0.00">
                  <c:v>0.79100000000000004</c:v>
                </c:pt>
                <c:pt idx="1142" formatCode="0.00">
                  <c:v>0.76800000000000002</c:v>
                </c:pt>
                <c:pt idx="1143" formatCode="0.00">
                  <c:v>0.82699999999999996</c:v>
                </c:pt>
                <c:pt idx="1144" formatCode="0.00">
                  <c:v>0.76600000000000001</c:v>
                </c:pt>
                <c:pt idx="1145" formatCode="0.00">
                  <c:v>0.77500000000000002</c:v>
                </c:pt>
                <c:pt idx="1146" formatCode="0.00">
                  <c:v>0.83099999999999996</c:v>
                </c:pt>
                <c:pt idx="1147" formatCode="0.00">
                  <c:v>0.86899999999999999</c:v>
                </c:pt>
                <c:pt idx="1148" formatCode="0.00">
                  <c:v>0.85399999999999998</c:v>
                </c:pt>
                <c:pt idx="1149" formatCode="0.00">
                  <c:v>0.77600000000000002</c:v>
                </c:pt>
                <c:pt idx="1150" formatCode="0.00">
                  <c:v>0.94</c:v>
                </c:pt>
                <c:pt idx="1151" formatCode="0.00">
                  <c:v>1.179</c:v>
                </c:pt>
                <c:pt idx="1152" formatCode="0.00">
                  <c:v>1.3480000000000001</c:v>
                </c:pt>
                <c:pt idx="1153" formatCode="0.00">
                  <c:v>1.0549999999999999</c:v>
                </c:pt>
                <c:pt idx="1154" formatCode="0.00">
                  <c:v>0.93</c:v>
                </c:pt>
                <c:pt idx="1155" formatCode="0.00">
                  <c:v>0.87</c:v>
                </c:pt>
                <c:pt idx="1156" formatCode="0.00">
                  <c:v>0.66800000000000004</c:v>
                </c:pt>
                <c:pt idx="1157" formatCode="0.00">
                  <c:v>0.68899999999999995</c:v>
                </c:pt>
                <c:pt idx="1158" formatCode="0.00">
                  <c:v>0.56599999999999995</c:v>
                </c:pt>
                <c:pt idx="1159" formatCode="0.00">
                  <c:v>0.505</c:v>
                </c:pt>
                <c:pt idx="1160" formatCode="0.00">
                  <c:v>0.67400000000000004</c:v>
                </c:pt>
                <c:pt idx="1161" formatCode="0.00">
                  <c:v>0.85399999999999998</c:v>
                </c:pt>
                <c:pt idx="1162" formatCode="0.00">
                  <c:v>0.90300000000000002</c:v>
                </c:pt>
                <c:pt idx="1163" formatCode="0.00">
                  <c:v>0.91500000000000004</c:v>
                </c:pt>
                <c:pt idx="1164" formatCode="0.00">
                  <c:v>0.91800000000000004</c:v>
                </c:pt>
                <c:pt idx="1165" formatCode="0.00">
                  <c:v>0.94299999999999995</c:v>
                </c:pt>
                <c:pt idx="1166" formatCode="0.00">
                  <c:v>0.94799999999999995</c:v>
                </c:pt>
                <c:pt idx="1167" formatCode="0.00">
                  <c:v>0.95599999999999996</c:v>
                </c:pt>
                <c:pt idx="1168" formatCode="0.00">
                  <c:v>0.96199999999999997</c:v>
                </c:pt>
                <c:pt idx="1169" formatCode="0.00">
                  <c:v>0.97699999999999998</c:v>
                </c:pt>
                <c:pt idx="1170" formatCode="0.00">
                  <c:v>1.004</c:v>
                </c:pt>
                <c:pt idx="1171" formatCode="0.00">
                  <c:v>1.05</c:v>
                </c:pt>
                <c:pt idx="1172" formatCode="0.00">
                  <c:v>1.085</c:v>
                </c:pt>
                <c:pt idx="1173" formatCode="0.00">
                  <c:v>1.1020000000000001</c:v>
                </c:pt>
                <c:pt idx="1174" formatCode="0.00">
                  <c:v>1.1259999999999999</c:v>
                </c:pt>
                <c:pt idx="1175" formatCode="0.00">
                  <c:v>1.111</c:v>
                </c:pt>
                <c:pt idx="1176" formatCode="0.00">
                  <c:v>1.129</c:v>
                </c:pt>
                <c:pt idx="1177" formatCode="0.00">
                  <c:v>1.085</c:v>
                </c:pt>
                <c:pt idx="1178" formatCode="0.00">
                  <c:v>1.0640000000000001</c:v>
                </c:pt>
                <c:pt idx="1179" formatCode="0.00">
                  <c:v>1.0660000000000001</c:v>
                </c:pt>
                <c:pt idx="1180" formatCode="0.00">
                  <c:v>1.083</c:v>
                </c:pt>
                <c:pt idx="1181" formatCode="0.00">
                  <c:v>1.0940000000000001</c:v>
                </c:pt>
                <c:pt idx="1182" formatCode="0.00">
                  <c:v>1.1339999999999999</c:v>
                </c:pt>
                <c:pt idx="1183" formatCode="0.00">
                  <c:v>1.0860000000000001</c:v>
                </c:pt>
                <c:pt idx="1184" formatCode="0.00">
                  <c:v>1.0269999999999999</c:v>
                </c:pt>
                <c:pt idx="1185" formatCode="0.00">
                  <c:v>1.0349999999999999</c:v>
                </c:pt>
                <c:pt idx="1186" formatCode="0.00">
                  <c:v>1.05</c:v>
                </c:pt>
                <c:pt idx="1187" formatCode="0.00">
                  <c:v>1.0249999999999999</c:v>
                </c:pt>
                <c:pt idx="1188" formatCode="0.00">
                  <c:v>1.0609999999999999</c:v>
                </c:pt>
                <c:pt idx="1189" formatCode="0.00">
                  <c:v>1.0109999999999999</c:v>
                </c:pt>
                <c:pt idx="1190" formatCode="0.00">
                  <c:v>1.0660000000000001</c:v>
                </c:pt>
                <c:pt idx="1191" formatCode="0.00">
                  <c:v>1.079</c:v>
                </c:pt>
                <c:pt idx="1192" formatCode="0.00">
                  <c:v>1.137</c:v>
                </c:pt>
                <c:pt idx="1193" formatCode="0.00">
                  <c:v>1.1519999999999999</c:v>
                </c:pt>
                <c:pt idx="1194" formatCode="0.00">
                  <c:v>1.19</c:v>
                </c:pt>
                <c:pt idx="1195" formatCode="0.00">
                  <c:v>1.1599999999999999</c:v>
                </c:pt>
                <c:pt idx="1196" formatCode="0.00">
                  <c:v>1.1579999999999999</c:v>
                </c:pt>
                <c:pt idx="1197" formatCode="0.00">
                  <c:v>1.175</c:v>
                </c:pt>
                <c:pt idx="1198" formatCode="0.00">
                  <c:v>1.2270000000000001</c:v>
                </c:pt>
                <c:pt idx="1199" formatCode="0.00">
                  <c:v>1.254</c:v>
                </c:pt>
                <c:pt idx="1200" formatCode="0.00">
                  <c:v>1.2589999999999999</c:v>
                </c:pt>
                <c:pt idx="1201" formatCode="0.00">
                  <c:v>1.3029999999999999</c:v>
                </c:pt>
                <c:pt idx="1202" formatCode="0.00">
                  <c:v>1.2829999999999999</c:v>
                </c:pt>
                <c:pt idx="1203" formatCode="0.00">
                  <c:v>1.2470000000000001</c:v>
                </c:pt>
                <c:pt idx="1204" formatCode="0.00">
                  <c:v>1.242</c:v>
                </c:pt>
                <c:pt idx="1205" formatCode="0.00">
                  <c:v>1.2210000000000001</c:v>
                </c:pt>
                <c:pt idx="1206" formatCode="0.00">
                  <c:v>1.2769999999999999</c:v>
                </c:pt>
                <c:pt idx="1207" formatCode="0.00">
                  <c:v>1.3280000000000001</c:v>
                </c:pt>
                <c:pt idx="1208" formatCode="0.00">
                  <c:v>1.377</c:v>
                </c:pt>
                <c:pt idx="1209" formatCode="0.00">
                  <c:v>1.2629999999999999</c:v>
                </c:pt>
                <c:pt idx="1210" formatCode="0.00">
                  <c:v>1.2809999999999999</c:v>
                </c:pt>
                <c:pt idx="1211" formatCode="0.00">
                  <c:v>1.282</c:v>
                </c:pt>
                <c:pt idx="1212" formatCode="0.00">
                  <c:v>1.284</c:v>
                </c:pt>
                <c:pt idx="1213" formatCode="0.00">
                  <c:v>1.2969999999999999</c:v>
                </c:pt>
                <c:pt idx="1214" formatCode="0.00">
                  <c:v>1.276</c:v>
                </c:pt>
                <c:pt idx="1215" formatCode="0.00">
                  <c:v>1.2789999999999999</c:v>
                </c:pt>
                <c:pt idx="1216" formatCode="0.00">
                  <c:v>1.3169999999999999</c:v>
                </c:pt>
                <c:pt idx="1217" formatCode="0.00">
                  <c:v>1.282</c:v>
                </c:pt>
                <c:pt idx="1218" formatCode="0.00">
                  <c:v>1.3360000000000001</c:v>
                </c:pt>
                <c:pt idx="1219" formatCode="0.00">
                  <c:v>1.274</c:v>
                </c:pt>
                <c:pt idx="1220" formatCode="0.00">
                  <c:v>1.292</c:v>
                </c:pt>
                <c:pt idx="1221" formatCode="0.00">
                  <c:v>1.266</c:v>
                </c:pt>
                <c:pt idx="1222" formatCode="0.00">
                  <c:v>1.2829999999999999</c:v>
                </c:pt>
                <c:pt idx="1223" formatCode="0.00">
                  <c:v>1.292</c:v>
                </c:pt>
                <c:pt idx="1224" formatCode="0.00">
                  <c:v>1.274</c:v>
                </c:pt>
                <c:pt idx="1225" formatCode="0.00">
                  <c:v>1.1910000000000001</c:v>
                </c:pt>
                <c:pt idx="1226" formatCode="0.00">
                  <c:v>1.246</c:v>
                </c:pt>
                <c:pt idx="1227" formatCode="0.00">
                  <c:v>1.2090000000000001</c:v>
                </c:pt>
                <c:pt idx="1228" formatCode="0.00">
                  <c:v>1.2170000000000001</c:v>
                </c:pt>
                <c:pt idx="1229" formatCode="0.00">
                  <c:v>1.228</c:v>
                </c:pt>
                <c:pt idx="1230" formatCode="0.00">
                  <c:v>1.214</c:v>
                </c:pt>
                <c:pt idx="1231" formatCode="0.00">
                  <c:v>1.26</c:v>
                </c:pt>
                <c:pt idx="1232" formatCode="0.00">
                  <c:v>1.27</c:v>
                </c:pt>
                <c:pt idx="1233" formatCode="0.00">
                  <c:v>1.3080000000000001</c:v>
                </c:pt>
                <c:pt idx="1234" formatCode="0.00">
                  <c:v>1.276</c:v>
                </c:pt>
                <c:pt idx="1235" formatCode="0.00">
                  <c:v>1.2729999999999999</c:v>
                </c:pt>
                <c:pt idx="1236" formatCode="0.00">
                  <c:v>1.2789999999999999</c:v>
                </c:pt>
                <c:pt idx="1237" formatCode="0.00">
                  <c:v>1.2609999999999999</c:v>
                </c:pt>
                <c:pt idx="1238" formatCode="0.00">
                  <c:v>1.2350000000000001</c:v>
                </c:pt>
                <c:pt idx="1239" formatCode="0.00">
                  <c:v>1.272</c:v>
                </c:pt>
                <c:pt idx="1240" formatCode="0.00">
                  <c:v>1.3149999999999999</c:v>
                </c:pt>
                <c:pt idx="1241" formatCode="0.00">
                  <c:v>1.321</c:v>
                </c:pt>
                <c:pt idx="1242" formatCode="0.00">
                  <c:v>1.306</c:v>
                </c:pt>
                <c:pt idx="1243" formatCode="0.00">
                  <c:v>1.3169999999999999</c:v>
                </c:pt>
                <c:pt idx="1244" formatCode="0.00">
                  <c:v>1.232</c:v>
                </c:pt>
                <c:pt idx="1245" formatCode="0.00">
                  <c:v>1.29</c:v>
                </c:pt>
                <c:pt idx="1246" formatCode="0.00">
                  <c:v>1.2270000000000001</c:v>
                </c:pt>
                <c:pt idx="1247" formatCode="0.00">
                  <c:v>1.165</c:v>
                </c:pt>
                <c:pt idx="1248" formatCode="0.00">
                  <c:v>1.135</c:v>
                </c:pt>
                <c:pt idx="1249" formatCode="0.00">
                  <c:v>1.21</c:v>
                </c:pt>
                <c:pt idx="1250" formatCode="0.00">
                  <c:v>1.2390000000000001</c:v>
                </c:pt>
                <c:pt idx="1251" formatCode="0.00">
                  <c:v>1.2310000000000001</c:v>
                </c:pt>
                <c:pt idx="1252" formatCode="0.00">
                  <c:v>1.169</c:v>
                </c:pt>
                <c:pt idx="1253" formatCode="0.00">
                  <c:v>1.1160000000000001</c:v>
                </c:pt>
                <c:pt idx="1254" formatCode="0.00">
                  <c:v>1.1890000000000001</c:v>
                </c:pt>
                <c:pt idx="1255" formatCode="0.00">
                  <c:v>1.2330000000000001</c:v>
                </c:pt>
                <c:pt idx="1256" formatCode="0.00">
                  <c:v>1.2509999999999999</c:v>
                </c:pt>
                <c:pt idx="1257" formatCode="0.00">
                  <c:v>1.194</c:v>
                </c:pt>
                <c:pt idx="1258" formatCode="0.00">
                  <c:v>1.1659999999999999</c:v>
                </c:pt>
                <c:pt idx="1259" formatCode="0.00">
                  <c:v>1.1859999999999999</c:v>
                </c:pt>
                <c:pt idx="1260" formatCode="0.00">
                  <c:v>1.155</c:v>
                </c:pt>
                <c:pt idx="1261" formatCode="0.00">
                  <c:v>1.115</c:v>
                </c:pt>
              </c:numCache>
            </c:numRef>
          </c:val>
          <c:smooth val="0"/>
          <c:extLst>
            <c:ext xmlns:c16="http://schemas.microsoft.com/office/drawing/2014/chart" uri="{C3380CC4-5D6E-409C-BE32-E72D297353CC}">
              <c16:uniqueId val="{00000000-DC55-46BE-ACBF-B0673C8FF2FD}"/>
            </c:ext>
          </c:extLst>
        </c:ser>
        <c:dLbls>
          <c:showLegendKey val="0"/>
          <c:showVal val="0"/>
          <c:showCatName val="0"/>
          <c:showSerName val="0"/>
          <c:showPercent val="0"/>
          <c:showBubbleSize val="0"/>
        </c:dLbls>
        <c:smooth val="0"/>
        <c:axId val="1052008559"/>
        <c:axId val="784164623"/>
      </c:lineChart>
      <c:dateAx>
        <c:axId val="1052008559"/>
        <c:scaling>
          <c:orientation val="minMax"/>
        </c:scaling>
        <c:delete val="0"/>
        <c:axPos val="b"/>
        <c:numFmt formatCode="mmm\-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84164623"/>
        <c:crosses val="autoZero"/>
        <c:auto val="1"/>
        <c:lblOffset val="100"/>
        <c:baseTimeUnit val="days"/>
      </c:dateAx>
      <c:valAx>
        <c:axId val="7841646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52008559"/>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1">
        <a:lumMod val="10000"/>
        <a:lumOff val="90000"/>
      </a:schemeClr>
    </a:soli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0.80714</cdr:x>
      <cdr:y>0.06887</cdr:y>
    </cdr:from>
    <cdr:to>
      <cdr:x>0.98526</cdr:x>
      <cdr:y>0.26972</cdr:y>
    </cdr:to>
    <cdr:sp macro="" textlink="">
      <cdr:nvSpPr>
        <cdr:cNvPr id="2" name="Rectangle 1">
          <a:extLst xmlns:a="http://schemas.openxmlformats.org/drawingml/2006/main">
            <a:ext uri="{FF2B5EF4-FFF2-40B4-BE49-F238E27FC236}">
              <a16:creationId xmlns:a16="http://schemas.microsoft.com/office/drawing/2014/main" id="{D79B1968-4838-16EB-A61F-2F111AD7451B}"/>
            </a:ext>
          </a:extLst>
        </cdr:cNvPr>
        <cdr:cNvSpPr/>
      </cdr:nvSpPr>
      <cdr:spPr>
        <a:xfrm xmlns:a="http://schemas.openxmlformats.org/drawingml/2006/main">
          <a:off x="6575839" y="296486"/>
          <a:ext cx="1451113" cy="864736"/>
        </a:xfrm>
        <a:prstGeom xmlns:a="http://schemas.openxmlformats.org/drawingml/2006/main" prst="rect">
          <a:avLst/>
        </a:prstGeom>
        <a:noFill xmlns:a="http://schemas.openxmlformats.org/drawingml/2006/main"/>
        <a:ln xmlns:a="http://schemas.openxmlformats.org/drawingml/2006/main" w="38100">
          <a:solidFill>
            <a:schemeClr val="tx2"/>
          </a:solidFill>
        </a:l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rtlCol="0" anchor="ctr"/>
        <a:lstStyle xmlns:a="http://schemas.openxmlformats.org/drawingml/2006/main">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xmlns:a="http://schemas.openxmlformats.org/drawingml/2006/main">
          <a:pPr algn="ctr"/>
          <a:endParaRPr lang="en-GB"/>
        </a:p>
      </cdr:txBody>
    </cdr:sp>
  </cdr:relSizeAnchor>
</c:userShapes>
</file>

<file path=ppt/drawings/drawing2.xml><?xml version="1.0" encoding="utf-8"?>
<c:userShapes xmlns:c="http://schemas.openxmlformats.org/drawingml/2006/chart">
  <cdr:relSizeAnchor xmlns:cdr="http://schemas.openxmlformats.org/drawingml/2006/chartDrawing">
    <cdr:from>
      <cdr:x>0.54422</cdr:x>
      <cdr:y>0.09063</cdr:y>
    </cdr:from>
    <cdr:to>
      <cdr:x>0.61116</cdr:x>
      <cdr:y>0.17641</cdr:y>
    </cdr:to>
    <cdr:sp macro="" textlink="">
      <cdr:nvSpPr>
        <cdr:cNvPr id="2" name="TextBox 14">
          <a:extLst xmlns:a="http://schemas.openxmlformats.org/drawingml/2006/main">
            <a:ext uri="{FF2B5EF4-FFF2-40B4-BE49-F238E27FC236}">
              <a16:creationId xmlns:a16="http://schemas.microsoft.com/office/drawing/2014/main" id="{9E519695-E523-2003-C87D-08BCB01890B7}"/>
            </a:ext>
          </a:extLst>
        </cdr:cNvPr>
        <cdr:cNvSpPr txBox="1"/>
      </cdr:nvSpPr>
      <cdr:spPr>
        <a:xfrm xmlns:a="http://schemas.openxmlformats.org/drawingml/2006/main">
          <a:off x="4433808" y="390175"/>
          <a:ext cx="545342"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GB" dirty="0"/>
            <a:t>Aa1</a:t>
          </a:r>
        </a:p>
      </cdr:txBody>
    </cdr:sp>
  </cdr:relSizeAnchor>
  <cdr:relSizeAnchor xmlns:cdr="http://schemas.openxmlformats.org/drawingml/2006/chartDrawing">
    <cdr:from>
      <cdr:x>0.7107</cdr:x>
      <cdr:y>0.09166</cdr:y>
    </cdr:from>
    <cdr:to>
      <cdr:x>0.77764</cdr:x>
      <cdr:y>0.17745</cdr:y>
    </cdr:to>
    <cdr:sp macro="" textlink="">
      <cdr:nvSpPr>
        <cdr:cNvPr id="3" name="TextBox 14">
          <a:extLst xmlns:a="http://schemas.openxmlformats.org/drawingml/2006/main">
            <a:ext uri="{FF2B5EF4-FFF2-40B4-BE49-F238E27FC236}">
              <a16:creationId xmlns:a16="http://schemas.microsoft.com/office/drawing/2014/main" id="{9E519695-E523-2003-C87D-08BCB01890B7}"/>
            </a:ext>
          </a:extLst>
        </cdr:cNvPr>
        <cdr:cNvSpPr txBox="1"/>
      </cdr:nvSpPr>
      <cdr:spPr>
        <a:xfrm xmlns:a="http://schemas.openxmlformats.org/drawingml/2006/main">
          <a:off x="5790097" y="394626"/>
          <a:ext cx="545342"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GB" dirty="0"/>
            <a:t>Aa2</a:t>
          </a:r>
        </a:p>
      </cdr:txBody>
    </cdr:sp>
  </cdr:relSizeAnchor>
  <cdr:relSizeAnchor xmlns:cdr="http://schemas.openxmlformats.org/drawingml/2006/chartDrawing">
    <cdr:from>
      <cdr:x>0.85798</cdr:x>
      <cdr:y>0.09063</cdr:y>
    </cdr:from>
    <cdr:to>
      <cdr:x>0.92491</cdr:x>
      <cdr:y>0.17641</cdr:y>
    </cdr:to>
    <cdr:sp macro="" textlink="">
      <cdr:nvSpPr>
        <cdr:cNvPr id="4" name="TextBox 14">
          <a:extLst xmlns:a="http://schemas.openxmlformats.org/drawingml/2006/main">
            <a:ext uri="{FF2B5EF4-FFF2-40B4-BE49-F238E27FC236}">
              <a16:creationId xmlns:a16="http://schemas.microsoft.com/office/drawing/2014/main" id="{9E519695-E523-2003-C87D-08BCB01890B7}"/>
            </a:ext>
          </a:extLst>
        </cdr:cNvPr>
        <cdr:cNvSpPr txBox="1"/>
      </cdr:nvSpPr>
      <cdr:spPr>
        <a:xfrm xmlns:a="http://schemas.openxmlformats.org/drawingml/2006/main">
          <a:off x="6989985" y="390175"/>
          <a:ext cx="545342" cy="369332"/>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xmlns:a="http://schemas.openxmlformats.org/drawingml/2006/main">
          <a:r>
            <a:rPr lang="en-GB"/>
            <a:t>Aa3</a:t>
          </a:r>
          <a:endParaRPr lang="en-GB"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5BF13E-0A9F-7A42-B666-707E8C2C3FC9}" type="datetimeFigureOut">
              <a:rPr lang="en-US" smtClean="0"/>
              <a:t>10/7/2025</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33770A-0522-EE44-9D17-01699D29C038}" type="slidenum">
              <a:rPr lang="en-US" smtClean="0"/>
              <a:t>‹#›</a:t>
            </a:fld>
            <a:endParaRPr lang="en-US"/>
          </a:p>
        </p:txBody>
      </p:sp>
    </p:spTree>
    <p:extLst>
      <p:ext uri="{BB962C8B-B14F-4D97-AF65-F5344CB8AC3E}">
        <p14:creationId xmlns:p14="http://schemas.microsoft.com/office/powerpoint/2010/main" val="3919861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133770A-0522-EE44-9D17-01699D29C038}" type="slidenum">
              <a:rPr lang="en-US" smtClean="0"/>
              <a:t>1</a:t>
            </a:fld>
            <a:endParaRPr lang="en-US"/>
          </a:p>
        </p:txBody>
      </p:sp>
    </p:spTree>
    <p:extLst>
      <p:ext uri="{BB962C8B-B14F-4D97-AF65-F5344CB8AC3E}">
        <p14:creationId xmlns:p14="http://schemas.microsoft.com/office/powerpoint/2010/main" val="2786612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9EA737-26A3-7F4D-9FE4-01A3EC7EBC5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208"/>
          <a:stretch/>
        </p:blipFill>
        <p:spPr>
          <a:xfrm>
            <a:off x="0" y="0"/>
            <a:ext cx="9919803" cy="6858002"/>
          </a:xfrm>
          <a:prstGeom prst="rect">
            <a:avLst/>
          </a:prstGeom>
        </p:spPr>
      </p:pic>
      <p:sp>
        <p:nvSpPr>
          <p:cNvPr id="14" name="Date">
            <a:extLst>
              <a:ext uri="{FF2B5EF4-FFF2-40B4-BE49-F238E27FC236}">
                <a16:creationId xmlns:a16="http://schemas.microsoft.com/office/drawing/2014/main" id="{AB2A5CAA-6849-074F-AEE6-2652D32676B4}"/>
              </a:ext>
            </a:extLst>
          </p:cNvPr>
          <p:cNvSpPr>
            <a:spLocks noGrp="1"/>
          </p:cNvSpPr>
          <p:nvPr>
            <p:ph type="body" sz="quarter" idx="13" hasCustomPrompt="1"/>
          </p:nvPr>
        </p:nvSpPr>
        <p:spPr>
          <a:xfrm>
            <a:off x="6821403" y="5748376"/>
            <a:ext cx="2619788" cy="246221"/>
          </a:xfrm>
        </p:spPr>
        <p:txBody>
          <a:bodyPr/>
          <a:lstStyle>
            <a:lvl1pPr marL="0" indent="0" algn="r" fontAlgn="b">
              <a:buNone/>
              <a:defRPr sz="1600" b="0" i="0" cap="all" spc="100" baseline="0">
                <a:solidFill>
                  <a:schemeClr val="tx1">
                    <a:lumMod val="25000"/>
                    <a:lumOff val="75000"/>
                  </a:schemeClr>
                </a:solidFill>
                <a:latin typeface="+mj-lt"/>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Date </a:t>
            </a:r>
          </a:p>
        </p:txBody>
      </p:sp>
      <p:sp>
        <p:nvSpPr>
          <p:cNvPr id="13" name="Name 3">
            <a:extLst>
              <a:ext uri="{FF2B5EF4-FFF2-40B4-BE49-F238E27FC236}">
                <a16:creationId xmlns:a16="http://schemas.microsoft.com/office/drawing/2014/main" id="{B0A01171-0C95-0649-9A4B-BFE5CD9C1AAB}"/>
              </a:ext>
            </a:extLst>
          </p:cNvPr>
          <p:cNvSpPr>
            <a:spLocks noGrp="1"/>
          </p:cNvSpPr>
          <p:nvPr>
            <p:ph type="body" sz="quarter" idx="12" hasCustomPrompt="1"/>
          </p:nvPr>
        </p:nvSpPr>
        <p:spPr>
          <a:xfrm>
            <a:off x="3639302" y="6117708"/>
            <a:ext cx="2619788" cy="430887"/>
          </a:xfrm>
        </p:spPr>
        <p:txBody>
          <a:bodyPr/>
          <a:lstStyle>
            <a:lvl1pPr marL="0" indent="0" algn="ct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Three</a:t>
            </a:r>
          </a:p>
          <a:p>
            <a:pPr lvl="0"/>
            <a:r>
              <a:rPr lang="en-US" dirty="0"/>
              <a:t>Job Title</a:t>
            </a:r>
          </a:p>
        </p:txBody>
      </p:sp>
      <p:sp>
        <p:nvSpPr>
          <p:cNvPr id="11" name="Name 2">
            <a:extLst>
              <a:ext uri="{FF2B5EF4-FFF2-40B4-BE49-F238E27FC236}">
                <a16:creationId xmlns:a16="http://schemas.microsoft.com/office/drawing/2014/main" id="{FEE53DEA-97EC-6B4C-A05E-05736964EC83}"/>
              </a:ext>
            </a:extLst>
          </p:cNvPr>
          <p:cNvSpPr>
            <a:spLocks noGrp="1"/>
          </p:cNvSpPr>
          <p:nvPr>
            <p:ph type="body" sz="quarter" idx="11" hasCustomPrompt="1"/>
          </p:nvPr>
        </p:nvSpPr>
        <p:spPr>
          <a:xfrm>
            <a:off x="6821403" y="6117708"/>
            <a:ext cx="2619788" cy="430887"/>
          </a:xfrm>
        </p:spPr>
        <p:txBody>
          <a:bodyPr/>
          <a:lstStyle>
            <a:lvl1pPr marL="0" indent="0" algn="r">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a:t>Presenter Name Two</a:t>
            </a:r>
          </a:p>
          <a:p>
            <a:pPr lvl="0"/>
            <a:r>
              <a:rPr lang="en-US"/>
              <a:t>Job Title</a:t>
            </a:r>
          </a:p>
        </p:txBody>
      </p:sp>
      <p:sp>
        <p:nvSpPr>
          <p:cNvPr id="9" name="Name 1">
            <a:extLst>
              <a:ext uri="{FF2B5EF4-FFF2-40B4-BE49-F238E27FC236}">
                <a16:creationId xmlns:a16="http://schemas.microsoft.com/office/drawing/2014/main" id="{7D76FDFA-360A-4E1D-8E68-C41A237A2273}"/>
              </a:ext>
            </a:extLst>
          </p:cNvPr>
          <p:cNvSpPr>
            <a:spLocks noGrp="1"/>
          </p:cNvSpPr>
          <p:nvPr>
            <p:ph type="body" sz="quarter" idx="10" hasCustomPrompt="1"/>
          </p:nvPr>
        </p:nvSpPr>
        <p:spPr>
          <a:xfrm>
            <a:off x="457200" y="6128080"/>
            <a:ext cx="2619788" cy="430887"/>
          </a:xfrm>
        </p:spPr>
        <p:txBody>
          <a:bodyPr/>
          <a:lstStyle>
            <a:lvl1pPr marL="0" indent="0">
              <a:spcAft>
                <a:spcPts val="0"/>
              </a:spcAft>
              <a:buNone/>
              <a:defRPr sz="1400" b="0">
                <a:solidFill>
                  <a:schemeClr val="bg1"/>
                </a:solidFill>
              </a:defRPr>
            </a:lvl1pPr>
            <a:lvl2pPr>
              <a:defRPr b="1">
                <a:solidFill>
                  <a:schemeClr val="bg1"/>
                </a:solidFill>
              </a:defRPr>
            </a:lvl2pPr>
            <a:lvl3pPr>
              <a:defRPr b="1">
                <a:solidFill>
                  <a:schemeClr val="bg1"/>
                </a:solidFill>
              </a:defRPr>
            </a:lvl3pPr>
            <a:lvl4pPr>
              <a:defRPr b="1">
                <a:solidFill>
                  <a:schemeClr val="bg1"/>
                </a:solidFill>
              </a:defRPr>
            </a:lvl4pPr>
            <a:lvl5pPr>
              <a:defRPr b="1">
                <a:solidFill>
                  <a:schemeClr val="bg1"/>
                </a:solidFill>
              </a:defRPr>
            </a:lvl5pPr>
          </a:lstStyle>
          <a:p>
            <a:pPr lvl="0"/>
            <a:r>
              <a:rPr lang="en-US" dirty="0"/>
              <a:t>Presenter Name One</a:t>
            </a:r>
          </a:p>
          <a:p>
            <a:pPr lvl="0"/>
            <a:r>
              <a:rPr lang="en-US" dirty="0"/>
              <a:t>Job Title</a:t>
            </a:r>
          </a:p>
        </p:txBody>
      </p:sp>
      <p:sp>
        <p:nvSpPr>
          <p:cNvPr id="10" name="Title">
            <a:extLst>
              <a:ext uri="{FF2B5EF4-FFF2-40B4-BE49-F238E27FC236}">
                <a16:creationId xmlns:a16="http://schemas.microsoft.com/office/drawing/2014/main" id="{527E1552-E90D-4F57-96D1-C05313AFBBA3}"/>
              </a:ext>
            </a:extLst>
          </p:cNvPr>
          <p:cNvSpPr>
            <a:spLocks noGrp="1"/>
          </p:cNvSpPr>
          <p:nvPr>
            <p:ph type="ctrTitle" hasCustomPrompt="1"/>
          </p:nvPr>
        </p:nvSpPr>
        <p:spPr>
          <a:xfrm>
            <a:off x="461005" y="5647325"/>
            <a:ext cx="6987102" cy="398571"/>
          </a:xfrm>
          <a:prstGeom prst="rect">
            <a:avLst/>
          </a:prstGeom>
        </p:spPr>
        <p:txBody>
          <a:bodyPr wrap="square" lIns="0" tIns="0" rIns="0" bIns="0">
            <a:spAutoFit/>
          </a:bodyPr>
          <a:lstStyle>
            <a:lvl1pPr>
              <a:defRPr sz="2800" b="0" i="0" kern="1200" cap="all" spc="150" baseline="0">
                <a:solidFill>
                  <a:srgbClr val="FFFFFF"/>
                </a:solidFill>
                <a:latin typeface="+mj-lt"/>
                <a:ea typeface="+mn-ea"/>
                <a:cs typeface="Arial" panose="020B0604020202020204" pitchFamily="34" charset="0"/>
              </a:defRPr>
            </a:lvl1pPr>
          </a:lstStyle>
          <a:p>
            <a:r>
              <a:rPr lang="en-US" dirty="0"/>
              <a:t>Click to edit title</a:t>
            </a:r>
            <a:endParaRPr dirty="0"/>
          </a:p>
        </p:txBody>
      </p:sp>
      <p:sp>
        <p:nvSpPr>
          <p:cNvPr id="8" name="_Footer Line">
            <a:extLst>
              <a:ext uri="{FF2B5EF4-FFF2-40B4-BE49-F238E27FC236}">
                <a16:creationId xmlns:a16="http://schemas.microsoft.com/office/drawing/2014/main" id="{F9755F95-7D3C-4CAB-BE69-1CE668760B23}"/>
              </a:ext>
            </a:extLst>
          </p:cNvPr>
          <p:cNvSpPr/>
          <p:nvPr userDrawn="1"/>
        </p:nvSpPr>
        <p:spPr>
          <a:xfrm flipV="1">
            <a:off x="448056" y="6601213"/>
            <a:ext cx="9464040" cy="45719"/>
          </a:xfrm>
          <a:custGeom>
            <a:avLst/>
            <a:gdLst/>
            <a:ahLst/>
            <a:cxnLst/>
            <a:rect l="l" t="t" r="r" b="b"/>
            <a:pathLst>
              <a:path w="11595735">
                <a:moveTo>
                  <a:pt x="0" y="0"/>
                </a:moveTo>
                <a:lnTo>
                  <a:pt x="11595193" y="0"/>
                </a:lnTo>
              </a:path>
            </a:pathLst>
          </a:custGeom>
          <a:ln w="38100">
            <a:solidFill>
              <a:srgbClr val="D12E28"/>
            </a:solidFill>
          </a:ln>
        </p:spPr>
        <p:txBody>
          <a:bodyPr wrap="square" lIns="0" tIns="0" rIns="0" bIns="0" rtlCol="0"/>
          <a:lstStyle/>
          <a:p>
            <a:endParaRPr sz="1463"/>
          </a:p>
        </p:txBody>
      </p:sp>
      <p:pic>
        <p:nvPicPr>
          <p:cNvPr id="3" name="Picture 2">
            <a:extLst>
              <a:ext uri="{FF2B5EF4-FFF2-40B4-BE49-F238E27FC236}">
                <a16:creationId xmlns:a16="http://schemas.microsoft.com/office/drawing/2014/main" id="{FC509157-F01A-FC4C-B6F4-7399574E8BB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579568" y="500152"/>
            <a:ext cx="2861624" cy="645965"/>
          </a:xfrm>
          <a:prstGeom prst="rect">
            <a:avLst/>
          </a:prstGeom>
        </p:spPr>
      </p:pic>
    </p:spTree>
    <p:extLst>
      <p:ext uri="{BB962C8B-B14F-4D97-AF65-F5344CB8AC3E}">
        <p14:creationId xmlns:p14="http://schemas.microsoft.com/office/powerpoint/2010/main" val="3044895840"/>
      </p:ext>
    </p:extLst>
  </p:cSld>
  <p:clrMapOvr>
    <a:masterClrMapping/>
  </p:clrMapOvr>
  <p:extLst>
    <p:ext uri="{DCECCB84-F9BA-43D5-87BE-67443E8EF086}">
      <p15:sldGuideLst xmlns:p15="http://schemas.microsoft.com/office/powerpoint/2012/main">
        <p15:guide id="1" orient="horz" pos="2160">
          <p15:clr>
            <a:srgbClr val="FBAE40"/>
          </p15:clr>
        </p15:guide>
        <p15:guide id="2" pos="3120">
          <p15:clr>
            <a:srgbClr val="FBAE40"/>
          </p15:clr>
        </p15:guide>
        <p15:guide id="3" pos="5952">
          <p15:clr>
            <a:srgbClr val="FBAE40"/>
          </p15:clr>
        </p15:guide>
        <p15:guide id="4" pos="288">
          <p15:clr>
            <a:srgbClr val="FBAE40"/>
          </p15:clr>
        </p15:guide>
        <p15:guide id="5" orient="horz" pos="3884">
          <p15:clr>
            <a:srgbClr val="FBAE40"/>
          </p15:clr>
        </p15:guide>
        <p15:guide id="6" pos="4299">
          <p15:clr>
            <a:srgbClr val="FBAE40"/>
          </p15:clr>
        </p15:guide>
        <p15:guide id="7" orient="horz" pos="378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2:3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0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947672"/>
            <a:ext cx="483131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4318000" y="1714500"/>
            <a:ext cx="4806949"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943100"/>
            <a:ext cx="3189836"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3175001"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30820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Long">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814704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5449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Long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159566"/>
            <a:ext cx="8147049"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34985"/>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9580991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Long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025472"/>
            <a:ext cx="8147049" cy="19989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198120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9229811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Long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25495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100058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Long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583113"/>
            <a:ext cx="8147049" cy="1441258"/>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Bottom">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6" y="4355673"/>
            <a:ext cx="8131174"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232092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627061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Long 3:2 w Top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Bottom">
            <a:extLst>
              <a:ext uri="{FF2B5EF4-FFF2-40B4-BE49-F238E27FC236}">
                <a16:creationId xmlns:a16="http://schemas.microsoft.com/office/drawing/2014/main" id="{543909AF-8B05-5844-80EF-8F9D4B76D9F8}"/>
              </a:ext>
            </a:extLst>
          </p:cNvPr>
          <p:cNvSpPr>
            <a:spLocks noGrp="1"/>
          </p:cNvSpPr>
          <p:nvPr>
            <p:ph sz="quarter" idx="18"/>
          </p:nvPr>
        </p:nvSpPr>
        <p:spPr>
          <a:xfrm>
            <a:off x="977901" y="4351338"/>
            <a:ext cx="8147049" cy="1673034"/>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Top">
            <a:extLst>
              <a:ext uri="{FF2B5EF4-FFF2-40B4-BE49-F238E27FC236}">
                <a16:creationId xmlns:a16="http://schemas.microsoft.com/office/drawing/2014/main" id="{328305BF-4AD3-6846-B7C2-8E398600181F}"/>
              </a:ext>
            </a:extLst>
          </p:cNvPr>
          <p:cNvSpPr>
            <a:spLocks noGrp="1"/>
          </p:cNvSpPr>
          <p:nvPr>
            <p:ph sz="quarter" idx="14"/>
          </p:nvPr>
        </p:nvSpPr>
        <p:spPr>
          <a:xfrm>
            <a:off x="977900" y="1943099"/>
            <a:ext cx="8147050" cy="2336611"/>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48633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ong Chart and Table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4" name="Table">
            <a:extLst>
              <a:ext uri="{FF2B5EF4-FFF2-40B4-BE49-F238E27FC236}">
                <a16:creationId xmlns:a16="http://schemas.microsoft.com/office/drawing/2014/main" id="{932B51FA-CE55-1B4B-AF5B-1B420C4A2AB3}"/>
              </a:ext>
            </a:extLst>
          </p:cNvPr>
          <p:cNvSpPr>
            <a:spLocks noGrp="1"/>
          </p:cNvSpPr>
          <p:nvPr>
            <p:ph type="tbl" sz="quarter" idx="18"/>
          </p:nvPr>
        </p:nvSpPr>
        <p:spPr>
          <a:xfrm>
            <a:off x="977900" y="4351338"/>
            <a:ext cx="8147048" cy="1668462"/>
          </a:xfrm>
          <a:solidFill>
            <a:schemeClr val="tx1">
              <a:lumMod val="10000"/>
              <a:lumOff val="90000"/>
            </a:schemeClr>
          </a:solidFill>
        </p:spPr>
        <p:txBody>
          <a:bodyPr/>
          <a:lstStyle/>
          <a:p>
            <a:r>
              <a:rPr lang="en-US"/>
              <a:t>Click icon to add table</a:t>
            </a:r>
          </a:p>
        </p:txBody>
      </p:sp>
      <p:sp>
        <p:nvSpPr>
          <p:cNvPr id="10" name="Chart">
            <a:extLst>
              <a:ext uri="{FF2B5EF4-FFF2-40B4-BE49-F238E27FC236}">
                <a16:creationId xmlns:a16="http://schemas.microsoft.com/office/drawing/2014/main" id="{2623D900-715A-3247-BE45-23EF1E657179}"/>
              </a:ext>
            </a:extLst>
          </p:cNvPr>
          <p:cNvSpPr>
            <a:spLocks noGrp="1"/>
          </p:cNvSpPr>
          <p:nvPr>
            <p:ph type="chart" sz="quarter" idx="17"/>
          </p:nvPr>
        </p:nvSpPr>
        <p:spPr>
          <a:xfrm>
            <a:off x="977900" y="1943100"/>
            <a:ext cx="8147048" cy="2408238"/>
          </a:xfrm>
          <a:solidFill>
            <a:schemeClr val="tx1">
              <a:lumMod val="10000"/>
              <a:lumOff val="90000"/>
            </a:schemeClr>
          </a:solidFill>
        </p:spPr>
        <p:txBody>
          <a:bodyPr/>
          <a:lstStyle/>
          <a:p>
            <a:r>
              <a:rPr lang="en-US"/>
              <a:t>Click icon to add chart</a:t>
            </a:r>
          </a:p>
        </p:txBody>
      </p:sp>
      <p:sp>
        <p:nvSpPr>
          <p:cNvPr id="8" name="Content Title Top">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779331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8147048"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1" y="3934984"/>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SE">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8" name="Content NE">
            <a:extLst>
              <a:ext uri="{FF2B5EF4-FFF2-40B4-BE49-F238E27FC236}">
                <a16:creationId xmlns:a16="http://schemas.microsoft.com/office/drawing/2014/main" id="{428970E6-7124-41AB-DB90-5F730C73A615}"/>
              </a:ext>
            </a:extLst>
          </p:cNvPr>
          <p:cNvSpPr>
            <a:spLocks noGrp="1"/>
          </p:cNvSpPr>
          <p:nvPr>
            <p:ph sz="quarter" idx="19"/>
          </p:nvPr>
        </p:nvSpPr>
        <p:spPr>
          <a:xfrm>
            <a:off x="5163165" y="1726253"/>
            <a:ext cx="3960800" cy="21193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SE">
            <a:extLst>
              <a:ext uri="{FF2B5EF4-FFF2-40B4-BE49-F238E27FC236}">
                <a16:creationId xmlns:a16="http://schemas.microsoft.com/office/drawing/2014/main" id="{54C55FA9-DDD3-D8A0-0BE3-04AB0EA470F7}"/>
              </a:ext>
            </a:extLst>
          </p:cNvPr>
          <p:cNvSpPr>
            <a:spLocks noGrp="1"/>
          </p:cNvSpPr>
          <p:nvPr>
            <p:ph sz="quarter" idx="20"/>
          </p:nvPr>
        </p:nvSpPr>
        <p:spPr>
          <a:xfrm>
            <a:off x="5148866" y="3934983"/>
            <a:ext cx="3975099" cy="2089387"/>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47506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49"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SW">
            <a:extLst>
              <a:ext uri="{FF2B5EF4-FFF2-40B4-BE49-F238E27FC236}">
                <a16:creationId xmlns:a16="http://schemas.microsoft.com/office/drawing/2014/main" id="{543909AF-8B05-5844-80EF-8F9D4B76D9F8}"/>
              </a:ext>
            </a:extLst>
          </p:cNvPr>
          <p:cNvSpPr>
            <a:spLocks noGrp="1"/>
          </p:cNvSpPr>
          <p:nvPr>
            <p:ph sz="quarter" idx="18"/>
          </p:nvPr>
        </p:nvSpPr>
        <p:spPr>
          <a:xfrm>
            <a:off x="977902" y="4159566"/>
            <a:ext cx="399097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Title SW">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993775" y="3921235"/>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9" name="Content NW">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NW">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
        <p:nvSpPr>
          <p:cNvPr id="6" name="Content NE">
            <a:extLst>
              <a:ext uri="{FF2B5EF4-FFF2-40B4-BE49-F238E27FC236}">
                <a16:creationId xmlns:a16="http://schemas.microsoft.com/office/drawing/2014/main" id="{3326878F-2A2D-B73E-53EB-00DEF59E79B7}"/>
              </a:ext>
            </a:extLst>
          </p:cNvPr>
          <p:cNvSpPr>
            <a:spLocks noGrp="1"/>
          </p:cNvSpPr>
          <p:nvPr>
            <p:ph sz="quarter" idx="19"/>
          </p:nvPr>
        </p:nvSpPr>
        <p:spPr>
          <a:xfrm>
            <a:off x="5158335" y="1943100"/>
            <a:ext cx="3966615" cy="1890713"/>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SE">
            <a:extLst>
              <a:ext uri="{FF2B5EF4-FFF2-40B4-BE49-F238E27FC236}">
                <a16:creationId xmlns:a16="http://schemas.microsoft.com/office/drawing/2014/main" id="{C3795A29-12F2-109C-7D3B-387077237E3E}"/>
              </a:ext>
            </a:extLst>
          </p:cNvPr>
          <p:cNvSpPr>
            <a:spLocks noGrp="1"/>
          </p:cNvSpPr>
          <p:nvPr>
            <p:ph sz="quarter" idx="20"/>
          </p:nvPr>
        </p:nvSpPr>
        <p:spPr>
          <a:xfrm>
            <a:off x="5158336" y="4143773"/>
            <a:ext cx="3966614" cy="1864805"/>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Title NE">
            <a:extLst>
              <a:ext uri="{FF2B5EF4-FFF2-40B4-BE49-F238E27FC236}">
                <a16:creationId xmlns:a16="http://schemas.microsoft.com/office/drawing/2014/main" id="{DE64A13A-24EC-A348-5FF1-840B5CD71187}"/>
              </a:ext>
            </a:extLst>
          </p:cNvPr>
          <p:cNvSpPr>
            <a:spLocks noGrp="1"/>
          </p:cNvSpPr>
          <p:nvPr>
            <p:ph type="body" sz="quarter" idx="21" hasCustomPrompt="1"/>
          </p:nvPr>
        </p:nvSpPr>
        <p:spPr>
          <a:xfrm>
            <a:off x="5158335" y="1714500"/>
            <a:ext cx="39909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5" name="Content Title SE">
            <a:extLst>
              <a:ext uri="{FF2B5EF4-FFF2-40B4-BE49-F238E27FC236}">
                <a16:creationId xmlns:a16="http://schemas.microsoft.com/office/drawing/2014/main" id="{73E808CD-F33D-575A-5BC4-91A139794ACF}"/>
              </a:ext>
            </a:extLst>
          </p:cNvPr>
          <p:cNvSpPr>
            <a:spLocks noGrp="1"/>
          </p:cNvSpPr>
          <p:nvPr>
            <p:ph type="body" sz="quarter" idx="22" hasCustomPrompt="1"/>
          </p:nvPr>
        </p:nvSpPr>
        <p:spPr>
          <a:xfrm>
            <a:off x="5143500" y="3924300"/>
            <a:ext cx="3959225" cy="19663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Tree>
    <p:extLst>
      <p:ext uri="{BB962C8B-B14F-4D97-AF65-F5344CB8AC3E}">
        <p14:creationId xmlns:p14="http://schemas.microsoft.com/office/powerpoint/2010/main" val="626468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
    <p:bg>
      <p:bgPr>
        <a:solidFill>
          <a:schemeClr val="bg1"/>
        </a:solidFill>
        <a:effectLst/>
      </p:bgPr>
    </p:bg>
    <p:spTree>
      <p:nvGrpSpPr>
        <p:cNvPr id="1" name=""/>
        <p:cNvGrpSpPr/>
        <p:nvPr/>
      </p:nvGrpSpPr>
      <p:grpSpPr>
        <a:xfrm>
          <a:off x="0" y="0"/>
          <a:ext cx="0" cy="0"/>
          <a:chOff x="0" y="0"/>
          <a:chExt cx="0" cy="0"/>
        </a:xfrm>
      </p:grpSpPr>
      <p:pic>
        <p:nvPicPr>
          <p:cNvPr id="3" name="_Background Picture">
            <a:extLst>
              <a:ext uri="{FF2B5EF4-FFF2-40B4-BE49-F238E27FC236}">
                <a16:creationId xmlns:a16="http://schemas.microsoft.com/office/drawing/2014/main" id="{F28DA60E-A7E6-4177-B5D1-EF31D90A7454}"/>
              </a:ext>
            </a:extLst>
          </p:cNvPr>
          <p:cNvPicPr preferRelativeResize="0">
            <a:picLocks/>
          </p:cNvPicPr>
          <p:nvPr userDrawn="1"/>
        </p:nvPicPr>
        <p:blipFill rotWithShape="1">
          <a:blip r:embed="rId2">
            <a:extLst>
              <a:ext uri="{BEBA8EAE-BF5A-486C-A8C5-ECC9F3942E4B}">
                <a14:imgProps xmlns:a14="http://schemas.microsoft.com/office/drawing/2010/main">
                  <a14:imgLayer r:embed="rId3">
                    <a14:imgEffect>
                      <a14:saturation sat="25000"/>
                    </a14:imgEffect>
                  </a14:imgLayer>
                </a14:imgProps>
              </a:ext>
              <a:ext uri="{28A0092B-C50C-407E-A947-70E740481C1C}">
                <a14:useLocalDpi xmlns:a14="http://schemas.microsoft.com/office/drawing/2010/main" val="0"/>
              </a:ext>
            </a:extLst>
          </a:blip>
          <a:srcRect t="5725" b="36005"/>
          <a:stretch/>
        </p:blipFill>
        <p:spPr>
          <a:xfrm>
            <a:off x="0" y="2285999"/>
            <a:ext cx="9812740" cy="3125337"/>
          </a:xfrm>
          <a:prstGeom prst="rect">
            <a:avLst/>
          </a:prstGeom>
        </p:spPr>
      </p:pic>
      <p:sp>
        <p:nvSpPr>
          <p:cNvPr id="13" name="_Left Gradient">
            <a:extLst>
              <a:ext uri="{FF2B5EF4-FFF2-40B4-BE49-F238E27FC236}">
                <a16:creationId xmlns:a16="http://schemas.microsoft.com/office/drawing/2014/main" id="{F5B8FC14-1311-4784-AD0E-EC6AF7811891}"/>
              </a:ext>
            </a:extLst>
          </p:cNvPr>
          <p:cNvSpPr/>
          <p:nvPr userDrawn="1"/>
        </p:nvSpPr>
        <p:spPr>
          <a:xfrm rot="16200000">
            <a:off x="3336901" y="-1050654"/>
            <a:ext cx="3124201" cy="9798002"/>
          </a:xfrm>
          <a:prstGeom prst="rect">
            <a:avLst/>
          </a:prstGeom>
          <a:gradFill>
            <a:gsLst>
              <a:gs pos="23000">
                <a:srgbClr val="06031B"/>
              </a:gs>
              <a:gs pos="100000">
                <a:schemeClr val="bg1">
                  <a:lumMod val="95000"/>
                  <a:alpha val="52000"/>
                </a:schemeClr>
              </a:gs>
              <a:gs pos="51000">
                <a:srgbClr val="271A73">
                  <a:alpha val="69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_Red Sidebar">
            <a:extLst>
              <a:ext uri="{FF2B5EF4-FFF2-40B4-BE49-F238E27FC236}">
                <a16:creationId xmlns:a16="http://schemas.microsoft.com/office/drawing/2014/main" id="{64DAF4AE-D5C4-47F9-B1F0-C56B2C2366CA}"/>
              </a:ext>
            </a:extLst>
          </p:cNvPr>
          <p:cNvSpPr/>
          <p:nvPr userDrawn="1"/>
        </p:nvSpPr>
        <p:spPr>
          <a:xfrm flipH="1">
            <a:off x="9798000" y="2285997"/>
            <a:ext cx="108000" cy="31242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_Footer Line">
            <a:extLst>
              <a:ext uri="{FF2B5EF4-FFF2-40B4-BE49-F238E27FC236}">
                <a16:creationId xmlns:a16="http://schemas.microsoft.com/office/drawing/2014/main" id="{2D074338-30F1-4FBE-963F-57A7E82365EE}"/>
              </a:ext>
            </a:extLst>
          </p:cNvPr>
          <p:cNvSpPr/>
          <p:nvPr userDrawn="1"/>
        </p:nvSpPr>
        <p:spPr>
          <a:xfrm flipV="1">
            <a:off x="1" y="6453336"/>
            <a:ext cx="7772400" cy="67600"/>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a:p>
        </p:txBody>
      </p:sp>
      <p:sp>
        <p:nvSpPr>
          <p:cNvPr id="8" name="_Page Number x">
            <a:extLst>
              <a:ext uri="{FF2B5EF4-FFF2-40B4-BE49-F238E27FC236}">
                <a16:creationId xmlns:a16="http://schemas.microsoft.com/office/drawing/2014/main" id="{6DC44914-55A9-264E-8575-EF9130453419}"/>
              </a:ext>
            </a:extLst>
          </p:cNvPr>
          <p:cNvSpPr>
            <a:spLocks noGrp="1"/>
          </p:cNvSpPr>
          <p:nvPr>
            <p:ph type="sldNum" sz="quarter" idx="12"/>
          </p:nvPr>
        </p:nvSpPr>
        <p:spPr>
          <a:xfrm>
            <a:off x="9208685" y="1807859"/>
            <a:ext cx="576581" cy="329184"/>
          </a:xfrm>
        </p:spPr>
        <p:txBody>
          <a:bodyPr/>
          <a:lstStyle/>
          <a:p>
            <a:fld id="{4D6F2D72-4CB1-486D-B1A1-88BC527D97A4}" type="slidenum">
              <a:rPr lang="en-GB" smtClean="0"/>
              <a:pPr/>
              <a:t>‹#›</a:t>
            </a:fld>
            <a:r>
              <a:rPr lang="en-GB"/>
              <a:t> </a:t>
            </a:r>
            <a:endParaRPr lang="en-GB" dirty="0"/>
          </a:p>
        </p:txBody>
      </p:sp>
      <p:sp>
        <p:nvSpPr>
          <p:cNvPr id="7" name="Document Code">
            <a:extLst>
              <a:ext uri="{FF2B5EF4-FFF2-40B4-BE49-F238E27FC236}">
                <a16:creationId xmlns:a16="http://schemas.microsoft.com/office/drawing/2014/main" id="{BB47E38D-B1A8-8643-9C5F-09922957023C}"/>
              </a:ext>
            </a:extLst>
          </p:cNvPr>
          <p:cNvSpPr>
            <a:spLocks noGrp="1"/>
          </p:cNvSpPr>
          <p:nvPr>
            <p:ph type="ftr" sz="quarter" idx="11"/>
          </p:nvPr>
        </p:nvSpPr>
        <p:spPr>
          <a:xfrm rot="16200000">
            <a:off x="-396449" y="5871918"/>
            <a:ext cx="1046559" cy="123111"/>
          </a:xfrm>
        </p:spPr>
        <p:txBody>
          <a:bodyPr/>
          <a:lstStyle/>
          <a:p>
            <a:r>
              <a:rPr lang="en-US" dirty="0"/>
              <a:t>Document Code</a:t>
            </a:r>
          </a:p>
        </p:txBody>
      </p:sp>
      <p:sp>
        <p:nvSpPr>
          <p:cNvPr id="12" name="_Confidential">
            <a:extLst>
              <a:ext uri="{FF2B5EF4-FFF2-40B4-BE49-F238E27FC236}">
                <a16:creationId xmlns:a16="http://schemas.microsoft.com/office/drawing/2014/main" id="{D95578A3-B718-43FB-ABD3-99427DB02B18}"/>
              </a:ext>
            </a:extLst>
          </p:cNvPr>
          <p:cNvSpPr txBox="1"/>
          <p:nvPr userDrawn="1"/>
        </p:nvSpPr>
        <p:spPr>
          <a:xfrm>
            <a:off x="3941594" y="6599110"/>
            <a:ext cx="1547813" cy="150426"/>
          </a:xfrm>
          <a:prstGeom prst="rect">
            <a:avLst/>
          </a:prstGeom>
        </p:spPr>
        <p:txBody>
          <a:bodyPr vert="horz" wrap="square" lIns="0" tIns="10319" rIns="0" bIns="0" rtlCol="0">
            <a:spAutoFit/>
          </a:bodyPr>
          <a:lstStyle/>
          <a:p>
            <a:pPr marL="10319" algn="ctr">
              <a:lnSpc>
                <a:spcPct val="100000"/>
              </a:lnSpc>
              <a:spcBef>
                <a:spcPts val="81"/>
              </a:spcBef>
            </a:pPr>
            <a:r>
              <a:rPr lang="en-GB" sz="900" b="0" spc="50" baseline="0" dirty="0">
                <a:solidFill>
                  <a:schemeClr val="tx1">
                    <a:lumMod val="75000"/>
                    <a:lumOff val="25000"/>
                  </a:schemeClr>
                </a:solidFill>
                <a:latin typeface="+mj-lt"/>
                <a:cs typeface="Muli-ExtraBold"/>
              </a:rPr>
              <a:t>PRIVATE &amp; CONFIDENTIAL</a:t>
            </a:r>
            <a:endParaRPr sz="900" b="0" spc="50" baseline="0" dirty="0">
              <a:solidFill>
                <a:schemeClr val="tx1">
                  <a:lumMod val="75000"/>
                  <a:lumOff val="25000"/>
                </a:schemeClr>
              </a:solidFill>
              <a:latin typeface="+mj-lt"/>
              <a:cs typeface="Muli"/>
            </a:endParaRPr>
          </a:p>
        </p:txBody>
      </p:sp>
      <p:sp>
        <p:nvSpPr>
          <p:cNvPr id="14" name="_Page Number">
            <a:extLst>
              <a:ext uri="{FF2B5EF4-FFF2-40B4-BE49-F238E27FC236}">
                <a16:creationId xmlns:a16="http://schemas.microsoft.com/office/drawing/2014/main" id="{A6906AB3-4D08-994A-8654-9CB3353BBF70}"/>
              </a:ext>
            </a:extLst>
          </p:cNvPr>
          <p:cNvSpPr txBox="1"/>
          <p:nvPr userDrawn="1"/>
        </p:nvSpPr>
        <p:spPr>
          <a:xfrm>
            <a:off x="7253277" y="6594890"/>
            <a:ext cx="512064" cy="138499"/>
          </a:xfrm>
          <a:prstGeom prst="rect">
            <a:avLst/>
          </a:prstGeom>
          <a:noFill/>
        </p:spPr>
        <p:txBody>
          <a:bodyPr wrap="square" lIns="0" tIns="0" rIns="0" bIns="0" rtlCol="0">
            <a:spAutoFit/>
          </a:bodyPr>
          <a:lstStyle/>
          <a:p>
            <a:pPr algn="r"/>
            <a:fld id="{4D6F2D72-4CB1-486D-B1A1-88BC527D97A4}" type="slidenum">
              <a:rPr lang="en-GB" sz="900" smtClean="0">
                <a:solidFill>
                  <a:schemeClr val="tx1">
                    <a:lumMod val="75000"/>
                    <a:lumOff val="25000"/>
                  </a:schemeClr>
                </a:solidFill>
                <a:latin typeface="+mj-lt"/>
              </a:rPr>
              <a:pPr algn="r"/>
              <a:t>‹#›</a:t>
            </a:fld>
            <a:endParaRPr lang="en-US" sz="900" dirty="0">
              <a:solidFill>
                <a:schemeClr val="tx1">
                  <a:lumMod val="75000"/>
                  <a:lumOff val="25000"/>
                </a:schemeClr>
              </a:solidFill>
              <a:latin typeface="+mj-lt"/>
            </a:endParaRPr>
          </a:p>
        </p:txBody>
      </p:sp>
      <p:sp>
        <p:nvSpPr>
          <p:cNvPr id="6" name="Date">
            <a:extLst>
              <a:ext uri="{FF2B5EF4-FFF2-40B4-BE49-F238E27FC236}">
                <a16:creationId xmlns:a16="http://schemas.microsoft.com/office/drawing/2014/main" id="{F936FBD9-C5DE-8D48-BD68-549672570E37}"/>
              </a:ext>
            </a:extLst>
          </p:cNvPr>
          <p:cNvSpPr>
            <a:spLocks noGrp="1"/>
          </p:cNvSpPr>
          <p:nvPr>
            <p:ph type="dt" sz="half" idx="10"/>
          </p:nvPr>
        </p:nvSpPr>
        <p:spPr/>
        <p:txBody>
          <a:bodyPr/>
          <a:lstStyle/>
          <a:p>
            <a:fld id="{97556E8B-0A47-5B4E-9FDB-B8A05728CEB8}" type="datetime3">
              <a:rPr lang="en-US" smtClean="0"/>
              <a:pPr/>
              <a:t>7 October 2025</a:t>
            </a:fld>
            <a:endParaRPr lang="en-US" dirty="0"/>
          </a:p>
        </p:txBody>
      </p:sp>
      <p:sp>
        <p:nvSpPr>
          <p:cNvPr id="36" name="Title">
            <a:extLst>
              <a:ext uri="{FF2B5EF4-FFF2-40B4-BE49-F238E27FC236}">
                <a16:creationId xmlns:a16="http://schemas.microsoft.com/office/drawing/2014/main" id="{592822F8-A1CA-4A06-88C8-56575B949DED}"/>
              </a:ext>
            </a:extLst>
          </p:cNvPr>
          <p:cNvSpPr>
            <a:spLocks noGrp="1"/>
          </p:cNvSpPr>
          <p:nvPr>
            <p:ph type="title" hasCustomPrompt="1"/>
          </p:nvPr>
        </p:nvSpPr>
        <p:spPr>
          <a:xfrm>
            <a:off x="974028" y="4428403"/>
            <a:ext cx="7898686" cy="332399"/>
          </a:xfrm>
        </p:spPr>
        <p:txBody>
          <a:bodyPr lIns="0" tIns="0" rIns="0" bIns="0" anchor="b" anchorCtr="0"/>
          <a:lstStyle>
            <a:lvl1pPr>
              <a:defRPr sz="2400" b="0" i="0" spc="100" baseline="0" dirty="0">
                <a:solidFill>
                  <a:schemeClr val="bg1"/>
                </a:solidFill>
                <a:latin typeface="+mj-lt"/>
                <a:ea typeface="+mj-ea"/>
                <a:cs typeface="Arial" panose="020B0604020202020204" pitchFamily="34" charset="0"/>
              </a:defRPr>
            </a:lvl1pPr>
          </a:lstStyle>
          <a:p>
            <a:r>
              <a:rPr lang="en-US" dirty="0"/>
              <a:t>Click to edit section title</a:t>
            </a:r>
            <a:endParaRPr dirty="0"/>
          </a:p>
        </p:txBody>
      </p:sp>
      <p:pic>
        <p:nvPicPr>
          <p:cNvPr id="15" name="Picture 14" descr="Logo&#10;&#10;Description automatically generated">
            <a:extLst>
              <a:ext uri="{FF2B5EF4-FFF2-40B4-BE49-F238E27FC236}">
                <a16:creationId xmlns:a16="http://schemas.microsoft.com/office/drawing/2014/main" id="{991FC7CC-B3A6-9B42-AA68-3D97D707A3E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829097" y="6330189"/>
            <a:ext cx="1838996" cy="398051"/>
          </a:xfrm>
          <a:prstGeom prst="rect">
            <a:avLst/>
          </a:prstGeom>
        </p:spPr>
      </p:pic>
    </p:spTree>
    <p:extLst>
      <p:ext uri="{BB962C8B-B14F-4D97-AF65-F5344CB8AC3E}">
        <p14:creationId xmlns:p14="http://schemas.microsoft.com/office/powerpoint/2010/main" val="41994600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7 October 2025</a:t>
            </a:fld>
            <a:endParaRPr lang="en-US" dirty="0"/>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98175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w Takeawa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7 October 2025</a:t>
            </a:fld>
            <a:endParaRPr lang="en-US" dirty="0"/>
          </a:p>
        </p:txBody>
      </p:sp>
      <p:sp>
        <p:nvSpPr>
          <p:cNvPr id="6" name="Takeaway">
            <a:extLst>
              <a:ext uri="{FF2B5EF4-FFF2-40B4-BE49-F238E27FC236}">
                <a16:creationId xmlns:a16="http://schemas.microsoft.com/office/drawing/2014/main" id="{42D88858-AD18-EF46-8120-719FF25E64F5}"/>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242110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ey">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7 October 2025</a:t>
            </a:fld>
            <a:endParaRPr lang="en-US" dirty="0"/>
          </a:p>
        </p:txBody>
      </p:sp>
      <p:sp>
        <p:nvSpPr>
          <p:cNvPr id="8" name="Background">
            <a:extLst>
              <a:ext uri="{FF2B5EF4-FFF2-40B4-BE49-F238E27FC236}">
                <a16:creationId xmlns:a16="http://schemas.microsoft.com/office/drawing/2014/main" id="{41E8B0BB-1145-8141-BF92-2A78C0995A7E}"/>
              </a:ext>
            </a:extLst>
          </p:cNvPr>
          <p:cNvSpPr/>
          <p:nvPr userDrawn="1"/>
        </p:nvSpPr>
        <p:spPr>
          <a:xfrm>
            <a:off x="977900" y="1485900"/>
            <a:ext cx="8147051" cy="4610100"/>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7" name="Content">
            <a:extLst>
              <a:ext uri="{FF2B5EF4-FFF2-40B4-BE49-F238E27FC236}">
                <a16:creationId xmlns:a16="http://schemas.microsoft.com/office/drawing/2014/main" id="{61B9E6D4-AA43-8845-8A3C-AC6D4AD1E58E}"/>
              </a:ext>
            </a:extLst>
          </p:cNvPr>
          <p:cNvSpPr>
            <a:spLocks noGrp="1"/>
          </p:cNvSpPr>
          <p:nvPr>
            <p:ph type="body" sz="quarter" idx="13" hasCustomPrompt="1"/>
          </p:nvPr>
        </p:nvSpPr>
        <p:spPr>
          <a:xfrm>
            <a:off x="978409" y="1485900"/>
            <a:ext cx="8146542" cy="323165"/>
          </a:xfrm>
        </p:spPr>
        <p:txBody>
          <a:bodyPr lIns="91440" tIns="91440" rIns="91440" bIns="91440"/>
          <a:lstStyle>
            <a:lvl1pPr marL="0" indent="0">
              <a:spcAft>
                <a:spcPts val="0"/>
              </a:spcAft>
              <a:buNone/>
              <a:defRPr sz="900">
                <a:latin typeface="+mn-lt"/>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add asset class name</a:t>
            </a:r>
          </a:p>
        </p:txBody>
      </p:sp>
      <p:sp>
        <p:nvSpPr>
          <p:cNvPr id="2" name="Title">
            <a:extLst>
              <a:ext uri="{FF2B5EF4-FFF2-40B4-BE49-F238E27FC236}">
                <a16:creationId xmlns:a16="http://schemas.microsoft.com/office/drawing/2014/main" id="{58FDDDF9-1A13-CF49-96FC-2EF22D0B46B1}"/>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42360921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_Page Number x">
            <a:extLst>
              <a:ext uri="{FF2B5EF4-FFF2-40B4-BE49-F238E27FC236}">
                <a16:creationId xmlns:a16="http://schemas.microsoft.com/office/drawing/2014/main" id="{71101D81-44FE-444A-B6A6-67FB57A1FCE9}"/>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5" name="Document Code">
            <a:extLst>
              <a:ext uri="{FF2B5EF4-FFF2-40B4-BE49-F238E27FC236}">
                <a16:creationId xmlns:a16="http://schemas.microsoft.com/office/drawing/2014/main" id="{D1C23FBC-08E2-A14E-8E07-5D8FB11170C0}"/>
              </a:ext>
            </a:extLst>
          </p:cNvPr>
          <p:cNvSpPr>
            <a:spLocks noGrp="1"/>
          </p:cNvSpPr>
          <p:nvPr>
            <p:ph type="ftr" sz="quarter" idx="12"/>
          </p:nvPr>
        </p:nvSpPr>
        <p:spPr/>
        <p:txBody>
          <a:bodyPr/>
          <a:lstStyle/>
          <a:p>
            <a:r>
              <a:rPr lang="en-US"/>
              <a:t>Document Code</a:t>
            </a:r>
            <a:endParaRPr lang="en-US" dirty="0"/>
          </a:p>
        </p:txBody>
      </p:sp>
      <p:sp>
        <p:nvSpPr>
          <p:cNvPr id="4" name="Date">
            <a:extLst>
              <a:ext uri="{FF2B5EF4-FFF2-40B4-BE49-F238E27FC236}">
                <a16:creationId xmlns:a16="http://schemas.microsoft.com/office/drawing/2014/main" id="{E1F41ACE-8251-D843-A62C-60D25FF2408B}"/>
              </a:ext>
            </a:extLst>
          </p:cNvPr>
          <p:cNvSpPr>
            <a:spLocks noGrp="1"/>
          </p:cNvSpPr>
          <p:nvPr>
            <p:ph type="dt" sz="half" idx="11"/>
          </p:nvPr>
        </p:nvSpPr>
        <p:spPr/>
        <p:txBody>
          <a:bodyPr/>
          <a:lstStyle/>
          <a:p>
            <a:fld id="{97556E8B-0A47-5B4E-9FDB-B8A05728CEB8}" type="datetime3">
              <a:rPr lang="en-US" smtClean="0"/>
              <a:pPr/>
              <a:t>7 October 2025</a:t>
            </a:fld>
            <a:endParaRPr lang="en-US" dirty="0"/>
          </a:p>
        </p:txBody>
      </p:sp>
      <p:sp>
        <p:nvSpPr>
          <p:cNvPr id="6" name="_Disclaimer Text">
            <a:extLst>
              <a:ext uri="{FF2B5EF4-FFF2-40B4-BE49-F238E27FC236}">
                <a16:creationId xmlns:a16="http://schemas.microsoft.com/office/drawing/2014/main" id="{F4987954-63A9-EC41-B2E9-A1C67EFFEEEA}"/>
              </a:ext>
            </a:extLst>
          </p:cNvPr>
          <p:cNvSpPr txBox="1">
            <a:spLocks/>
          </p:cNvSpPr>
          <p:nvPr userDrawn="1"/>
        </p:nvSpPr>
        <p:spPr>
          <a:xfrm>
            <a:off x="980495" y="1877926"/>
            <a:ext cx="8143625" cy="3735477"/>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1150" dirty="0">
                <a:solidFill>
                  <a:srgbClr val="212121"/>
                </a:solidFill>
                <a:effectLst/>
                <a:latin typeface="+mn-lt"/>
                <a:ea typeface="Calibri" panose="020F0502020204030204" pitchFamily="34" charset="0"/>
              </a:rPr>
              <a:t>This document is not intended for use or distribution by any person in any jurisdiction in which it is not authorised or permitted, or to anyone who would be an unlawful recipient. The original recipient is solely responsible for any actions in further distributing this document, and in doing so should be satisfied that there is no breach of local legislation or regulation. This document should not be reproduced or distributed except via original recipients acting as professional intermediaries. This document is not for distribution in the United States. Any opinions expressed herein are those at the date this document is issued. Data, models and other statistics are sourced from our own records, unless otherwise stated. We believe that the information contained is from reliable sources, but we do not guarantee the relevance, accuracy or completeness thereof. Unless otherwise provided under UK law, CAIM does not accept liability for irrelevant, inaccurate or incomplete information contained, or for the correctness of opinions expressed. The value of investments may fluctuate, and it is possible that an investor may incur losses, including a loss of the principal invested. Past performance is not indicative of future performance. Investors whose reference currency differs from that in which the underlying assets are invested may be subject to exchange rate movements that alter the value of their investments. This document is only intended for use by the original recipient, either a CAIM client or prospective client, and does not constitute investment advice or an offer or solicitation to buy or sell.</a:t>
            </a:r>
          </a:p>
          <a:p>
            <a:endParaRPr lang="en-GB" sz="1150" dirty="0">
              <a:solidFill>
                <a:srgbClr val="212121"/>
              </a:solidFill>
              <a:effectLst/>
              <a:latin typeface="+mn-lt"/>
              <a:ea typeface="Calibri" panose="020F0502020204030204" pitchFamily="34" charset="0"/>
            </a:endParaRPr>
          </a:p>
          <a:p>
            <a:endParaRPr lang="en-GB" sz="1150" dirty="0">
              <a:solidFill>
                <a:srgbClr val="212121"/>
              </a:solidFill>
              <a:effectLst/>
              <a:latin typeface="+mn-lt"/>
              <a:ea typeface="Calibri" panose="020F0502020204030204" pitchFamily="34" charset="0"/>
            </a:endParaRPr>
          </a:p>
          <a:p>
            <a:endParaRPr lang="en-GB" sz="1150" dirty="0">
              <a:solidFill>
                <a:srgbClr val="212121"/>
              </a:solidFill>
              <a:effectLst/>
              <a:latin typeface="+mn-lt"/>
              <a:ea typeface="Calibri" panose="020F0502020204030204" pitchFamily="34" charset="0"/>
            </a:endParaRPr>
          </a:p>
          <a:p>
            <a:endParaRPr lang="en-GB" sz="1150" dirty="0">
              <a:solidFill>
                <a:srgbClr val="212121"/>
              </a:solidFill>
              <a:effectLst/>
              <a:latin typeface="+mn-lt"/>
              <a:ea typeface="Calibri" panose="020F0502020204030204" pitchFamily="34" charset="0"/>
            </a:endParaRPr>
          </a:p>
          <a:p>
            <a:endParaRPr lang="en-GB" sz="1150" dirty="0">
              <a:effectLst/>
              <a:latin typeface="+mn-lt"/>
              <a:ea typeface="Calibri" panose="020F0502020204030204" pitchFamily="34" charset="0"/>
            </a:endParaRPr>
          </a:p>
          <a:p>
            <a:r>
              <a:rPr lang="en-GB" sz="1150" dirty="0">
                <a:solidFill>
                  <a:srgbClr val="212121"/>
                </a:solidFill>
                <a:effectLst/>
                <a:latin typeface="+mn-lt"/>
                <a:ea typeface="Calibri" panose="020F0502020204030204" pitchFamily="34" charset="0"/>
              </a:rPr>
              <a:t> </a:t>
            </a:r>
            <a:endParaRPr lang="en-GB" sz="1150" dirty="0">
              <a:effectLst/>
              <a:latin typeface="+mn-lt"/>
              <a:ea typeface="Calibri" panose="020F0502020204030204" pitchFamily="34" charset="0"/>
            </a:endParaRPr>
          </a:p>
          <a:p>
            <a:r>
              <a:rPr lang="en-GB" sz="1150" dirty="0">
                <a:solidFill>
                  <a:srgbClr val="212121"/>
                </a:solidFill>
                <a:effectLst/>
                <a:latin typeface="+mn-lt"/>
                <a:ea typeface="Calibri" panose="020F0502020204030204" pitchFamily="34" charset="0"/>
              </a:rPr>
              <a:t>CAIM (Company Registration No.  02169973) has its registered office at The Rex Building, 62 Queen</a:t>
            </a:r>
            <a:endParaRPr lang="en-GB" sz="1150" dirty="0">
              <a:effectLst/>
              <a:latin typeface="+mn-lt"/>
              <a:ea typeface="Calibri" panose="020F0502020204030204" pitchFamily="34" charset="0"/>
            </a:endParaRPr>
          </a:p>
          <a:p>
            <a:r>
              <a:rPr lang="en-GB" sz="1150" dirty="0">
                <a:solidFill>
                  <a:srgbClr val="212121"/>
                </a:solidFill>
                <a:effectLst/>
                <a:latin typeface="+mn-lt"/>
                <a:ea typeface="Calibri" panose="020F0502020204030204" pitchFamily="34" charset="0"/>
              </a:rPr>
              <a:t>Street, London EC4R 1EB</a:t>
            </a:r>
            <a:r>
              <a:rPr lang="en-GB" sz="1150" dirty="0">
                <a:effectLst/>
                <a:latin typeface="+mn-lt"/>
                <a:ea typeface="Calibri" panose="020F0502020204030204" pitchFamily="34" charset="0"/>
              </a:rPr>
              <a:t>. CAIM is authorised and regulated by the Financial Conduct Authority. ©CAIM 2023.</a:t>
            </a:r>
          </a:p>
        </p:txBody>
      </p:sp>
      <p:sp>
        <p:nvSpPr>
          <p:cNvPr id="7" name="_Disclaimer Title">
            <a:extLst>
              <a:ext uri="{FF2B5EF4-FFF2-40B4-BE49-F238E27FC236}">
                <a16:creationId xmlns:a16="http://schemas.microsoft.com/office/drawing/2014/main" id="{F791F9B1-A65B-C847-A1C6-D91F9E5C564D}"/>
              </a:ext>
            </a:extLst>
          </p:cNvPr>
          <p:cNvSpPr txBox="1">
            <a:spLocks/>
          </p:cNvSpPr>
          <p:nvPr userDrawn="1"/>
        </p:nvSpPr>
        <p:spPr>
          <a:xfrm>
            <a:off x="872929" y="627105"/>
            <a:ext cx="8001000"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Disclaimer</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Tree>
    <p:extLst>
      <p:ext uri="{BB962C8B-B14F-4D97-AF65-F5344CB8AC3E}">
        <p14:creationId xmlns:p14="http://schemas.microsoft.com/office/powerpoint/2010/main" val="26920379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ur Palette">
    <p:spTree>
      <p:nvGrpSpPr>
        <p:cNvPr id="1" name=""/>
        <p:cNvGrpSpPr/>
        <p:nvPr/>
      </p:nvGrpSpPr>
      <p:grpSpPr>
        <a:xfrm>
          <a:off x="0" y="0"/>
          <a:ext cx="0" cy="0"/>
          <a:chOff x="0" y="0"/>
          <a:chExt cx="0" cy="0"/>
        </a:xfrm>
      </p:grpSpPr>
      <p:sp>
        <p:nvSpPr>
          <p:cNvPr id="7" name="Text Placeholder 9">
            <a:extLst>
              <a:ext uri="{FF2B5EF4-FFF2-40B4-BE49-F238E27FC236}">
                <a16:creationId xmlns:a16="http://schemas.microsoft.com/office/drawing/2014/main" id="{A3CBC2CF-976A-5046-B81F-9A0D016E9154}"/>
              </a:ext>
            </a:extLst>
          </p:cNvPr>
          <p:cNvSpPr txBox="1">
            <a:spLocks/>
          </p:cNvSpPr>
          <p:nvPr userDrawn="1"/>
        </p:nvSpPr>
        <p:spPr>
          <a:xfrm>
            <a:off x="974028" y="2910613"/>
            <a:ext cx="8143624"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series / text box / table header colours</a:t>
            </a:r>
          </a:p>
        </p:txBody>
      </p:sp>
      <p:sp>
        <p:nvSpPr>
          <p:cNvPr id="8" name="Rectangle 7">
            <a:extLst>
              <a:ext uri="{FF2B5EF4-FFF2-40B4-BE49-F238E27FC236}">
                <a16:creationId xmlns:a16="http://schemas.microsoft.com/office/drawing/2014/main" id="{180FAE5F-6431-2449-924F-6DD0EEF04C05}"/>
              </a:ext>
            </a:extLst>
          </p:cNvPr>
          <p:cNvSpPr/>
          <p:nvPr userDrawn="1"/>
        </p:nvSpPr>
        <p:spPr>
          <a:xfrm>
            <a:off x="980497" y="340316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EB14B63-C24A-CD49-8AA9-127552619120}"/>
              </a:ext>
            </a:extLst>
          </p:cNvPr>
          <p:cNvSpPr/>
          <p:nvPr userDrawn="1"/>
        </p:nvSpPr>
        <p:spPr>
          <a:xfrm>
            <a:off x="1809268" y="340316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FFD7F49-9685-A74F-8C73-2CC31BE73175}"/>
              </a:ext>
            </a:extLst>
          </p:cNvPr>
          <p:cNvSpPr/>
          <p:nvPr userDrawn="1"/>
        </p:nvSpPr>
        <p:spPr>
          <a:xfrm>
            <a:off x="2638039" y="3403160"/>
            <a:ext cx="685800" cy="75895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4A767B-07E4-4E4B-B5AF-BD7B582B850E}"/>
              </a:ext>
            </a:extLst>
          </p:cNvPr>
          <p:cNvSpPr/>
          <p:nvPr userDrawn="1"/>
        </p:nvSpPr>
        <p:spPr>
          <a:xfrm>
            <a:off x="3466810" y="3403160"/>
            <a:ext cx="685800" cy="7589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C01012-697F-5141-AEFE-ECA6D80DE27B}"/>
              </a:ext>
            </a:extLst>
          </p:cNvPr>
          <p:cNvSpPr/>
          <p:nvPr userDrawn="1"/>
        </p:nvSpPr>
        <p:spPr>
          <a:xfrm>
            <a:off x="4295581" y="3403160"/>
            <a:ext cx="685800" cy="75895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872CF0F-05B7-D342-AE7B-4585112806DA}"/>
              </a:ext>
            </a:extLst>
          </p:cNvPr>
          <p:cNvSpPr/>
          <p:nvPr userDrawn="1"/>
        </p:nvSpPr>
        <p:spPr>
          <a:xfrm>
            <a:off x="5124352" y="3403160"/>
            <a:ext cx="685800" cy="75895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2B1486-88B0-324F-AD09-D903DDFDFD6E}"/>
              </a:ext>
            </a:extLst>
          </p:cNvPr>
          <p:cNvSpPr/>
          <p:nvPr userDrawn="1"/>
        </p:nvSpPr>
        <p:spPr>
          <a:xfrm>
            <a:off x="5953123" y="3403160"/>
            <a:ext cx="685800" cy="75895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7359C1D-10CB-5F41-B787-BFF9945B276B}"/>
              </a:ext>
            </a:extLst>
          </p:cNvPr>
          <p:cNvSpPr/>
          <p:nvPr userDrawn="1"/>
        </p:nvSpPr>
        <p:spPr>
          <a:xfrm>
            <a:off x="6781894" y="3403160"/>
            <a:ext cx="685800" cy="758952"/>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33376952-C5DE-134D-924A-3DC838614EA0}"/>
              </a:ext>
            </a:extLst>
          </p:cNvPr>
          <p:cNvSpPr txBox="1"/>
          <p:nvPr userDrawn="1"/>
        </p:nvSpPr>
        <p:spPr>
          <a:xfrm>
            <a:off x="970364"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19" name="TextBox 18">
            <a:extLst>
              <a:ext uri="{FF2B5EF4-FFF2-40B4-BE49-F238E27FC236}">
                <a16:creationId xmlns:a16="http://schemas.microsoft.com/office/drawing/2014/main" id="{A622F687-BDAC-1D45-B2AB-D56E1A707D78}"/>
              </a:ext>
            </a:extLst>
          </p:cNvPr>
          <p:cNvSpPr txBox="1"/>
          <p:nvPr userDrawn="1"/>
        </p:nvSpPr>
        <p:spPr>
          <a:xfrm>
            <a:off x="1798565"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dark_red</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20" name="TextBox 19">
            <a:extLst>
              <a:ext uri="{FF2B5EF4-FFF2-40B4-BE49-F238E27FC236}">
                <a16:creationId xmlns:a16="http://schemas.microsoft.com/office/drawing/2014/main" id="{FDD40D02-7A82-F742-ADE7-C6813AF6AEDB}"/>
              </a:ext>
            </a:extLst>
          </p:cNvPr>
          <p:cNvSpPr txBox="1"/>
          <p:nvPr userDrawn="1"/>
        </p:nvSpPr>
        <p:spPr>
          <a:xfrm>
            <a:off x="2626766"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grey</a:t>
            </a:r>
          </a:p>
          <a:p>
            <a:pPr algn="ctr"/>
            <a:r>
              <a:rPr lang="en-US" sz="900" dirty="0">
                <a:solidFill>
                  <a:schemeClr val="tx1">
                    <a:lumMod val="75000"/>
                    <a:lumOff val="25000"/>
                  </a:schemeClr>
                </a:solidFill>
                <a:latin typeface="+mn-lt"/>
              </a:rPr>
              <a:t>#707070</a:t>
            </a:r>
          </a:p>
          <a:p>
            <a:pPr algn="ctr"/>
            <a:r>
              <a:rPr lang="en-US" sz="900" dirty="0">
                <a:solidFill>
                  <a:schemeClr val="tx1">
                    <a:lumMod val="75000"/>
                    <a:lumOff val="25000"/>
                  </a:schemeClr>
                </a:solidFill>
                <a:latin typeface="+mn-lt"/>
              </a:rPr>
              <a:t>112 112 112</a:t>
            </a:r>
          </a:p>
          <a:p>
            <a:pPr algn="ctr"/>
            <a:r>
              <a:rPr lang="en-US" sz="900" dirty="0">
                <a:solidFill>
                  <a:schemeClr val="tx1">
                    <a:lumMod val="75000"/>
                    <a:lumOff val="25000"/>
                  </a:schemeClr>
                </a:solidFill>
                <a:latin typeface="+mn-lt"/>
              </a:rPr>
              <a:t>[7, 1]</a:t>
            </a:r>
          </a:p>
        </p:txBody>
      </p:sp>
      <p:sp>
        <p:nvSpPr>
          <p:cNvPr id="21" name="TextBox 20">
            <a:extLst>
              <a:ext uri="{FF2B5EF4-FFF2-40B4-BE49-F238E27FC236}">
                <a16:creationId xmlns:a16="http://schemas.microsoft.com/office/drawing/2014/main" id="{89301C51-5521-844C-8394-B1D589B50C41}"/>
              </a:ext>
            </a:extLst>
          </p:cNvPr>
          <p:cNvSpPr txBox="1"/>
          <p:nvPr userDrawn="1"/>
        </p:nvSpPr>
        <p:spPr>
          <a:xfrm>
            <a:off x="3454967"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light_blue</a:t>
            </a:r>
          </a:p>
          <a:p>
            <a:pPr algn="ctr"/>
            <a:r>
              <a:rPr lang="en-US" sz="900" dirty="0">
                <a:solidFill>
                  <a:schemeClr val="tx1">
                    <a:lumMod val="75000"/>
                    <a:lumOff val="25000"/>
                  </a:schemeClr>
                </a:solidFill>
                <a:latin typeface="+mn-lt"/>
              </a:rPr>
              <a:t>#548BE9</a:t>
            </a:r>
          </a:p>
          <a:p>
            <a:pPr algn="ctr"/>
            <a:r>
              <a:rPr lang="en-US" sz="900" dirty="0">
                <a:solidFill>
                  <a:schemeClr val="tx1">
                    <a:lumMod val="75000"/>
                    <a:lumOff val="25000"/>
                  </a:schemeClr>
                </a:solidFill>
                <a:latin typeface="+mn-lt"/>
              </a:rPr>
              <a:t>84 139 233</a:t>
            </a:r>
          </a:p>
          <a:p>
            <a:pPr algn="ctr"/>
            <a:r>
              <a:rPr lang="en-US" sz="900" dirty="0">
                <a:solidFill>
                  <a:schemeClr val="tx1">
                    <a:lumMod val="75000"/>
                    <a:lumOff val="25000"/>
                  </a:schemeClr>
                </a:solidFill>
                <a:latin typeface="+mn-lt"/>
              </a:rPr>
              <a:t>[8, 1]</a:t>
            </a:r>
          </a:p>
        </p:txBody>
      </p:sp>
      <p:sp>
        <p:nvSpPr>
          <p:cNvPr id="22" name="TextBox 21">
            <a:extLst>
              <a:ext uri="{FF2B5EF4-FFF2-40B4-BE49-F238E27FC236}">
                <a16:creationId xmlns:a16="http://schemas.microsoft.com/office/drawing/2014/main" id="{FD4F4BA6-85F0-5842-9256-CE3D517CB28D}"/>
              </a:ext>
            </a:extLst>
          </p:cNvPr>
          <p:cNvSpPr txBox="1"/>
          <p:nvPr userDrawn="1"/>
        </p:nvSpPr>
        <p:spPr>
          <a:xfrm>
            <a:off x="4283168" y="4193449"/>
            <a:ext cx="685800" cy="553998"/>
          </a:xfrm>
          <a:prstGeom prst="rect">
            <a:avLst/>
          </a:prstGeom>
          <a:solidFill>
            <a:schemeClr val="bg1"/>
          </a:solidFill>
        </p:spPr>
        <p:txBody>
          <a:bodyPr wrap="square" lIns="0" tIns="0" rIns="0" bIns="0" rtlCol="0">
            <a:spAutoFit/>
          </a:bodyPr>
          <a:lstStyle/>
          <a:p>
            <a:pPr algn="ctr"/>
            <a:r>
              <a:rPr lang="en-US" sz="900" b="1" dirty="0">
                <a:solidFill>
                  <a:schemeClr val="tx1">
                    <a:lumMod val="75000"/>
                    <a:lumOff val="25000"/>
                  </a:schemeClr>
                </a:solidFill>
                <a:latin typeface="+mn-lt"/>
              </a:rPr>
              <a:t>aqua</a:t>
            </a:r>
          </a:p>
          <a:p>
            <a:pPr algn="ctr"/>
            <a:r>
              <a:rPr lang="en-US" sz="900" dirty="0">
                <a:solidFill>
                  <a:schemeClr val="tx1">
                    <a:lumMod val="75000"/>
                    <a:lumOff val="25000"/>
                  </a:schemeClr>
                </a:solidFill>
                <a:latin typeface="+mn-lt"/>
              </a:rPr>
              <a:t>#82ACB3</a:t>
            </a:r>
          </a:p>
          <a:p>
            <a:pPr algn="ctr"/>
            <a:r>
              <a:rPr lang="en-US" sz="900" dirty="0">
                <a:solidFill>
                  <a:schemeClr val="tx1">
                    <a:lumMod val="75000"/>
                    <a:lumOff val="25000"/>
                  </a:schemeClr>
                </a:solidFill>
                <a:latin typeface="+mn-lt"/>
              </a:rPr>
              <a:t>132 172 179</a:t>
            </a:r>
          </a:p>
          <a:p>
            <a:pPr algn="ctr"/>
            <a:r>
              <a:rPr lang="en-US" sz="900" dirty="0">
                <a:solidFill>
                  <a:schemeClr val="tx1">
                    <a:lumMod val="75000"/>
                    <a:lumOff val="25000"/>
                  </a:schemeClr>
                </a:solidFill>
                <a:latin typeface="+mn-lt"/>
              </a:rPr>
              <a:t>[9, 1]</a:t>
            </a:r>
          </a:p>
        </p:txBody>
      </p:sp>
      <p:sp>
        <p:nvSpPr>
          <p:cNvPr id="23" name="TextBox 22">
            <a:extLst>
              <a:ext uri="{FF2B5EF4-FFF2-40B4-BE49-F238E27FC236}">
                <a16:creationId xmlns:a16="http://schemas.microsoft.com/office/drawing/2014/main" id="{0F80CCBE-83AE-184A-80DB-14FA796A9170}"/>
              </a:ext>
            </a:extLst>
          </p:cNvPr>
          <p:cNvSpPr txBox="1"/>
          <p:nvPr userDrawn="1"/>
        </p:nvSpPr>
        <p:spPr>
          <a:xfrm>
            <a:off x="5111369"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gold</a:t>
            </a:r>
          </a:p>
          <a:p>
            <a:pPr algn="ctr"/>
            <a:r>
              <a:rPr lang="en-US" sz="900" dirty="0">
                <a:solidFill>
                  <a:schemeClr val="tx1">
                    <a:lumMod val="75000"/>
                    <a:lumOff val="25000"/>
                  </a:schemeClr>
                </a:solidFill>
                <a:latin typeface="+mn-lt"/>
              </a:rPr>
              <a:t>#E6BE8A</a:t>
            </a:r>
          </a:p>
          <a:p>
            <a:pPr algn="ctr"/>
            <a:r>
              <a:rPr lang="en-US" sz="900" dirty="0">
                <a:solidFill>
                  <a:schemeClr val="tx1">
                    <a:lumMod val="75000"/>
                    <a:lumOff val="25000"/>
                  </a:schemeClr>
                </a:solidFill>
                <a:latin typeface="+mn-lt"/>
              </a:rPr>
              <a:t>230 190 138</a:t>
            </a:r>
          </a:p>
          <a:p>
            <a:pPr algn="ctr"/>
            <a:r>
              <a:rPr lang="en-US" sz="900" dirty="0">
                <a:solidFill>
                  <a:schemeClr val="tx1">
                    <a:lumMod val="75000"/>
                    <a:lumOff val="25000"/>
                  </a:schemeClr>
                </a:solidFill>
                <a:latin typeface="+mn-lt"/>
              </a:rPr>
              <a:t>[10, 1]</a:t>
            </a:r>
          </a:p>
        </p:txBody>
      </p:sp>
      <p:sp>
        <p:nvSpPr>
          <p:cNvPr id="25" name="TextBox 24">
            <a:extLst>
              <a:ext uri="{FF2B5EF4-FFF2-40B4-BE49-F238E27FC236}">
                <a16:creationId xmlns:a16="http://schemas.microsoft.com/office/drawing/2014/main" id="{F5DB2694-654C-E94A-A7FA-8134931892D6}"/>
              </a:ext>
            </a:extLst>
          </p:cNvPr>
          <p:cNvSpPr txBox="1"/>
          <p:nvPr userDrawn="1"/>
        </p:nvSpPr>
        <p:spPr>
          <a:xfrm>
            <a:off x="6767771" y="419344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pale_red</a:t>
            </a:r>
          </a:p>
          <a:p>
            <a:pPr algn="ctr"/>
            <a:r>
              <a:rPr lang="en-US" sz="900" b="0" dirty="0">
                <a:solidFill>
                  <a:schemeClr val="tx1">
                    <a:lumMod val="75000"/>
                    <a:lumOff val="25000"/>
                  </a:schemeClr>
                </a:solidFill>
                <a:latin typeface="+mn-lt"/>
              </a:rPr>
              <a:t>#E67F7C</a:t>
            </a:r>
          </a:p>
          <a:p>
            <a:pPr algn="ctr"/>
            <a:r>
              <a:rPr lang="en-US" sz="900" b="0" dirty="0">
                <a:solidFill>
                  <a:schemeClr val="tx1">
                    <a:lumMod val="75000"/>
                    <a:lumOff val="25000"/>
                  </a:schemeClr>
                </a:solidFill>
                <a:latin typeface="+mn-lt"/>
              </a:rPr>
              <a:t>230 127 124</a:t>
            </a:r>
          </a:p>
          <a:p>
            <a:pPr algn="ctr"/>
            <a:r>
              <a:rPr lang="en-US" sz="900" b="0" dirty="0">
                <a:solidFill>
                  <a:schemeClr val="tx1">
                    <a:lumMod val="75000"/>
                    <a:lumOff val="25000"/>
                  </a:schemeClr>
                </a:solidFill>
                <a:latin typeface="+mn-lt"/>
              </a:rPr>
              <a:t>[4, 4]</a:t>
            </a:r>
          </a:p>
        </p:txBody>
      </p:sp>
      <p:sp>
        <p:nvSpPr>
          <p:cNvPr id="28" name="Rectangle 27">
            <a:extLst>
              <a:ext uri="{FF2B5EF4-FFF2-40B4-BE49-F238E27FC236}">
                <a16:creationId xmlns:a16="http://schemas.microsoft.com/office/drawing/2014/main" id="{FF5C8422-9BE9-274C-95A7-867648F2D420}"/>
              </a:ext>
            </a:extLst>
          </p:cNvPr>
          <p:cNvSpPr/>
          <p:nvPr userDrawn="1"/>
        </p:nvSpPr>
        <p:spPr>
          <a:xfrm>
            <a:off x="987195" y="1447800"/>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CFC2C1F-3D52-B045-B409-38DCAA63FF4A}"/>
              </a:ext>
            </a:extLst>
          </p:cNvPr>
          <p:cNvSpPr/>
          <p:nvPr userDrawn="1"/>
        </p:nvSpPr>
        <p:spPr>
          <a:xfrm>
            <a:off x="1815190" y="1447800"/>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9C06272C-65FE-3F46-BA2B-B20BD9018ECF}"/>
              </a:ext>
            </a:extLst>
          </p:cNvPr>
          <p:cNvSpPr txBox="1"/>
          <p:nvPr userDrawn="1"/>
        </p:nvSpPr>
        <p:spPr>
          <a:xfrm>
            <a:off x="978965"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cab_blue</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31" name="TextBox 30">
            <a:extLst>
              <a:ext uri="{FF2B5EF4-FFF2-40B4-BE49-F238E27FC236}">
                <a16:creationId xmlns:a16="http://schemas.microsoft.com/office/drawing/2014/main" id="{45F17FAC-4786-CB49-BEA4-7259D2C0B061}"/>
              </a:ext>
            </a:extLst>
          </p:cNvPr>
          <p:cNvSpPr txBox="1"/>
          <p:nvPr userDrawn="1"/>
        </p:nvSpPr>
        <p:spPr>
          <a:xfrm>
            <a:off x="1807874" y="2235033"/>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cab_red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32" name="Rectangle 31">
            <a:extLst>
              <a:ext uri="{FF2B5EF4-FFF2-40B4-BE49-F238E27FC236}">
                <a16:creationId xmlns:a16="http://schemas.microsoft.com/office/drawing/2014/main" id="{15F88904-35C4-CB4F-AA26-AF47E561DA1A}"/>
              </a:ext>
            </a:extLst>
          </p:cNvPr>
          <p:cNvSpPr/>
          <p:nvPr userDrawn="1"/>
        </p:nvSpPr>
        <p:spPr>
          <a:xfrm>
            <a:off x="5955165" y="1447800"/>
            <a:ext cx="685800" cy="758952"/>
          </a:xfrm>
          <a:prstGeom prst="rect">
            <a:avLst/>
          </a:prstGeom>
          <a:solidFill>
            <a:schemeClr val="bg1"/>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BBDA368-C576-6A4E-835C-A44A9F31F049}"/>
              </a:ext>
            </a:extLst>
          </p:cNvPr>
          <p:cNvSpPr/>
          <p:nvPr userDrawn="1"/>
        </p:nvSpPr>
        <p:spPr>
          <a:xfrm>
            <a:off x="4295581" y="1449290"/>
            <a:ext cx="685800" cy="75895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3FCD07-6844-064D-9727-36DF5527BDF7}"/>
              </a:ext>
            </a:extLst>
          </p:cNvPr>
          <p:cNvSpPr/>
          <p:nvPr userDrawn="1"/>
        </p:nvSpPr>
        <p:spPr>
          <a:xfrm>
            <a:off x="2639591" y="1449290"/>
            <a:ext cx="685800" cy="7589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C26D3517-2F06-8145-AD8F-21FF9C680F3F}"/>
              </a:ext>
            </a:extLst>
          </p:cNvPr>
          <p:cNvSpPr txBox="1"/>
          <p:nvPr userDrawn="1"/>
        </p:nvSpPr>
        <p:spPr>
          <a:xfrm>
            <a:off x="5952419" y="2235033"/>
            <a:ext cx="685800" cy="553998"/>
          </a:xfrm>
          <a:prstGeom prst="rect">
            <a:avLst/>
          </a:prstGeom>
          <a:solidFill>
            <a:schemeClr val="tx1">
              <a:lumMod val="50000"/>
              <a:lumOff val="50000"/>
            </a:schemeClr>
          </a:solidFill>
        </p:spPr>
        <p:txBody>
          <a:bodyPr wrap="square" lIns="0" tIns="0" rIns="0" bIns="0" rtlCol="0">
            <a:spAutoFit/>
          </a:bodyPr>
          <a:lstStyle/>
          <a:p>
            <a:pPr algn="ctr"/>
            <a:r>
              <a:rPr lang="en-US" sz="900" b="1" dirty="0">
                <a:solidFill>
                  <a:srgbClr val="F7F7F7"/>
                </a:solidFill>
                <a:latin typeface="+mn-lt"/>
              </a:rPr>
              <a:t>white</a:t>
            </a:r>
          </a:p>
          <a:p>
            <a:pPr algn="ctr"/>
            <a:r>
              <a:rPr lang="en-US" sz="900" dirty="0">
                <a:solidFill>
                  <a:srgbClr val="F7F7F7"/>
                </a:solidFill>
                <a:latin typeface="+mn-lt"/>
              </a:rPr>
              <a:t>#FFFFFF</a:t>
            </a:r>
          </a:p>
          <a:p>
            <a:pPr algn="ctr"/>
            <a:r>
              <a:rPr lang="en-US" sz="900" dirty="0">
                <a:solidFill>
                  <a:srgbClr val="F7F7F7"/>
                </a:solidFill>
                <a:latin typeface="+mn-lt"/>
              </a:rPr>
              <a:t>255 255 255</a:t>
            </a:r>
          </a:p>
          <a:p>
            <a:pPr algn="ctr"/>
            <a:r>
              <a:rPr lang="en-US" sz="900" dirty="0">
                <a:solidFill>
                  <a:srgbClr val="F7F7F7"/>
                </a:solidFill>
                <a:latin typeface="+mn-lt"/>
              </a:rPr>
              <a:t>[1, 1]</a:t>
            </a:r>
          </a:p>
        </p:txBody>
      </p:sp>
      <p:sp>
        <p:nvSpPr>
          <p:cNvPr id="37" name="TextBox 36">
            <a:extLst>
              <a:ext uri="{FF2B5EF4-FFF2-40B4-BE49-F238E27FC236}">
                <a16:creationId xmlns:a16="http://schemas.microsoft.com/office/drawing/2014/main" id="{66E7B2C6-9461-0C49-9FFC-1F7A3CEADD36}"/>
              </a:ext>
            </a:extLst>
          </p:cNvPr>
          <p:cNvSpPr txBox="1"/>
          <p:nvPr userDrawn="1"/>
        </p:nvSpPr>
        <p:spPr>
          <a:xfrm>
            <a:off x="4291921" y="2236523"/>
            <a:ext cx="685800" cy="553998"/>
          </a:xfrm>
          <a:prstGeom prst="rect">
            <a:avLst/>
          </a:prstGeom>
          <a:solidFill>
            <a:schemeClr val="bg1"/>
          </a:solidFill>
        </p:spPr>
        <p:txBody>
          <a:bodyPr wrap="square" lIns="0" tIns="0" rIns="0" bIns="0" rtlCol="0">
            <a:spAutoFit/>
          </a:bodyPr>
          <a:lstStyle/>
          <a:p>
            <a:pPr algn="ctr"/>
            <a:r>
              <a:rPr lang="en-US" sz="900" b="1" dirty="0">
                <a:solidFill>
                  <a:srgbClr val="878787"/>
                </a:solidFill>
                <a:latin typeface="+mn-lt"/>
              </a:rPr>
              <a:t>text_light</a:t>
            </a:r>
          </a:p>
          <a:p>
            <a:pPr algn="ctr"/>
            <a:r>
              <a:rPr lang="en-US" sz="900" dirty="0">
                <a:solidFill>
                  <a:srgbClr val="878787"/>
                </a:solidFill>
                <a:latin typeface="+mn-lt"/>
              </a:rPr>
              <a:t>#9E9388</a:t>
            </a:r>
          </a:p>
          <a:p>
            <a:pPr algn="ctr"/>
            <a:r>
              <a:rPr lang="en-US" sz="900" dirty="0">
                <a:solidFill>
                  <a:srgbClr val="878787"/>
                </a:solidFill>
                <a:latin typeface="+mn-lt"/>
              </a:rPr>
              <a:t>158 147 136</a:t>
            </a:r>
          </a:p>
          <a:p>
            <a:pPr algn="ctr"/>
            <a:r>
              <a:rPr lang="en-US" sz="900" dirty="0">
                <a:solidFill>
                  <a:srgbClr val="878787"/>
                </a:solidFill>
                <a:latin typeface="+mn-lt"/>
              </a:rPr>
              <a:t>[2, 4]</a:t>
            </a:r>
          </a:p>
        </p:txBody>
      </p:sp>
      <p:sp>
        <p:nvSpPr>
          <p:cNvPr id="39" name="TextBox 38">
            <a:extLst>
              <a:ext uri="{FF2B5EF4-FFF2-40B4-BE49-F238E27FC236}">
                <a16:creationId xmlns:a16="http://schemas.microsoft.com/office/drawing/2014/main" id="{237C81AB-CECB-734C-8D41-92F5EAE9EEBE}"/>
              </a:ext>
            </a:extLst>
          </p:cNvPr>
          <p:cNvSpPr txBox="1"/>
          <p:nvPr userDrawn="1"/>
        </p:nvSpPr>
        <p:spPr>
          <a:xfrm>
            <a:off x="2634103" y="2236523"/>
            <a:ext cx="685800" cy="553998"/>
          </a:xfrm>
          <a:prstGeom prst="rect">
            <a:avLst/>
          </a:prstGeom>
          <a:noFill/>
        </p:spPr>
        <p:txBody>
          <a:bodyPr wrap="square" lIns="0" tIns="0" rIns="0" bIns="0" rtlCol="0">
            <a:spAutoFit/>
          </a:bodyPr>
          <a:lstStyle/>
          <a:p>
            <a:pPr algn="ctr"/>
            <a:r>
              <a:rPr lang="en-US" sz="900" b="1" dirty="0">
                <a:solidFill>
                  <a:srgbClr val="242424"/>
                </a:solidFill>
                <a:latin typeface="+mn-lt"/>
              </a:rPr>
              <a:t>text_black</a:t>
            </a:r>
          </a:p>
          <a:p>
            <a:pPr algn="ctr"/>
            <a:r>
              <a:rPr lang="en-US" sz="900" dirty="0">
                <a:solidFill>
                  <a:srgbClr val="242424"/>
                </a:solidFill>
                <a:latin typeface="+mn-lt"/>
              </a:rPr>
              <a:t>#2C2824</a:t>
            </a:r>
          </a:p>
          <a:p>
            <a:pPr algn="ctr"/>
            <a:r>
              <a:rPr lang="en-US" sz="900" dirty="0">
                <a:solidFill>
                  <a:srgbClr val="242424"/>
                </a:solidFill>
                <a:latin typeface="+mn-lt"/>
              </a:rPr>
              <a:t>44 40 36</a:t>
            </a:r>
          </a:p>
          <a:p>
            <a:pPr algn="ctr"/>
            <a:r>
              <a:rPr lang="en-US" sz="900" dirty="0">
                <a:solidFill>
                  <a:srgbClr val="242424"/>
                </a:solidFill>
                <a:latin typeface="+mn-lt"/>
              </a:rPr>
              <a:t>[2, 1]</a:t>
            </a:r>
          </a:p>
        </p:txBody>
      </p:sp>
      <p:sp>
        <p:nvSpPr>
          <p:cNvPr id="40" name="Rectangle 39">
            <a:extLst>
              <a:ext uri="{FF2B5EF4-FFF2-40B4-BE49-F238E27FC236}">
                <a16:creationId xmlns:a16="http://schemas.microsoft.com/office/drawing/2014/main" id="{35DFF07B-405B-0E41-897F-9774FE2536C2}"/>
              </a:ext>
            </a:extLst>
          </p:cNvPr>
          <p:cNvSpPr/>
          <p:nvPr userDrawn="1"/>
        </p:nvSpPr>
        <p:spPr>
          <a:xfrm>
            <a:off x="7611155" y="1447800"/>
            <a:ext cx="685800" cy="75895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a:extLst>
              <a:ext uri="{FF2B5EF4-FFF2-40B4-BE49-F238E27FC236}">
                <a16:creationId xmlns:a16="http://schemas.microsoft.com/office/drawing/2014/main" id="{68E84D95-5EF5-8D46-B518-97A5E4EB2CF8}"/>
              </a:ext>
            </a:extLst>
          </p:cNvPr>
          <p:cNvSpPr txBox="1"/>
          <p:nvPr userDrawn="1"/>
        </p:nvSpPr>
        <p:spPr>
          <a:xfrm>
            <a:off x="7610237" y="2235033"/>
            <a:ext cx="685800" cy="553998"/>
          </a:xfrm>
          <a:prstGeom prst="rect">
            <a:avLst/>
          </a:prstGeom>
          <a:noFill/>
        </p:spPr>
        <p:txBody>
          <a:bodyPr wrap="square" lIns="0" tIns="0" rIns="0" bIns="0" rtlCol="0">
            <a:spAutoFit/>
          </a:bodyPr>
          <a:lstStyle/>
          <a:p>
            <a:pPr algn="ctr"/>
            <a:r>
              <a:rPr lang="en-US" sz="900" b="1" dirty="0">
                <a:solidFill>
                  <a:schemeClr val="accent6">
                    <a:lumMod val="75000"/>
                  </a:schemeClr>
                </a:solidFill>
                <a:latin typeface="+mn-lt"/>
              </a:rPr>
              <a:t>text_gold</a:t>
            </a:r>
          </a:p>
          <a:p>
            <a:pPr algn="ctr"/>
            <a:r>
              <a:rPr lang="en-US" sz="900" dirty="0">
                <a:solidFill>
                  <a:schemeClr val="accent6">
                    <a:lumMod val="75000"/>
                  </a:schemeClr>
                </a:solidFill>
                <a:latin typeface="+mn-lt"/>
              </a:rPr>
              <a:t>#D5933E</a:t>
            </a:r>
          </a:p>
          <a:p>
            <a:pPr algn="ctr"/>
            <a:r>
              <a:rPr lang="en-US" sz="900" dirty="0">
                <a:solidFill>
                  <a:schemeClr val="accent6">
                    <a:lumMod val="75000"/>
                  </a:schemeClr>
                </a:solidFill>
                <a:latin typeface="+mn-lt"/>
              </a:rPr>
              <a:t>213 147 62</a:t>
            </a:r>
          </a:p>
          <a:p>
            <a:pPr algn="ctr"/>
            <a:r>
              <a:rPr lang="en-US" sz="900" dirty="0">
                <a:solidFill>
                  <a:schemeClr val="accent6">
                    <a:lumMod val="75000"/>
                  </a:schemeClr>
                </a:solidFill>
                <a:latin typeface="+mn-lt"/>
              </a:rPr>
              <a:t>[10, 5]</a:t>
            </a:r>
          </a:p>
        </p:txBody>
      </p:sp>
      <p:sp>
        <p:nvSpPr>
          <p:cNvPr id="42" name="Rectangle 41">
            <a:extLst>
              <a:ext uri="{FF2B5EF4-FFF2-40B4-BE49-F238E27FC236}">
                <a16:creationId xmlns:a16="http://schemas.microsoft.com/office/drawing/2014/main" id="{FB4C8013-D842-604D-ABDD-C192D6BFBD3C}"/>
              </a:ext>
            </a:extLst>
          </p:cNvPr>
          <p:cNvSpPr/>
          <p:nvPr userDrawn="1"/>
        </p:nvSpPr>
        <p:spPr>
          <a:xfrm>
            <a:off x="8439150" y="1447800"/>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extBox 42">
            <a:extLst>
              <a:ext uri="{FF2B5EF4-FFF2-40B4-BE49-F238E27FC236}">
                <a16:creationId xmlns:a16="http://schemas.microsoft.com/office/drawing/2014/main" id="{1D9BC00E-8A73-AB46-A220-389D89D80255}"/>
              </a:ext>
            </a:extLst>
          </p:cNvPr>
          <p:cNvSpPr txBox="1"/>
          <p:nvPr userDrawn="1"/>
        </p:nvSpPr>
        <p:spPr>
          <a:xfrm>
            <a:off x="8439150" y="2235033"/>
            <a:ext cx="685800" cy="553998"/>
          </a:xfrm>
          <a:prstGeom prst="rect">
            <a:avLst/>
          </a:prstGeom>
          <a:noFill/>
        </p:spPr>
        <p:txBody>
          <a:bodyPr wrap="square" lIns="0" tIns="0" rIns="0" bIns="0" rtlCol="0">
            <a:spAutoFit/>
          </a:bodyPr>
          <a:lstStyle/>
          <a:p>
            <a:pPr algn="ctr"/>
            <a:r>
              <a:rPr lang="en-US" sz="900" b="1" dirty="0">
                <a:solidFill>
                  <a:schemeClr val="accent2"/>
                </a:solidFill>
                <a:latin typeface="+mn-lt"/>
              </a:rPr>
              <a:t>text_red</a:t>
            </a:r>
          </a:p>
          <a:p>
            <a:pPr algn="ctr"/>
            <a:r>
              <a:rPr lang="en-US" sz="900" dirty="0">
                <a:solidFill>
                  <a:schemeClr val="accent2"/>
                </a:solidFill>
                <a:latin typeface="+mn-lt"/>
              </a:rPr>
              <a:t>#9A221D</a:t>
            </a:r>
          </a:p>
          <a:p>
            <a:pPr algn="ctr"/>
            <a:r>
              <a:rPr lang="en-US" sz="900" dirty="0">
                <a:solidFill>
                  <a:schemeClr val="accent2"/>
                </a:solidFill>
                <a:latin typeface="+mn-lt"/>
              </a:rPr>
              <a:t>154 34 29</a:t>
            </a:r>
          </a:p>
          <a:p>
            <a:pPr algn="ctr"/>
            <a:r>
              <a:rPr lang="en-US" sz="900" dirty="0">
                <a:solidFill>
                  <a:schemeClr val="accent2"/>
                </a:solidFill>
                <a:latin typeface="+mn-lt"/>
              </a:rPr>
              <a:t>[6, 1]</a:t>
            </a:r>
          </a:p>
        </p:txBody>
      </p:sp>
      <p:sp>
        <p:nvSpPr>
          <p:cNvPr id="44" name="Rectangle 43">
            <a:extLst>
              <a:ext uri="{FF2B5EF4-FFF2-40B4-BE49-F238E27FC236}">
                <a16:creationId xmlns:a16="http://schemas.microsoft.com/office/drawing/2014/main" id="{17F57204-B689-2145-AB1D-91837845F28B}"/>
              </a:ext>
            </a:extLst>
          </p:cNvPr>
          <p:cNvSpPr/>
          <p:nvPr userDrawn="1"/>
        </p:nvSpPr>
        <p:spPr>
          <a:xfrm>
            <a:off x="6783160" y="1447800"/>
            <a:ext cx="685800" cy="75895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TextBox 44">
            <a:extLst>
              <a:ext uri="{FF2B5EF4-FFF2-40B4-BE49-F238E27FC236}">
                <a16:creationId xmlns:a16="http://schemas.microsoft.com/office/drawing/2014/main" id="{068C5465-DA62-8E47-9752-560936C6AE61}"/>
              </a:ext>
            </a:extLst>
          </p:cNvPr>
          <p:cNvSpPr txBox="1"/>
          <p:nvPr userDrawn="1"/>
        </p:nvSpPr>
        <p:spPr>
          <a:xfrm>
            <a:off x="6781328" y="2235033"/>
            <a:ext cx="685800" cy="553998"/>
          </a:xfrm>
          <a:prstGeom prst="rect">
            <a:avLst/>
          </a:prstGeom>
          <a:noFill/>
        </p:spPr>
        <p:txBody>
          <a:bodyPr wrap="square" lIns="0" tIns="0" rIns="0" bIns="0" rtlCol="0">
            <a:spAutoFit/>
          </a:bodyPr>
          <a:lstStyle/>
          <a:p>
            <a:pPr algn="ctr"/>
            <a:r>
              <a:rPr lang="en-US" sz="900" b="1" dirty="0">
                <a:solidFill>
                  <a:schemeClr val="bg2">
                    <a:lumMod val="50000"/>
                  </a:schemeClr>
                </a:solidFill>
                <a:latin typeface="+mn-lt"/>
              </a:rPr>
              <a:t>text_green</a:t>
            </a:r>
          </a:p>
          <a:p>
            <a:pPr algn="ctr"/>
            <a:r>
              <a:rPr lang="en-US" sz="900" b="0" dirty="0">
                <a:solidFill>
                  <a:schemeClr val="bg2">
                    <a:lumMod val="50000"/>
                  </a:schemeClr>
                </a:solidFill>
                <a:latin typeface="+mn-lt"/>
              </a:rPr>
              <a:t>#2F6039</a:t>
            </a:r>
          </a:p>
          <a:p>
            <a:pPr algn="ctr"/>
            <a:r>
              <a:rPr lang="en-US" sz="900" b="0" dirty="0">
                <a:solidFill>
                  <a:schemeClr val="bg2">
                    <a:lumMod val="50000"/>
                  </a:schemeClr>
                </a:solidFill>
                <a:latin typeface="+mn-lt"/>
              </a:rPr>
              <a:t>47 96 57</a:t>
            </a:r>
          </a:p>
          <a:p>
            <a:pPr algn="ctr"/>
            <a:r>
              <a:rPr lang="en-US" sz="900" b="0" dirty="0">
                <a:solidFill>
                  <a:schemeClr val="bg2">
                    <a:lumMod val="50000"/>
                  </a:schemeClr>
                </a:solidFill>
                <a:latin typeface="+mn-lt"/>
              </a:rPr>
              <a:t>[3, 6]</a:t>
            </a:r>
          </a:p>
        </p:txBody>
      </p:sp>
      <p:sp>
        <p:nvSpPr>
          <p:cNvPr id="46" name="Text Placeholder 9">
            <a:extLst>
              <a:ext uri="{FF2B5EF4-FFF2-40B4-BE49-F238E27FC236}">
                <a16:creationId xmlns:a16="http://schemas.microsoft.com/office/drawing/2014/main" id="{B75F3B0F-0520-EF4D-AB5E-A00943CB4096}"/>
              </a:ext>
            </a:extLst>
          </p:cNvPr>
          <p:cNvSpPr txBox="1">
            <a:spLocks/>
          </p:cNvSpPr>
          <p:nvPr userDrawn="1"/>
        </p:nvSpPr>
        <p:spPr>
          <a:xfrm>
            <a:off x="2654753" y="1224638"/>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Text colours</a:t>
            </a:r>
          </a:p>
        </p:txBody>
      </p:sp>
      <p:sp>
        <p:nvSpPr>
          <p:cNvPr id="47" name="Text Placeholder 9">
            <a:extLst>
              <a:ext uri="{FF2B5EF4-FFF2-40B4-BE49-F238E27FC236}">
                <a16:creationId xmlns:a16="http://schemas.microsoft.com/office/drawing/2014/main" id="{6D3B3437-7B66-8848-BCA6-0AAE4D21E0B4}"/>
              </a:ext>
            </a:extLst>
          </p:cNvPr>
          <p:cNvSpPr txBox="1">
            <a:spLocks/>
          </p:cNvSpPr>
          <p:nvPr userDrawn="1"/>
        </p:nvSpPr>
        <p:spPr>
          <a:xfrm>
            <a:off x="8439150" y="3183033"/>
            <a:ext cx="683072"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Key</a:t>
            </a:r>
          </a:p>
        </p:txBody>
      </p:sp>
      <p:sp>
        <p:nvSpPr>
          <p:cNvPr id="48" name="Rectangle 47">
            <a:extLst>
              <a:ext uri="{FF2B5EF4-FFF2-40B4-BE49-F238E27FC236}">
                <a16:creationId xmlns:a16="http://schemas.microsoft.com/office/drawing/2014/main" id="{5A08CCE2-070F-C249-B97F-90A5065E6770}"/>
              </a:ext>
            </a:extLst>
          </p:cNvPr>
          <p:cNvSpPr/>
          <p:nvPr userDrawn="1"/>
        </p:nvSpPr>
        <p:spPr>
          <a:xfrm>
            <a:off x="1811037"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D007A60E-95BB-724F-8682-9F1CA4A18FDC}"/>
              </a:ext>
            </a:extLst>
          </p:cNvPr>
          <p:cNvSpPr txBox="1"/>
          <p:nvPr userDrawn="1"/>
        </p:nvSpPr>
        <p:spPr>
          <a:xfrm>
            <a:off x="180439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grid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54" name="Rectangle 53">
            <a:extLst>
              <a:ext uri="{FF2B5EF4-FFF2-40B4-BE49-F238E27FC236}">
                <a16:creationId xmlns:a16="http://schemas.microsoft.com/office/drawing/2014/main" id="{C534D1E9-9EEC-3142-B4DD-0AB2B65BCEBF}"/>
              </a:ext>
            </a:extLst>
          </p:cNvPr>
          <p:cNvSpPr/>
          <p:nvPr userDrawn="1"/>
        </p:nvSpPr>
        <p:spPr>
          <a:xfrm>
            <a:off x="8439150" y="5095486"/>
            <a:ext cx="685800" cy="75895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B8F620B3-C1E0-8547-BB5E-08E9D4B1D53F}"/>
              </a:ext>
            </a:extLst>
          </p:cNvPr>
          <p:cNvSpPr txBox="1"/>
          <p:nvPr userDrawn="1"/>
        </p:nvSpPr>
        <p:spPr>
          <a:xfrm>
            <a:off x="8441082" y="5889899"/>
            <a:ext cx="685800" cy="553998"/>
          </a:xfrm>
          <a:prstGeom prst="rect">
            <a:avLst/>
          </a:prstGeom>
          <a:solidFill>
            <a:schemeClr val="bg1"/>
          </a:solidFill>
        </p:spPr>
        <p:txBody>
          <a:bodyPr wrap="square" lIns="0" tIns="0" rIns="0" bIns="0" rtlCol="0">
            <a:spAutoFit/>
          </a:bodyPr>
          <a:lstStyle/>
          <a:p>
            <a:pPr algn="ctr"/>
            <a:r>
              <a:rPr lang="en-US" sz="900" b="1" dirty="0">
                <a:solidFill>
                  <a:srgbClr val="565656"/>
                </a:solidFill>
                <a:latin typeface="+mn-lt"/>
              </a:rPr>
              <a:t>hm_good</a:t>
            </a:r>
          </a:p>
          <a:p>
            <a:pPr algn="ctr"/>
            <a:r>
              <a:rPr lang="en-US" sz="900" b="0" dirty="0">
                <a:solidFill>
                  <a:srgbClr val="565656"/>
                </a:solidFill>
                <a:latin typeface="+mn-lt"/>
              </a:rPr>
              <a:t>#479055</a:t>
            </a:r>
          </a:p>
          <a:p>
            <a:pPr algn="ctr"/>
            <a:r>
              <a:rPr lang="en-US" sz="900" b="0" dirty="0">
                <a:solidFill>
                  <a:srgbClr val="565656"/>
                </a:solidFill>
                <a:latin typeface="+mn-lt"/>
              </a:rPr>
              <a:t>71 144 85</a:t>
            </a:r>
          </a:p>
          <a:p>
            <a:pPr algn="ctr"/>
            <a:r>
              <a:rPr lang="en-US" sz="900" b="0" dirty="0">
                <a:solidFill>
                  <a:srgbClr val="565656"/>
                </a:solidFill>
                <a:latin typeface="+mn-lt"/>
              </a:rPr>
              <a:t>[3, 5]</a:t>
            </a:r>
          </a:p>
        </p:txBody>
      </p:sp>
      <p:sp>
        <p:nvSpPr>
          <p:cNvPr id="60" name="Rectangle 59">
            <a:extLst>
              <a:ext uri="{FF2B5EF4-FFF2-40B4-BE49-F238E27FC236}">
                <a16:creationId xmlns:a16="http://schemas.microsoft.com/office/drawing/2014/main" id="{4B789628-A041-954A-9C40-720F107AAAB3}"/>
              </a:ext>
            </a:extLst>
          </p:cNvPr>
          <p:cNvSpPr/>
          <p:nvPr userDrawn="1"/>
        </p:nvSpPr>
        <p:spPr>
          <a:xfrm>
            <a:off x="7610635" y="5095486"/>
            <a:ext cx="685800" cy="758952"/>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D21F5724-A5F3-6E44-BF42-ABCC414300E7}"/>
              </a:ext>
            </a:extLst>
          </p:cNvPr>
          <p:cNvSpPr txBox="1"/>
          <p:nvPr userDrawn="1"/>
        </p:nvSpPr>
        <p:spPr>
          <a:xfrm>
            <a:off x="7611155" y="588989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hm_gb_mid</a:t>
            </a:r>
          </a:p>
          <a:p>
            <a:pPr algn="ctr"/>
            <a:r>
              <a:rPr lang="en-US" sz="900" dirty="0">
                <a:solidFill>
                  <a:srgbClr val="565656"/>
                </a:solidFill>
                <a:latin typeface="+mn-lt"/>
              </a:rPr>
              <a:t>#F0D8B9</a:t>
            </a:r>
          </a:p>
          <a:p>
            <a:pPr algn="ctr"/>
            <a:r>
              <a:rPr lang="en-US" sz="900" dirty="0">
                <a:solidFill>
                  <a:srgbClr val="565656"/>
                </a:solidFill>
                <a:latin typeface="+mn-lt"/>
              </a:rPr>
              <a:t>240 216 185</a:t>
            </a:r>
          </a:p>
          <a:p>
            <a:pPr algn="ctr"/>
            <a:r>
              <a:rPr lang="en-US" sz="900" dirty="0">
                <a:solidFill>
                  <a:srgbClr val="565656"/>
                </a:solidFill>
                <a:latin typeface="+mn-lt"/>
              </a:rPr>
              <a:t>[10, 4]</a:t>
            </a:r>
          </a:p>
        </p:txBody>
      </p:sp>
      <p:sp>
        <p:nvSpPr>
          <p:cNvPr id="64" name="Text Placeholder 9">
            <a:extLst>
              <a:ext uri="{FF2B5EF4-FFF2-40B4-BE49-F238E27FC236}">
                <a16:creationId xmlns:a16="http://schemas.microsoft.com/office/drawing/2014/main" id="{C3327886-7D83-A349-8618-F7D56B57B350}"/>
              </a:ext>
            </a:extLst>
          </p:cNvPr>
          <p:cNvSpPr txBox="1">
            <a:spLocks/>
          </p:cNvSpPr>
          <p:nvPr userDrawn="1"/>
        </p:nvSpPr>
        <p:spPr>
          <a:xfrm>
            <a:off x="4280951" y="4876382"/>
            <a:ext cx="229058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hot - cold</a:t>
            </a:r>
          </a:p>
        </p:txBody>
      </p:sp>
      <p:sp>
        <p:nvSpPr>
          <p:cNvPr id="65" name="Text Placeholder 9">
            <a:extLst>
              <a:ext uri="{FF2B5EF4-FFF2-40B4-BE49-F238E27FC236}">
                <a16:creationId xmlns:a16="http://schemas.microsoft.com/office/drawing/2014/main" id="{E95E7038-E625-9141-BC9E-7DC0B5F39A5C}"/>
              </a:ext>
            </a:extLst>
          </p:cNvPr>
          <p:cNvSpPr txBox="1">
            <a:spLocks/>
          </p:cNvSpPr>
          <p:nvPr userDrawn="1"/>
        </p:nvSpPr>
        <p:spPr>
          <a:xfrm>
            <a:off x="6778136" y="4875359"/>
            <a:ext cx="1752323"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Heatmap good - bad</a:t>
            </a:r>
          </a:p>
        </p:txBody>
      </p:sp>
      <p:sp>
        <p:nvSpPr>
          <p:cNvPr id="66" name="TextBox 65">
            <a:extLst>
              <a:ext uri="{FF2B5EF4-FFF2-40B4-BE49-F238E27FC236}">
                <a16:creationId xmlns:a16="http://schemas.microsoft.com/office/drawing/2014/main" id="{D0FF7783-9883-0141-8A76-46B21C2A0B53}"/>
              </a:ext>
            </a:extLst>
          </p:cNvPr>
          <p:cNvSpPr txBox="1"/>
          <p:nvPr userDrawn="1"/>
        </p:nvSpPr>
        <p:spPr>
          <a:xfrm>
            <a:off x="8439437" y="3403160"/>
            <a:ext cx="685513" cy="758952"/>
          </a:xfrm>
          <a:prstGeom prst="rect">
            <a:avLst/>
          </a:prstGeom>
          <a:solidFill>
            <a:schemeClr val="tx1">
              <a:lumMod val="10000"/>
              <a:lumOff val="90000"/>
            </a:schemeClr>
          </a:solidFill>
        </p:spPr>
        <p:txBody>
          <a:bodyPr wrap="square" lIns="0" tIns="0" rIns="0" bIns="0" rtlCol="0" anchor="ctr" anchorCtr="0">
            <a:noAutofit/>
          </a:bodyPr>
          <a:lstStyle/>
          <a:p>
            <a:pPr algn="ctr"/>
            <a:r>
              <a:rPr lang="en-US" sz="900" b="1" dirty="0">
                <a:solidFill>
                  <a:srgbClr val="565656"/>
                </a:solidFill>
                <a:latin typeface="+mn-lt"/>
              </a:rPr>
              <a:t>R name</a:t>
            </a:r>
          </a:p>
          <a:p>
            <a:pPr algn="ctr"/>
            <a:r>
              <a:rPr lang="en-US" sz="900" dirty="0">
                <a:solidFill>
                  <a:srgbClr val="565656"/>
                </a:solidFill>
                <a:latin typeface="+mn-lt"/>
              </a:rPr>
              <a:t>#HEX</a:t>
            </a:r>
          </a:p>
          <a:p>
            <a:pPr algn="ctr"/>
            <a:r>
              <a:rPr lang="en-US" sz="900" dirty="0">
                <a:solidFill>
                  <a:srgbClr val="565656"/>
                </a:solidFill>
                <a:latin typeface="+mn-lt"/>
              </a:rPr>
              <a:t>RGB</a:t>
            </a:r>
          </a:p>
          <a:p>
            <a:pPr algn="ctr"/>
            <a:r>
              <a:rPr lang="en-US" sz="900" dirty="0">
                <a:solidFill>
                  <a:srgbClr val="565656"/>
                </a:solidFill>
                <a:latin typeface="+mn-lt"/>
              </a:rPr>
              <a:t>[color, row] in theme</a:t>
            </a:r>
          </a:p>
        </p:txBody>
      </p:sp>
      <p:sp>
        <p:nvSpPr>
          <p:cNvPr id="67" name="TextBox 66">
            <a:extLst>
              <a:ext uri="{FF2B5EF4-FFF2-40B4-BE49-F238E27FC236}">
                <a16:creationId xmlns:a16="http://schemas.microsoft.com/office/drawing/2014/main" id="{9BE3328A-0FEC-6F4F-91C1-F708010F1E48}"/>
              </a:ext>
            </a:extLst>
          </p:cNvPr>
          <p:cNvSpPr txBox="1"/>
          <p:nvPr userDrawn="1"/>
        </p:nvSpPr>
        <p:spPr>
          <a:xfrm>
            <a:off x="968134" y="3259193"/>
            <a:ext cx="685801" cy="138499"/>
          </a:xfrm>
          <a:prstGeom prst="rect">
            <a:avLst/>
          </a:prstGeom>
          <a:noFill/>
        </p:spPr>
        <p:txBody>
          <a:bodyPr wrap="square" lIns="0" tIns="0" rIns="0" bIns="0" rtlCol="0">
            <a:spAutoFit/>
          </a:bodyPr>
          <a:lstStyle/>
          <a:p>
            <a:pPr algn="ctr"/>
            <a:r>
              <a:rPr lang="en-US" sz="900" dirty="0">
                <a:solidFill>
                  <a:srgbClr val="565656"/>
                </a:solidFill>
              </a:rPr>
              <a:t>1</a:t>
            </a:r>
          </a:p>
        </p:txBody>
      </p:sp>
      <p:sp>
        <p:nvSpPr>
          <p:cNvPr id="68" name="TextBox 67">
            <a:extLst>
              <a:ext uri="{FF2B5EF4-FFF2-40B4-BE49-F238E27FC236}">
                <a16:creationId xmlns:a16="http://schemas.microsoft.com/office/drawing/2014/main" id="{FFE83562-B48D-5B4B-9FAA-EDD85E625629}"/>
              </a:ext>
            </a:extLst>
          </p:cNvPr>
          <p:cNvSpPr txBox="1"/>
          <p:nvPr userDrawn="1"/>
        </p:nvSpPr>
        <p:spPr>
          <a:xfrm>
            <a:off x="1804492" y="3259193"/>
            <a:ext cx="685801" cy="138499"/>
          </a:xfrm>
          <a:prstGeom prst="rect">
            <a:avLst/>
          </a:prstGeom>
          <a:noFill/>
        </p:spPr>
        <p:txBody>
          <a:bodyPr wrap="square" lIns="0" tIns="0" rIns="0" bIns="0" rtlCol="0">
            <a:spAutoFit/>
          </a:bodyPr>
          <a:lstStyle/>
          <a:p>
            <a:pPr algn="ctr"/>
            <a:r>
              <a:rPr lang="en-US" sz="900" dirty="0">
                <a:solidFill>
                  <a:srgbClr val="565656"/>
                </a:solidFill>
              </a:rPr>
              <a:t>2</a:t>
            </a:r>
          </a:p>
        </p:txBody>
      </p:sp>
      <p:sp>
        <p:nvSpPr>
          <p:cNvPr id="69" name="TextBox 68">
            <a:extLst>
              <a:ext uri="{FF2B5EF4-FFF2-40B4-BE49-F238E27FC236}">
                <a16:creationId xmlns:a16="http://schemas.microsoft.com/office/drawing/2014/main" id="{6D324448-CF09-E34C-80E1-F40138FBC87E}"/>
              </a:ext>
            </a:extLst>
          </p:cNvPr>
          <p:cNvSpPr txBox="1"/>
          <p:nvPr userDrawn="1"/>
        </p:nvSpPr>
        <p:spPr>
          <a:xfrm>
            <a:off x="2623722" y="3259193"/>
            <a:ext cx="685801" cy="138499"/>
          </a:xfrm>
          <a:prstGeom prst="rect">
            <a:avLst/>
          </a:prstGeom>
          <a:noFill/>
        </p:spPr>
        <p:txBody>
          <a:bodyPr wrap="square" lIns="0" tIns="0" rIns="0" bIns="0" rtlCol="0">
            <a:spAutoFit/>
          </a:bodyPr>
          <a:lstStyle/>
          <a:p>
            <a:pPr algn="ctr"/>
            <a:r>
              <a:rPr lang="en-US" sz="900" dirty="0">
                <a:solidFill>
                  <a:srgbClr val="565656"/>
                </a:solidFill>
              </a:rPr>
              <a:t>3</a:t>
            </a:r>
          </a:p>
        </p:txBody>
      </p:sp>
      <p:sp>
        <p:nvSpPr>
          <p:cNvPr id="70" name="TextBox 69">
            <a:extLst>
              <a:ext uri="{FF2B5EF4-FFF2-40B4-BE49-F238E27FC236}">
                <a16:creationId xmlns:a16="http://schemas.microsoft.com/office/drawing/2014/main" id="{B3438D3B-5D80-0846-8BAE-C93638237374}"/>
              </a:ext>
            </a:extLst>
          </p:cNvPr>
          <p:cNvSpPr txBox="1"/>
          <p:nvPr userDrawn="1"/>
        </p:nvSpPr>
        <p:spPr>
          <a:xfrm>
            <a:off x="5115895" y="3257958"/>
            <a:ext cx="685801" cy="138499"/>
          </a:xfrm>
          <a:prstGeom prst="rect">
            <a:avLst/>
          </a:prstGeom>
          <a:noFill/>
        </p:spPr>
        <p:txBody>
          <a:bodyPr wrap="square" lIns="0" tIns="0" rIns="0" bIns="0" rtlCol="0">
            <a:spAutoFit/>
          </a:bodyPr>
          <a:lstStyle/>
          <a:p>
            <a:pPr algn="ctr"/>
            <a:r>
              <a:rPr lang="en-US" sz="900" dirty="0">
                <a:solidFill>
                  <a:srgbClr val="565656"/>
                </a:solidFill>
              </a:rPr>
              <a:t>6</a:t>
            </a:r>
          </a:p>
        </p:txBody>
      </p:sp>
      <p:sp>
        <p:nvSpPr>
          <p:cNvPr id="71" name="TextBox 70">
            <a:extLst>
              <a:ext uri="{FF2B5EF4-FFF2-40B4-BE49-F238E27FC236}">
                <a16:creationId xmlns:a16="http://schemas.microsoft.com/office/drawing/2014/main" id="{CB89A221-C9D7-DE48-81FD-E1835FB58966}"/>
              </a:ext>
            </a:extLst>
          </p:cNvPr>
          <p:cNvSpPr txBox="1"/>
          <p:nvPr userDrawn="1"/>
        </p:nvSpPr>
        <p:spPr>
          <a:xfrm>
            <a:off x="3452535" y="3261084"/>
            <a:ext cx="685801" cy="138499"/>
          </a:xfrm>
          <a:prstGeom prst="rect">
            <a:avLst/>
          </a:prstGeom>
          <a:noFill/>
        </p:spPr>
        <p:txBody>
          <a:bodyPr wrap="square" lIns="0" tIns="0" rIns="0" bIns="0" rtlCol="0">
            <a:spAutoFit/>
          </a:bodyPr>
          <a:lstStyle/>
          <a:p>
            <a:pPr algn="ctr"/>
            <a:r>
              <a:rPr lang="en-US" sz="900" dirty="0">
                <a:solidFill>
                  <a:srgbClr val="565656"/>
                </a:solidFill>
              </a:rPr>
              <a:t>4</a:t>
            </a:r>
          </a:p>
        </p:txBody>
      </p:sp>
      <p:sp>
        <p:nvSpPr>
          <p:cNvPr id="72" name="TextBox 71">
            <a:extLst>
              <a:ext uri="{FF2B5EF4-FFF2-40B4-BE49-F238E27FC236}">
                <a16:creationId xmlns:a16="http://schemas.microsoft.com/office/drawing/2014/main" id="{3BD397DC-EC3E-E341-86B7-4497273D4DFE}"/>
              </a:ext>
            </a:extLst>
          </p:cNvPr>
          <p:cNvSpPr txBox="1"/>
          <p:nvPr userDrawn="1"/>
        </p:nvSpPr>
        <p:spPr>
          <a:xfrm>
            <a:off x="4284215" y="3259193"/>
            <a:ext cx="685801" cy="138499"/>
          </a:xfrm>
          <a:prstGeom prst="rect">
            <a:avLst/>
          </a:prstGeom>
          <a:noFill/>
        </p:spPr>
        <p:txBody>
          <a:bodyPr wrap="square" lIns="0" tIns="0" rIns="0" bIns="0" rtlCol="0">
            <a:spAutoFit/>
          </a:bodyPr>
          <a:lstStyle/>
          <a:p>
            <a:pPr algn="ctr"/>
            <a:r>
              <a:rPr lang="en-US" sz="900" dirty="0">
                <a:solidFill>
                  <a:srgbClr val="565656"/>
                </a:solidFill>
              </a:rPr>
              <a:t>5</a:t>
            </a:r>
          </a:p>
        </p:txBody>
      </p:sp>
      <p:sp>
        <p:nvSpPr>
          <p:cNvPr id="73" name="TextBox 72">
            <a:extLst>
              <a:ext uri="{FF2B5EF4-FFF2-40B4-BE49-F238E27FC236}">
                <a16:creationId xmlns:a16="http://schemas.microsoft.com/office/drawing/2014/main" id="{CF628230-C666-9449-85B6-2E7E837E4CF5}"/>
              </a:ext>
            </a:extLst>
          </p:cNvPr>
          <p:cNvSpPr txBox="1"/>
          <p:nvPr userDrawn="1"/>
        </p:nvSpPr>
        <p:spPr>
          <a:xfrm>
            <a:off x="5935046" y="3257958"/>
            <a:ext cx="685801" cy="138499"/>
          </a:xfrm>
          <a:prstGeom prst="rect">
            <a:avLst/>
          </a:prstGeom>
          <a:noFill/>
        </p:spPr>
        <p:txBody>
          <a:bodyPr wrap="square" lIns="0" tIns="0" rIns="0" bIns="0" rtlCol="0">
            <a:spAutoFit/>
          </a:bodyPr>
          <a:lstStyle/>
          <a:p>
            <a:pPr algn="ctr"/>
            <a:r>
              <a:rPr lang="en-US" sz="900" dirty="0">
                <a:solidFill>
                  <a:srgbClr val="565656"/>
                </a:solidFill>
              </a:rPr>
              <a:t>[7]</a:t>
            </a:r>
          </a:p>
        </p:txBody>
      </p:sp>
      <p:sp>
        <p:nvSpPr>
          <p:cNvPr id="74" name="TextBox 73">
            <a:extLst>
              <a:ext uri="{FF2B5EF4-FFF2-40B4-BE49-F238E27FC236}">
                <a16:creationId xmlns:a16="http://schemas.microsoft.com/office/drawing/2014/main" id="{20D830BF-FC26-2542-9EDC-9156B55301F4}"/>
              </a:ext>
            </a:extLst>
          </p:cNvPr>
          <p:cNvSpPr txBox="1"/>
          <p:nvPr userDrawn="1"/>
        </p:nvSpPr>
        <p:spPr>
          <a:xfrm>
            <a:off x="6754197" y="3257958"/>
            <a:ext cx="685801" cy="138499"/>
          </a:xfrm>
          <a:prstGeom prst="rect">
            <a:avLst/>
          </a:prstGeom>
          <a:noFill/>
        </p:spPr>
        <p:txBody>
          <a:bodyPr wrap="square" lIns="0" tIns="0" rIns="0" bIns="0" rtlCol="0">
            <a:spAutoFit/>
          </a:bodyPr>
          <a:lstStyle/>
          <a:p>
            <a:pPr algn="ctr"/>
            <a:r>
              <a:rPr lang="en-US" sz="900" dirty="0">
                <a:solidFill>
                  <a:srgbClr val="565656"/>
                </a:solidFill>
              </a:rPr>
              <a:t>[8]</a:t>
            </a:r>
          </a:p>
        </p:txBody>
      </p:sp>
      <p:sp>
        <p:nvSpPr>
          <p:cNvPr id="77" name="Text Placeholder 9">
            <a:extLst>
              <a:ext uri="{FF2B5EF4-FFF2-40B4-BE49-F238E27FC236}">
                <a16:creationId xmlns:a16="http://schemas.microsoft.com/office/drawing/2014/main" id="{A68AC26D-0CDE-A34B-B5A4-5019BB61E847}"/>
              </a:ext>
            </a:extLst>
          </p:cNvPr>
          <p:cNvSpPr txBox="1">
            <a:spLocks/>
          </p:cNvSpPr>
          <p:nvPr userDrawn="1"/>
        </p:nvSpPr>
        <p:spPr>
          <a:xfrm>
            <a:off x="974028" y="3099948"/>
            <a:ext cx="8143624" cy="153888"/>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000" b="0" dirty="0">
                <a:solidFill>
                  <a:srgbClr val="28264B"/>
                </a:solidFill>
                <a:latin typeface="+mn-lt"/>
              </a:rPr>
              <a:t>Benchmark is ALWAYS </a:t>
            </a:r>
            <a:r>
              <a:rPr lang="en-US" sz="1000" dirty="0">
                <a:solidFill>
                  <a:srgbClr val="28264B"/>
                </a:solidFill>
                <a:latin typeface="+mn-lt"/>
              </a:rPr>
              <a:t>dark_blue</a:t>
            </a:r>
            <a:r>
              <a:rPr lang="en-US" sz="1000" b="0" dirty="0">
                <a:solidFill>
                  <a:srgbClr val="242424"/>
                </a:solidFill>
                <a:latin typeface="+mn-lt"/>
              </a:rPr>
              <a:t>, </a:t>
            </a:r>
            <a:r>
              <a:rPr lang="en-US" sz="1000" b="0" dirty="0">
                <a:solidFill>
                  <a:schemeClr val="accent2"/>
                </a:solidFill>
                <a:latin typeface="+mn-lt"/>
              </a:rPr>
              <a:t>Portfolio is ALWAYS </a:t>
            </a:r>
            <a:r>
              <a:rPr lang="en-US" sz="1000" dirty="0">
                <a:solidFill>
                  <a:schemeClr val="accent2"/>
                </a:solidFill>
                <a:latin typeface="+mn-lt"/>
              </a:rPr>
              <a:t>dark_red</a:t>
            </a:r>
            <a:r>
              <a:rPr lang="en-US" sz="1000" b="0" dirty="0">
                <a:solidFill>
                  <a:schemeClr val="accent2"/>
                </a:solidFill>
                <a:latin typeface="+mn-lt"/>
              </a:rPr>
              <a:t>, </a:t>
            </a:r>
            <a:r>
              <a:rPr lang="en-US" sz="1000" b="0" dirty="0">
                <a:solidFill>
                  <a:schemeClr val="accent3"/>
                </a:solidFill>
                <a:latin typeface="+mn-lt"/>
              </a:rPr>
              <a:t>Cash can be </a:t>
            </a:r>
            <a:r>
              <a:rPr lang="en-US" sz="1000" dirty="0">
                <a:solidFill>
                  <a:schemeClr val="accent3"/>
                </a:solidFill>
                <a:latin typeface="+mn-lt"/>
              </a:rPr>
              <a:t>grey. </a:t>
            </a:r>
            <a:r>
              <a:rPr lang="en-US" sz="1000" b="0" dirty="0">
                <a:solidFill>
                  <a:schemeClr val="tx1"/>
                </a:solidFill>
                <a:latin typeface="+mn-lt"/>
              </a:rPr>
              <a:t>Colours 1-6 are automatic in Office.</a:t>
            </a:r>
            <a:endParaRPr lang="en-US" sz="1000" b="0" dirty="0">
              <a:solidFill>
                <a:schemeClr val="accent3"/>
              </a:solidFill>
              <a:latin typeface="+mn-lt"/>
            </a:endParaRPr>
          </a:p>
        </p:txBody>
      </p:sp>
      <p:sp>
        <p:nvSpPr>
          <p:cNvPr id="83" name="_Disclaimer Title">
            <a:extLst>
              <a:ext uri="{FF2B5EF4-FFF2-40B4-BE49-F238E27FC236}">
                <a16:creationId xmlns:a16="http://schemas.microsoft.com/office/drawing/2014/main" id="{6BBAC3D2-A4CD-0D40-BDA6-D55BD1BE5AD8}"/>
              </a:ext>
            </a:extLst>
          </p:cNvPr>
          <p:cNvSpPr txBox="1">
            <a:spLocks/>
          </p:cNvSpPr>
          <p:nvPr userDrawn="1"/>
        </p:nvSpPr>
        <p:spPr>
          <a:xfrm>
            <a:off x="872929" y="627105"/>
            <a:ext cx="6430396" cy="41031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861993">
              <a:buClr>
                <a:srgbClr val="585858"/>
              </a:buClr>
            </a:pPr>
            <a:r>
              <a:rPr lang="en-GB" sz="2400" b="0" i="0" cap="all" spc="50" baseline="0" dirty="0">
                <a:solidFill>
                  <a:srgbClr val="29214A"/>
                </a:solidFill>
                <a:latin typeface="+mj-lt"/>
                <a:ea typeface="+mj-ea"/>
                <a:cs typeface="Arial" panose="020B0604020202020204" pitchFamily="34" charset="0"/>
              </a:rPr>
              <a:t>CAIM Colour Palette</a:t>
            </a:r>
          </a:p>
          <a:p>
            <a:endParaRPr lang="en-GB" sz="1200" kern="0" cap="all" spc="50" baseline="0" dirty="0">
              <a:solidFill>
                <a:sysClr val="windowText" lastClr="000000"/>
              </a:solidFill>
              <a:latin typeface="+mj-lt"/>
              <a:cs typeface="Arial" panose="020B0604020202020204" pitchFamily="34" charset="0"/>
            </a:endParaRPr>
          </a:p>
          <a:p>
            <a:endParaRPr lang="en-GB" sz="1200" kern="0" cap="all" spc="50" baseline="0" dirty="0">
              <a:solidFill>
                <a:sysClr val="windowText" lastClr="000000"/>
              </a:solidFill>
              <a:latin typeface="+mj-lt"/>
              <a:cs typeface="Arial" panose="020B0604020202020204" pitchFamily="34" charset="0"/>
            </a:endParaRPr>
          </a:p>
        </p:txBody>
      </p:sp>
      <p:sp>
        <p:nvSpPr>
          <p:cNvPr id="84" name="Text Placeholder 9">
            <a:extLst>
              <a:ext uri="{FF2B5EF4-FFF2-40B4-BE49-F238E27FC236}">
                <a16:creationId xmlns:a16="http://schemas.microsoft.com/office/drawing/2014/main" id="{9B910075-99A7-DD40-868A-F50DB5CCAF95}"/>
              </a:ext>
            </a:extLst>
          </p:cNvPr>
          <p:cNvSpPr txBox="1">
            <a:spLocks/>
          </p:cNvSpPr>
          <p:nvPr userDrawn="1"/>
        </p:nvSpPr>
        <p:spPr>
          <a:xfrm>
            <a:off x="989925" y="1224121"/>
            <a:ext cx="1660928"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Primary colours</a:t>
            </a:r>
          </a:p>
        </p:txBody>
      </p:sp>
      <p:sp>
        <p:nvSpPr>
          <p:cNvPr id="81" name="Rectangle 80">
            <a:extLst>
              <a:ext uri="{FF2B5EF4-FFF2-40B4-BE49-F238E27FC236}">
                <a16:creationId xmlns:a16="http://schemas.microsoft.com/office/drawing/2014/main" id="{61128536-1D48-D448-BF44-D9409D14B7AD}"/>
              </a:ext>
            </a:extLst>
          </p:cNvPr>
          <p:cNvSpPr/>
          <p:nvPr userDrawn="1"/>
        </p:nvSpPr>
        <p:spPr>
          <a:xfrm>
            <a:off x="3467586" y="1449290"/>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TextBox 81">
            <a:extLst>
              <a:ext uri="{FF2B5EF4-FFF2-40B4-BE49-F238E27FC236}">
                <a16:creationId xmlns:a16="http://schemas.microsoft.com/office/drawing/2014/main" id="{339660D6-1EBD-1949-A385-7AC51167660C}"/>
              </a:ext>
            </a:extLst>
          </p:cNvPr>
          <p:cNvSpPr txBox="1"/>
          <p:nvPr userDrawn="1"/>
        </p:nvSpPr>
        <p:spPr>
          <a:xfrm>
            <a:off x="3463012" y="2236523"/>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text_dark</a:t>
            </a:r>
          </a:p>
          <a:p>
            <a:pPr algn="ctr"/>
            <a:r>
              <a:rPr lang="en-US" sz="900" dirty="0">
                <a:solidFill>
                  <a:srgbClr val="565656"/>
                </a:solidFill>
                <a:latin typeface="+mn-lt"/>
              </a:rPr>
              <a:t>#675D54</a:t>
            </a:r>
          </a:p>
          <a:p>
            <a:pPr algn="ctr"/>
            <a:r>
              <a:rPr lang="en-US" sz="900" dirty="0">
                <a:solidFill>
                  <a:srgbClr val="565656"/>
                </a:solidFill>
                <a:latin typeface="+mn-lt"/>
              </a:rPr>
              <a:t>103 93 84</a:t>
            </a:r>
          </a:p>
          <a:p>
            <a:pPr algn="ctr"/>
            <a:r>
              <a:rPr lang="en-US" sz="900" dirty="0">
                <a:solidFill>
                  <a:srgbClr val="565656"/>
                </a:solidFill>
                <a:latin typeface="+mn-lt"/>
              </a:rPr>
              <a:t>[2, 5]</a:t>
            </a:r>
          </a:p>
        </p:txBody>
      </p:sp>
      <p:sp>
        <p:nvSpPr>
          <p:cNvPr id="86" name="Rectangle 85">
            <a:extLst>
              <a:ext uri="{FF2B5EF4-FFF2-40B4-BE49-F238E27FC236}">
                <a16:creationId xmlns:a16="http://schemas.microsoft.com/office/drawing/2014/main" id="{4A710698-C8D4-334C-9B9A-3EB7AF0D97DF}"/>
              </a:ext>
            </a:extLst>
          </p:cNvPr>
          <p:cNvSpPr/>
          <p:nvPr userDrawn="1"/>
        </p:nvSpPr>
        <p:spPr>
          <a:xfrm>
            <a:off x="982523" y="5095486"/>
            <a:ext cx="685800" cy="75895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Box 86">
            <a:extLst>
              <a:ext uri="{FF2B5EF4-FFF2-40B4-BE49-F238E27FC236}">
                <a16:creationId xmlns:a16="http://schemas.microsoft.com/office/drawing/2014/main" id="{D8C5F70A-5873-A642-9811-0AA5B3F254B1}"/>
              </a:ext>
            </a:extLst>
          </p:cNvPr>
          <p:cNvSpPr txBox="1"/>
          <p:nvPr userDrawn="1"/>
        </p:nvSpPr>
        <p:spPr>
          <a:xfrm>
            <a:off x="97716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background</a:t>
            </a:r>
          </a:p>
          <a:p>
            <a:pPr algn="ctr"/>
            <a:r>
              <a:rPr lang="en-US" sz="900" dirty="0">
                <a:solidFill>
                  <a:schemeClr val="tx1">
                    <a:lumMod val="75000"/>
                    <a:lumOff val="25000"/>
                  </a:schemeClr>
                </a:solidFill>
                <a:latin typeface="+mn-lt"/>
              </a:rPr>
              <a:t>#ECE9E7</a:t>
            </a:r>
          </a:p>
          <a:p>
            <a:pPr algn="ctr"/>
            <a:r>
              <a:rPr lang="en-US" sz="900" dirty="0">
                <a:solidFill>
                  <a:schemeClr val="tx1">
                    <a:lumMod val="75000"/>
                    <a:lumOff val="25000"/>
                  </a:schemeClr>
                </a:solidFill>
                <a:latin typeface="+mn-lt"/>
              </a:rPr>
              <a:t>236 233 231</a:t>
            </a:r>
          </a:p>
          <a:p>
            <a:pPr algn="ctr"/>
            <a:r>
              <a:rPr lang="en-US" sz="900" dirty="0">
                <a:solidFill>
                  <a:schemeClr val="tx1">
                    <a:lumMod val="75000"/>
                    <a:lumOff val="25000"/>
                  </a:schemeClr>
                </a:solidFill>
                <a:latin typeface="+mn-lt"/>
              </a:rPr>
              <a:t>[2, 2]</a:t>
            </a:r>
          </a:p>
        </p:txBody>
      </p:sp>
      <p:sp>
        <p:nvSpPr>
          <p:cNvPr id="89" name="Text Placeholder 9">
            <a:extLst>
              <a:ext uri="{FF2B5EF4-FFF2-40B4-BE49-F238E27FC236}">
                <a16:creationId xmlns:a16="http://schemas.microsoft.com/office/drawing/2014/main" id="{F4A35DB3-F407-5B46-882C-DD1C674ACA58}"/>
              </a:ext>
            </a:extLst>
          </p:cNvPr>
          <p:cNvSpPr txBox="1">
            <a:spLocks/>
          </p:cNvSpPr>
          <p:nvPr userDrawn="1"/>
        </p:nvSpPr>
        <p:spPr>
          <a:xfrm>
            <a:off x="983975" y="4875220"/>
            <a:ext cx="1394066" cy="184666"/>
          </a:xfrm>
          <a:prstGeom prst="rect">
            <a:avLst/>
          </a:prstGeom>
        </p:spPr>
        <p:txBody>
          <a:bodyPr wrap="square" lIns="0" tIns="0" rIns="0" bIns="0">
            <a:spAutoFit/>
          </a:bodyPr>
          <a:lstStyle>
            <a:lvl1pPr marL="0" eaLnBrk="1" hangingPunct="1">
              <a:defRPr lang="en-GB" sz="1600" b="1" kern="1200" spc="4" dirty="0" smtClean="0">
                <a:solidFill>
                  <a:srgbClr val="BD1F1A"/>
                </a:solidFill>
                <a:latin typeface="Arial" panose="020B0604020202020204" pitchFamily="34" charset="0"/>
                <a:ea typeface="+mn-ea"/>
                <a:cs typeface="Arial" panose="020B0604020202020204" pitchFamily="34" charset="0"/>
              </a:defRPr>
            </a:lvl1pPr>
            <a:lvl2pPr marL="371475" eaLnBrk="1" hangingPunct="1">
              <a:defRPr lang="en-GB" sz="1300" b="1" kern="1200" spc="4" dirty="0" smtClean="0">
                <a:solidFill>
                  <a:srgbClr val="BD1F1A"/>
                </a:solidFill>
                <a:latin typeface="Muli-ExtraBold"/>
                <a:ea typeface="+mn-ea"/>
                <a:cs typeface="Muli-ExtraBold"/>
              </a:defRPr>
            </a:lvl2pPr>
            <a:lvl3pPr marL="742950" eaLnBrk="1" hangingPunct="1">
              <a:defRPr lang="en-GB" sz="1300" b="1" kern="1200" spc="4" dirty="0" smtClean="0">
                <a:solidFill>
                  <a:srgbClr val="BD1F1A"/>
                </a:solidFill>
                <a:latin typeface="Muli-ExtraBold"/>
                <a:ea typeface="+mn-ea"/>
                <a:cs typeface="Muli-ExtraBold"/>
              </a:defRPr>
            </a:lvl3pPr>
            <a:lvl4pPr marL="1114425" eaLnBrk="1" hangingPunct="1">
              <a:defRPr lang="en-GB" sz="1300" b="1" kern="1200" spc="4" dirty="0" smtClean="0">
                <a:solidFill>
                  <a:srgbClr val="BD1F1A"/>
                </a:solidFill>
                <a:latin typeface="Muli-ExtraBold"/>
                <a:ea typeface="+mn-ea"/>
                <a:cs typeface="Muli-ExtraBold"/>
              </a:defRPr>
            </a:lvl4pPr>
            <a:lvl5pPr marL="1485900" eaLnBrk="1" hangingPunct="1">
              <a:defRPr lang="en-US" sz="1300" b="1" kern="1200" spc="4" dirty="0">
                <a:solidFill>
                  <a:srgbClr val="BD1F1A"/>
                </a:solidFill>
                <a:latin typeface="Muli-ExtraBold"/>
                <a:ea typeface="+mn-ea"/>
                <a:cs typeface="Muli-ExtraBold"/>
              </a:defRPr>
            </a:lvl5pPr>
            <a:lvl6pPr marL="1857375" eaLnBrk="1" hangingPunct="1">
              <a:defRPr>
                <a:latin typeface="+mn-lt"/>
                <a:ea typeface="+mn-ea"/>
                <a:cs typeface="+mn-cs"/>
              </a:defRPr>
            </a:lvl6pPr>
            <a:lvl7pPr marL="2228850" eaLnBrk="1" hangingPunct="1">
              <a:defRPr>
                <a:latin typeface="+mn-lt"/>
                <a:ea typeface="+mn-ea"/>
                <a:cs typeface="+mn-cs"/>
              </a:defRPr>
            </a:lvl7pPr>
            <a:lvl8pPr marL="2600325" eaLnBrk="1" hangingPunct="1">
              <a:defRPr>
                <a:latin typeface="+mn-lt"/>
                <a:ea typeface="+mn-ea"/>
                <a:cs typeface="+mn-cs"/>
              </a:defRPr>
            </a:lvl8pPr>
            <a:lvl9pPr marL="2971800" eaLnBrk="1" hangingPunct="1">
              <a:defRPr>
                <a:latin typeface="+mn-lt"/>
                <a:ea typeface="+mn-ea"/>
                <a:cs typeface="+mn-cs"/>
              </a:defRPr>
            </a:lvl9pPr>
          </a:lstStyle>
          <a:p>
            <a:r>
              <a:rPr lang="en-US" sz="1200" b="1" i="0" dirty="0">
                <a:solidFill>
                  <a:schemeClr val="accent2"/>
                </a:solidFill>
                <a:latin typeface="+mn-lt"/>
                <a:ea typeface="Open Sans SemiBold" panose="020B0606030504020204" pitchFamily="34" charset="0"/>
                <a:cs typeface="Open Sans SemiBold" panose="020B0606030504020204" pitchFamily="34" charset="0"/>
              </a:rPr>
              <a:t>Chart elements</a:t>
            </a:r>
          </a:p>
        </p:txBody>
      </p:sp>
      <p:sp>
        <p:nvSpPr>
          <p:cNvPr id="91" name="Rectangle 90">
            <a:extLst>
              <a:ext uri="{FF2B5EF4-FFF2-40B4-BE49-F238E27FC236}">
                <a16:creationId xmlns:a16="http://schemas.microsoft.com/office/drawing/2014/main" id="{7F3339D9-4FF8-354A-9A01-E72E9C42C339}"/>
              </a:ext>
            </a:extLst>
          </p:cNvPr>
          <p:cNvSpPr/>
          <p:nvPr userDrawn="1"/>
        </p:nvSpPr>
        <p:spPr>
          <a:xfrm>
            <a:off x="5945863" y="5095486"/>
            <a:ext cx="685800" cy="758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TextBox 91">
            <a:extLst>
              <a:ext uri="{FF2B5EF4-FFF2-40B4-BE49-F238E27FC236}">
                <a16:creationId xmlns:a16="http://schemas.microsoft.com/office/drawing/2014/main" id="{876C99B0-0EB9-EF46-B212-29057ED64265}"/>
              </a:ext>
            </a:extLst>
          </p:cNvPr>
          <p:cNvSpPr txBox="1"/>
          <p:nvPr userDrawn="1"/>
        </p:nvSpPr>
        <p:spPr>
          <a:xfrm>
            <a:off x="593408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hm_hot</a:t>
            </a:r>
          </a:p>
          <a:p>
            <a:pPr algn="ctr"/>
            <a:r>
              <a:rPr lang="en-US" sz="900" dirty="0">
                <a:solidFill>
                  <a:schemeClr val="tx1">
                    <a:lumMod val="75000"/>
                    <a:lumOff val="25000"/>
                  </a:schemeClr>
                </a:solidFill>
                <a:latin typeface="+mn-lt"/>
              </a:rPr>
              <a:t>#9A221D</a:t>
            </a:r>
          </a:p>
          <a:p>
            <a:pPr algn="ctr"/>
            <a:r>
              <a:rPr lang="en-US" sz="900" dirty="0">
                <a:solidFill>
                  <a:schemeClr val="tx1">
                    <a:lumMod val="75000"/>
                    <a:lumOff val="25000"/>
                  </a:schemeClr>
                </a:solidFill>
                <a:latin typeface="+mn-lt"/>
              </a:rPr>
              <a:t>154 34 29</a:t>
            </a:r>
          </a:p>
          <a:p>
            <a:pPr algn="ctr"/>
            <a:r>
              <a:rPr lang="en-US" sz="900" dirty="0">
                <a:solidFill>
                  <a:schemeClr val="tx1">
                    <a:lumMod val="75000"/>
                    <a:lumOff val="25000"/>
                  </a:schemeClr>
                </a:solidFill>
                <a:latin typeface="+mn-lt"/>
              </a:rPr>
              <a:t>[6, 1]</a:t>
            </a:r>
          </a:p>
        </p:txBody>
      </p:sp>
      <p:sp>
        <p:nvSpPr>
          <p:cNvPr id="93" name="Rectangle 92">
            <a:extLst>
              <a:ext uri="{FF2B5EF4-FFF2-40B4-BE49-F238E27FC236}">
                <a16:creationId xmlns:a16="http://schemas.microsoft.com/office/drawing/2014/main" id="{9D753526-3338-4842-8528-57C0294FC74B}"/>
              </a:ext>
            </a:extLst>
          </p:cNvPr>
          <p:cNvSpPr/>
          <p:nvPr userDrawn="1"/>
        </p:nvSpPr>
        <p:spPr>
          <a:xfrm>
            <a:off x="5117349" y="5095486"/>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F57A919B-693F-2047-84BE-2826ED0A2098}"/>
              </a:ext>
            </a:extLst>
          </p:cNvPr>
          <p:cNvSpPr txBox="1"/>
          <p:nvPr userDrawn="1"/>
        </p:nvSpPr>
        <p:spPr>
          <a:xfrm>
            <a:off x="5119945" y="588989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hm_hc_mid</a:t>
            </a:r>
          </a:p>
          <a:p>
            <a:pPr algn="ctr"/>
            <a:r>
              <a:rPr lang="en-US" sz="900" dirty="0">
                <a:solidFill>
                  <a:schemeClr val="tx1">
                    <a:lumMod val="75000"/>
                    <a:lumOff val="25000"/>
                  </a:schemeClr>
                </a:solidFill>
                <a:latin typeface="+mn-lt"/>
              </a:rPr>
              <a:t>#CFC9C4</a:t>
            </a:r>
          </a:p>
          <a:p>
            <a:pPr algn="ctr"/>
            <a:r>
              <a:rPr lang="en-US" sz="900" dirty="0">
                <a:solidFill>
                  <a:schemeClr val="tx1">
                    <a:lumMod val="75000"/>
                    <a:lumOff val="25000"/>
                  </a:schemeClr>
                </a:solidFill>
                <a:latin typeface="+mn-lt"/>
              </a:rPr>
              <a:t>207 201 196</a:t>
            </a:r>
          </a:p>
          <a:p>
            <a:pPr algn="ctr"/>
            <a:r>
              <a:rPr lang="en-US" sz="900" dirty="0">
                <a:solidFill>
                  <a:schemeClr val="tx1">
                    <a:lumMod val="75000"/>
                    <a:lumOff val="25000"/>
                  </a:schemeClr>
                </a:solidFill>
                <a:latin typeface="+mn-lt"/>
              </a:rPr>
              <a:t>[2, 3]</a:t>
            </a:r>
          </a:p>
        </p:txBody>
      </p:sp>
      <p:sp>
        <p:nvSpPr>
          <p:cNvPr id="95" name="Rectangle 94">
            <a:extLst>
              <a:ext uri="{FF2B5EF4-FFF2-40B4-BE49-F238E27FC236}">
                <a16:creationId xmlns:a16="http://schemas.microsoft.com/office/drawing/2014/main" id="{851ECD08-AD83-B143-B76F-33F3967AA026}"/>
              </a:ext>
            </a:extLst>
          </p:cNvPr>
          <p:cNvSpPr/>
          <p:nvPr userDrawn="1"/>
        </p:nvSpPr>
        <p:spPr>
          <a:xfrm>
            <a:off x="4288835" y="5095486"/>
            <a:ext cx="685800" cy="758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F524EC74-0981-7142-A5A3-A08CDF2E851A}"/>
              </a:ext>
            </a:extLst>
          </p:cNvPr>
          <p:cNvSpPr txBox="1"/>
          <p:nvPr userDrawn="1"/>
        </p:nvSpPr>
        <p:spPr>
          <a:xfrm>
            <a:off x="427962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hm_cold</a:t>
            </a:r>
          </a:p>
          <a:p>
            <a:pPr algn="ctr"/>
            <a:r>
              <a:rPr lang="en-US" sz="900" dirty="0">
                <a:solidFill>
                  <a:schemeClr val="tx1">
                    <a:lumMod val="75000"/>
                    <a:lumOff val="25000"/>
                  </a:schemeClr>
                </a:solidFill>
                <a:latin typeface="+mn-lt"/>
              </a:rPr>
              <a:t>#28264B</a:t>
            </a:r>
          </a:p>
          <a:p>
            <a:pPr algn="ctr"/>
            <a:r>
              <a:rPr lang="en-US" sz="900" dirty="0">
                <a:solidFill>
                  <a:schemeClr val="tx1">
                    <a:lumMod val="75000"/>
                    <a:lumOff val="25000"/>
                  </a:schemeClr>
                </a:solidFill>
                <a:latin typeface="+mn-lt"/>
              </a:rPr>
              <a:t>40 35 75</a:t>
            </a:r>
          </a:p>
          <a:p>
            <a:pPr algn="ctr"/>
            <a:r>
              <a:rPr lang="en-US" sz="900" dirty="0">
                <a:solidFill>
                  <a:schemeClr val="tx1">
                    <a:lumMod val="75000"/>
                    <a:lumOff val="25000"/>
                  </a:schemeClr>
                </a:solidFill>
                <a:latin typeface="+mn-lt"/>
              </a:rPr>
              <a:t>[5, 1]</a:t>
            </a:r>
          </a:p>
        </p:txBody>
      </p:sp>
      <p:sp>
        <p:nvSpPr>
          <p:cNvPr id="97" name="Rectangle 96">
            <a:extLst>
              <a:ext uri="{FF2B5EF4-FFF2-40B4-BE49-F238E27FC236}">
                <a16:creationId xmlns:a16="http://schemas.microsoft.com/office/drawing/2014/main" id="{8752D7C3-D502-8E48-869A-8BC50012A867}"/>
              </a:ext>
            </a:extLst>
          </p:cNvPr>
          <p:cNvSpPr/>
          <p:nvPr userDrawn="1"/>
        </p:nvSpPr>
        <p:spPr>
          <a:xfrm>
            <a:off x="6782121" y="5095486"/>
            <a:ext cx="685800" cy="75895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0C83DDF9-5114-3D41-B8E1-F9344ED54610}"/>
              </a:ext>
            </a:extLst>
          </p:cNvPr>
          <p:cNvSpPr txBox="1"/>
          <p:nvPr userDrawn="1"/>
        </p:nvSpPr>
        <p:spPr>
          <a:xfrm>
            <a:off x="6767770" y="5882719"/>
            <a:ext cx="685800" cy="553998"/>
          </a:xfrm>
          <a:prstGeom prst="rect">
            <a:avLst/>
          </a:prstGeom>
          <a:noFill/>
        </p:spPr>
        <p:txBody>
          <a:bodyPr wrap="square" lIns="0" tIns="0" rIns="0" bIns="0" rtlCol="0">
            <a:spAutoFit/>
          </a:bodyPr>
          <a:lstStyle/>
          <a:p>
            <a:pPr algn="ctr"/>
            <a:r>
              <a:rPr lang="en-US" sz="900" b="1" dirty="0">
                <a:solidFill>
                  <a:schemeClr val="tx1">
                    <a:lumMod val="75000"/>
                    <a:lumOff val="25000"/>
                  </a:schemeClr>
                </a:solidFill>
                <a:latin typeface="+mn-lt"/>
              </a:rPr>
              <a:t>hm_bad</a:t>
            </a:r>
          </a:p>
          <a:p>
            <a:pPr algn="ctr"/>
            <a:r>
              <a:rPr lang="en-US" sz="900" dirty="0">
                <a:solidFill>
                  <a:schemeClr val="tx1">
                    <a:lumMod val="75000"/>
                    <a:lumOff val="25000"/>
                  </a:schemeClr>
                </a:solidFill>
                <a:latin typeface="+mn-lt"/>
              </a:rPr>
              <a:t>#D12E28</a:t>
            </a:r>
          </a:p>
          <a:p>
            <a:pPr algn="ctr"/>
            <a:r>
              <a:rPr lang="en-US" sz="900" dirty="0">
                <a:solidFill>
                  <a:schemeClr val="tx1">
                    <a:lumMod val="75000"/>
                    <a:lumOff val="25000"/>
                  </a:schemeClr>
                </a:solidFill>
                <a:latin typeface="+mn-lt"/>
              </a:rPr>
              <a:t>209 46 40</a:t>
            </a:r>
          </a:p>
          <a:p>
            <a:pPr algn="ctr"/>
            <a:r>
              <a:rPr lang="en-US" sz="900" dirty="0">
                <a:solidFill>
                  <a:schemeClr val="tx1">
                    <a:lumMod val="75000"/>
                    <a:lumOff val="25000"/>
                  </a:schemeClr>
                </a:solidFill>
                <a:latin typeface="+mn-lt"/>
              </a:rPr>
              <a:t>[4, 1]</a:t>
            </a:r>
          </a:p>
        </p:txBody>
      </p:sp>
      <p:sp>
        <p:nvSpPr>
          <p:cNvPr id="99" name="TextBox 98">
            <a:extLst>
              <a:ext uri="{FF2B5EF4-FFF2-40B4-BE49-F238E27FC236}">
                <a16:creationId xmlns:a16="http://schemas.microsoft.com/office/drawing/2014/main" id="{0B0A0DDE-73F9-EE42-A363-7830CC6A7631}"/>
              </a:ext>
            </a:extLst>
          </p:cNvPr>
          <p:cNvSpPr txBox="1"/>
          <p:nvPr userDrawn="1"/>
        </p:nvSpPr>
        <p:spPr>
          <a:xfrm>
            <a:off x="5939570" y="419344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sea_green</a:t>
            </a:r>
          </a:p>
          <a:p>
            <a:pPr algn="ctr"/>
            <a:r>
              <a:rPr lang="en-US" sz="900" dirty="0">
                <a:solidFill>
                  <a:srgbClr val="565656"/>
                </a:solidFill>
                <a:latin typeface="+mn-lt"/>
              </a:rPr>
              <a:t>#69B578</a:t>
            </a:r>
          </a:p>
          <a:p>
            <a:pPr algn="ctr"/>
            <a:r>
              <a:rPr lang="en-US" sz="900" dirty="0">
                <a:solidFill>
                  <a:srgbClr val="565656"/>
                </a:solidFill>
                <a:latin typeface="+mn-lt"/>
              </a:rPr>
              <a:t>105 181 120</a:t>
            </a:r>
          </a:p>
          <a:p>
            <a:pPr algn="ctr"/>
            <a:r>
              <a:rPr lang="en-US" sz="900" dirty="0">
                <a:solidFill>
                  <a:srgbClr val="565656"/>
                </a:solidFill>
                <a:latin typeface="+mn-lt"/>
              </a:rPr>
              <a:t>[3, 1]</a:t>
            </a:r>
          </a:p>
        </p:txBody>
      </p:sp>
      <p:sp>
        <p:nvSpPr>
          <p:cNvPr id="109" name="Document Code">
            <a:extLst>
              <a:ext uri="{FF2B5EF4-FFF2-40B4-BE49-F238E27FC236}">
                <a16:creationId xmlns:a16="http://schemas.microsoft.com/office/drawing/2014/main" id="{031ACFAE-2E1B-744B-BCAB-2003328B0E2A}"/>
              </a:ext>
            </a:extLst>
          </p:cNvPr>
          <p:cNvSpPr>
            <a:spLocks noGrp="1"/>
          </p:cNvSpPr>
          <p:nvPr>
            <p:ph type="ftr" sz="quarter" idx="12"/>
          </p:nvPr>
        </p:nvSpPr>
        <p:spPr>
          <a:xfrm rot="16200000">
            <a:off x="-251468" y="5850645"/>
            <a:ext cx="1184110" cy="123111"/>
          </a:xfrm>
        </p:spPr>
        <p:txBody>
          <a:bodyPr/>
          <a:lstStyle/>
          <a:p>
            <a:r>
              <a:rPr lang="en-US" dirty="0"/>
              <a:t>Document Code</a:t>
            </a:r>
          </a:p>
        </p:txBody>
      </p:sp>
      <p:sp>
        <p:nvSpPr>
          <p:cNvPr id="110" name="Date">
            <a:extLst>
              <a:ext uri="{FF2B5EF4-FFF2-40B4-BE49-F238E27FC236}">
                <a16:creationId xmlns:a16="http://schemas.microsoft.com/office/drawing/2014/main" id="{186876BC-B410-F746-B3AD-772C5E79C327}"/>
              </a:ext>
            </a:extLst>
          </p:cNvPr>
          <p:cNvSpPr>
            <a:spLocks noGrp="1"/>
          </p:cNvSpPr>
          <p:nvPr>
            <p:ph type="dt" sz="half" idx="11"/>
          </p:nvPr>
        </p:nvSpPr>
        <p:spPr>
          <a:xfrm>
            <a:off x="978408" y="6605428"/>
            <a:ext cx="1282192" cy="138499"/>
          </a:xfrm>
        </p:spPr>
        <p:txBody>
          <a:bodyPr/>
          <a:lstStyle/>
          <a:p>
            <a:fld id="{C214F419-8DDC-EA48-BD24-CF9CA5C03B01}" type="datetime3">
              <a:rPr lang="en-US" smtClean="0"/>
              <a:t>7 October 2025</a:t>
            </a:fld>
            <a:endParaRPr lang="en-US" dirty="0"/>
          </a:p>
        </p:txBody>
      </p:sp>
      <p:sp>
        <p:nvSpPr>
          <p:cNvPr id="111" name="Slide Number X">
            <a:extLst>
              <a:ext uri="{FF2B5EF4-FFF2-40B4-BE49-F238E27FC236}">
                <a16:creationId xmlns:a16="http://schemas.microsoft.com/office/drawing/2014/main" id="{D300A39C-FDFC-694D-80E1-B75FE959064E}"/>
              </a:ext>
            </a:extLst>
          </p:cNvPr>
          <p:cNvSpPr>
            <a:spLocks noGrp="1"/>
          </p:cNvSpPr>
          <p:nvPr>
            <p:ph type="sldNum" sz="quarter" idx="10"/>
          </p:nvPr>
        </p:nvSpPr>
        <p:spPr>
          <a:xfrm>
            <a:off x="9149310" y="6185842"/>
            <a:ext cx="576581" cy="369332"/>
          </a:xfrm>
        </p:spPr>
        <p:txBody>
          <a:bodyPr/>
          <a:lstStyle/>
          <a:p>
            <a:fld id="{4D6F2D72-4CB1-486D-B1A1-88BC527D97A4}" type="slidenum">
              <a:rPr lang="en-GB" smtClean="0"/>
              <a:pPr/>
              <a:t>‹#›</a:t>
            </a:fld>
            <a:r>
              <a:rPr lang="en-GB"/>
              <a:t> </a:t>
            </a:r>
            <a:endParaRPr lang="en-GB" dirty="0"/>
          </a:p>
        </p:txBody>
      </p:sp>
      <p:sp>
        <p:nvSpPr>
          <p:cNvPr id="79" name="Rectangle 78">
            <a:extLst>
              <a:ext uri="{FF2B5EF4-FFF2-40B4-BE49-F238E27FC236}">
                <a16:creationId xmlns:a16="http://schemas.microsoft.com/office/drawing/2014/main" id="{1FED2799-A1DB-5E43-8580-47390B034E89}"/>
              </a:ext>
            </a:extLst>
          </p:cNvPr>
          <p:cNvSpPr/>
          <p:nvPr userDrawn="1"/>
        </p:nvSpPr>
        <p:spPr>
          <a:xfrm>
            <a:off x="2644715" y="5095486"/>
            <a:ext cx="685800" cy="75895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a:extLst>
              <a:ext uri="{FF2B5EF4-FFF2-40B4-BE49-F238E27FC236}">
                <a16:creationId xmlns:a16="http://schemas.microsoft.com/office/drawing/2014/main" id="{9DE74DD5-F379-A24B-ABF4-F710B5E32385}"/>
              </a:ext>
            </a:extLst>
          </p:cNvPr>
          <p:cNvSpPr txBox="1"/>
          <p:nvPr userDrawn="1"/>
        </p:nvSpPr>
        <p:spPr>
          <a:xfrm>
            <a:off x="2640141" y="5882719"/>
            <a:ext cx="685800" cy="553998"/>
          </a:xfrm>
          <a:prstGeom prst="rect">
            <a:avLst/>
          </a:prstGeom>
          <a:noFill/>
        </p:spPr>
        <p:txBody>
          <a:bodyPr wrap="square" lIns="0" tIns="0" rIns="0" bIns="0" rtlCol="0">
            <a:spAutoFit/>
          </a:bodyPr>
          <a:lstStyle/>
          <a:p>
            <a:pPr algn="ctr"/>
            <a:r>
              <a:rPr lang="en-US" sz="900" b="1" dirty="0">
                <a:solidFill>
                  <a:srgbClr val="565656"/>
                </a:solidFill>
                <a:latin typeface="+mn-lt"/>
              </a:rPr>
              <a:t>chart_text</a:t>
            </a:r>
          </a:p>
          <a:p>
            <a:pPr algn="ctr"/>
            <a:r>
              <a:rPr lang="en-US" sz="900" dirty="0">
                <a:solidFill>
                  <a:srgbClr val="565656"/>
                </a:solidFill>
                <a:latin typeface="+mn-lt"/>
              </a:rPr>
              <a:t>#433D37</a:t>
            </a:r>
          </a:p>
          <a:p>
            <a:pPr algn="ctr"/>
            <a:r>
              <a:rPr lang="en-US" sz="900" dirty="0">
                <a:solidFill>
                  <a:srgbClr val="565656"/>
                </a:solidFill>
                <a:latin typeface="+mn-lt"/>
              </a:rPr>
              <a:t>67 61 55</a:t>
            </a:r>
          </a:p>
          <a:p>
            <a:pPr algn="ctr"/>
            <a:r>
              <a:rPr lang="en-US" sz="900" dirty="0">
                <a:solidFill>
                  <a:srgbClr val="565656"/>
                </a:solidFill>
                <a:latin typeface="+mn-lt"/>
              </a:rPr>
              <a:t>[2, 6]</a:t>
            </a:r>
          </a:p>
        </p:txBody>
      </p:sp>
      <p:sp>
        <p:nvSpPr>
          <p:cNvPr id="85" name="Rectangle 84">
            <a:extLst>
              <a:ext uri="{FF2B5EF4-FFF2-40B4-BE49-F238E27FC236}">
                <a16:creationId xmlns:a16="http://schemas.microsoft.com/office/drawing/2014/main" id="{A128F086-EDA1-1C4C-82F7-5482D7914713}"/>
              </a:ext>
            </a:extLst>
          </p:cNvPr>
          <p:cNvSpPr/>
          <p:nvPr userDrawn="1"/>
        </p:nvSpPr>
        <p:spPr>
          <a:xfrm>
            <a:off x="5133506" y="1447800"/>
            <a:ext cx="685800" cy="758952"/>
          </a:xfrm>
          <a:prstGeom prst="rect">
            <a:avLst/>
          </a:prstGeom>
          <a:solidFill>
            <a:schemeClr val="tx1">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56E7F3EB-5A78-7C46-A053-4408C3A59113}"/>
              </a:ext>
            </a:extLst>
          </p:cNvPr>
          <p:cNvSpPr txBox="1"/>
          <p:nvPr userDrawn="1"/>
        </p:nvSpPr>
        <p:spPr>
          <a:xfrm>
            <a:off x="5126859" y="2235033"/>
            <a:ext cx="685800" cy="553998"/>
          </a:xfrm>
          <a:prstGeom prst="rect">
            <a:avLst/>
          </a:prstGeom>
          <a:noFill/>
        </p:spPr>
        <p:txBody>
          <a:bodyPr wrap="square" lIns="0" tIns="0" rIns="0" bIns="0" rtlCol="0">
            <a:spAutoFit/>
          </a:bodyPr>
          <a:lstStyle/>
          <a:p>
            <a:pPr algn="ctr"/>
            <a:r>
              <a:rPr lang="en-US" sz="900" b="1" dirty="0">
                <a:solidFill>
                  <a:schemeClr val="tx1">
                    <a:lumMod val="25000"/>
                    <a:lumOff val="75000"/>
                  </a:schemeClr>
                </a:solidFill>
                <a:latin typeface="+mn-lt"/>
              </a:rPr>
              <a:t>cover_grey</a:t>
            </a:r>
          </a:p>
          <a:p>
            <a:pPr algn="ctr"/>
            <a:r>
              <a:rPr lang="en-US" sz="900" dirty="0">
                <a:solidFill>
                  <a:schemeClr val="tx1">
                    <a:lumMod val="25000"/>
                    <a:lumOff val="75000"/>
                  </a:schemeClr>
                </a:solidFill>
                <a:latin typeface="+mn-lt"/>
              </a:rPr>
              <a:t>#CFC9C4</a:t>
            </a:r>
          </a:p>
          <a:p>
            <a:pPr algn="ctr"/>
            <a:r>
              <a:rPr lang="en-US" sz="900" dirty="0">
                <a:solidFill>
                  <a:schemeClr val="tx1">
                    <a:lumMod val="25000"/>
                    <a:lumOff val="75000"/>
                  </a:schemeClr>
                </a:solidFill>
                <a:latin typeface="+mn-lt"/>
              </a:rPr>
              <a:t>207 201 196</a:t>
            </a:r>
          </a:p>
          <a:p>
            <a:pPr algn="ctr"/>
            <a:r>
              <a:rPr lang="en-US" sz="900" dirty="0">
                <a:solidFill>
                  <a:schemeClr val="tx1">
                    <a:lumMod val="25000"/>
                    <a:lumOff val="75000"/>
                  </a:schemeClr>
                </a:solidFill>
                <a:latin typeface="+mn-lt"/>
              </a:rPr>
              <a:t>[2, 3]</a:t>
            </a:r>
          </a:p>
        </p:txBody>
      </p:sp>
    </p:spTree>
    <p:extLst>
      <p:ext uri="{BB962C8B-B14F-4D97-AF65-F5344CB8AC3E}">
        <p14:creationId xmlns:p14="http://schemas.microsoft.com/office/powerpoint/2010/main" val="16343152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End">
    <p:bg>
      <p:bgPr>
        <a:solidFill>
          <a:srgbClr val="28264B"/>
        </a:solidFill>
        <a:effectLst/>
      </p:bgPr>
    </p:bg>
    <p:spTree>
      <p:nvGrpSpPr>
        <p:cNvPr id="1" name=""/>
        <p:cNvGrpSpPr/>
        <p:nvPr/>
      </p:nvGrpSpPr>
      <p:grpSpPr>
        <a:xfrm>
          <a:off x="0" y="0"/>
          <a:ext cx="0" cy="0"/>
          <a:chOff x="0" y="0"/>
          <a:chExt cx="0" cy="0"/>
        </a:xfrm>
      </p:grpSpPr>
      <p:sp>
        <p:nvSpPr>
          <p:cNvPr id="7" name="_Bottom Footer Line">
            <a:extLst>
              <a:ext uri="{FF2B5EF4-FFF2-40B4-BE49-F238E27FC236}">
                <a16:creationId xmlns:a16="http://schemas.microsoft.com/office/drawing/2014/main" id="{53385F4D-7848-4B9F-9B22-78E080B4F82C}"/>
              </a:ext>
            </a:extLst>
          </p:cNvPr>
          <p:cNvSpPr/>
          <p:nvPr userDrawn="1"/>
        </p:nvSpPr>
        <p:spPr>
          <a:xfrm>
            <a:off x="0" y="6257667"/>
            <a:ext cx="9421535" cy="0"/>
          </a:xfrm>
          <a:custGeom>
            <a:avLst/>
            <a:gdLst/>
            <a:ahLst/>
            <a:cxnLst/>
            <a:rect l="l" t="t" r="r" b="b"/>
            <a:pathLst>
              <a:path w="11595735">
                <a:moveTo>
                  <a:pt x="0" y="0"/>
                </a:moveTo>
                <a:lnTo>
                  <a:pt x="11595186" y="0"/>
                </a:lnTo>
              </a:path>
            </a:pathLst>
          </a:custGeom>
          <a:ln w="19050">
            <a:solidFill>
              <a:srgbClr val="D12E28"/>
            </a:solidFill>
          </a:ln>
        </p:spPr>
        <p:txBody>
          <a:bodyPr wrap="square" lIns="0" tIns="0" rIns="0" bIns="0" rtlCol="0"/>
          <a:lstStyle/>
          <a:p>
            <a:endParaRPr sz="1463"/>
          </a:p>
        </p:txBody>
      </p:sp>
      <p:sp>
        <p:nvSpPr>
          <p:cNvPr id="13" name="_FCA Text">
            <a:extLst>
              <a:ext uri="{FF2B5EF4-FFF2-40B4-BE49-F238E27FC236}">
                <a16:creationId xmlns:a16="http://schemas.microsoft.com/office/drawing/2014/main" id="{94F202A5-6B34-4047-92D1-B19808E154CC}"/>
              </a:ext>
            </a:extLst>
          </p:cNvPr>
          <p:cNvSpPr txBox="1"/>
          <p:nvPr userDrawn="1"/>
        </p:nvSpPr>
        <p:spPr>
          <a:xfrm>
            <a:off x="457200" y="5991101"/>
            <a:ext cx="8964335" cy="246221"/>
          </a:xfrm>
          <a:prstGeom prst="rect">
            <a:avLst/>
          </a:prstGeom>
          <a:noFill/>
        </p:spPr>
        <p:txBody>
          <a:bodyPr wrap="square" lIns="0" rIns="0" rtlCol="0">
            <a:spAutoFit/>
          </a:bodyPr>
          <a:lstStyle/>
          <a:p>
            <a:pPr algn="l" defTabSz="861993">
              <a:buClr>
                <a:srgbClr val="585858"/>
              </a:buClr>
            </a:pPr>
            <a:r>
              <a:rPr lang="en-GB" sz="1000" kern="0" dirty="0">
                <a:solidFill>
                  <a:schemeClr val="bg1"/>
                </a:solidFill>
                <a:latin typeface="+mn-lt"/>
                <a:cs typeface="Arial" panose="020B0604020202020204" pitchFamily="34" charset="0"/>
              </a:rPr>
              <a:t>Authorised and regulated by the Financial Conduct Authority in the UK (Financial Services Register number: 119207)</a:t>
            </a:r>
          </a:p>
        </p:txBody>
      </p:sp>
      <p:sp>
        <p:nvSpPr>
          <p:cNvPr id="9" name="_Email">
            <a:extLst>
              <a:ext uri="{FF2B5EF4-FFF2-40B4-BE49-F238E27FC236}">
                <a16:creationId xmlns:a16="http://schemas.microsoft.com/office/drawing/2014/main" id="{4417115D-D1CD-4602-907A-E6BD418D51D8}"/>
              </a:ext>
            </a:extLst>
          </p:cNvPr>
          <p:cNvSpPr txBox="1"/>
          <p:nvPr userDrawn="1"/>
        </p:nvSpPr>
        <p:spPr>
          <a:xfrm>
            <a:off x="484907" y="3949330"/>
            <a:ext cx="2882271" cy="1928813"/>
          </a:xfrm>
          <a:prstGeom prst="rect">
            <a:avLst/>
          </a:prstGeom>
        </p:spPr>
        <p:txBody>
          <a:bodyPr vert="horz" wrap="square" lIns="0" tIns="13414" rIns="0" bIns="0" rtlCol="0">
            <a:spAutoFit/>
          </a:bodyPr>
          <a:lstStyle/>
          <a:p>
            <a:pPr marL="10319">
              <a:lnSpc>
                <a:spcPts val="1471"/>
              </a:lnSpc>
            </a:pPr>
            <a:r>
              <a:rPr lang="en-GB" sz="1200" b="0" spc="20" baseline="0" dirty="0" err="1">
                <a:solidFill>
                  <a:schemeClr val="bg1"/>
                </a:solidFill>
                <a:latin typeface="+mn-lt"/>
                <a:cs typeface="Arial" panose="020B0604020202020204" pitchFamily="34" charset="0"/>
              </a:rPr>
              <a:t>www.caiml.com</a:t>
            </a:r>
            <a:endParaRPr lang="en-GB" sz="1200" b="0" spc="20" baseline="0" dirty="0">
              <a:solidFill>
                <a:schemeClr val="bg1"/>
              </a:solidFill>
              <a:latin typeface="+mn-lt"/>
              <a:cs typeface="Arial" panose="020B0604020202020204" pitchFamily="34" charset="0"/>
            </a:endParaRPr>
          </a:p>
          <a:p>
            <a:pPr marL="10319">
              <a:lnSpc>
                <a:spcPts val="1471"/>
              </a:lnSpc>
            </a:pPr>
            <a:r>
              <a:rPr lang="en-GB" sz="1200" b="0" spc="20" baseline="0" dirty="0">
                <a:solidFill>
                  <a:schemeClr val="bg1"/>
                </a:solidFill>
                <a:latin typeface="+mn-lt"/>
                <a:cs typeface="Arial" panose="020B0604020202020204" pitchFamily="34" charset="0"/>
              </a:rPr>
              <a:t>CAIMLenquiries@caiml.com</a:t>
            </a:r>
          </a:p>
          <a:p>
            <a:pPr marL="10319">
              <a:lnSpc>
                <a:spcPts val="1471"/>
              </a:lnSpc>
            </a:pPr>
            <a:endParaRPr lang="en-US" sz="1200" b="0" kern="1200" spc="20" baseline="0" dirty="0">
              <a:solidFill>
                <a:schemeClr val="bg1"/>
              </a:solidFill>
              <a:latin typeface="+mn-lt"/>
              <a:ea typeface="+mn-ea"/>
              <a:cs typeface="Arial" panose="020B0604020202020204" pitchFamily="34" charset="0"/>
            </a:endParaRPr>
          </a:p>
          <a:p>
            <a:pPr marL="10319">
              <a:lnSpc>
                <a:spcPts val="1471"/>
              </a:lnSpc>
            </a:pPr>
            <a:r>
              <a:rPr lang="en-GB" sz="1200" kern="1200" spc="20" baseline="0" dirty="0">
                <a:solidFill>
                  <a:schemeClr val="bg1"/>
                </a:solidFill>
                <a:latin typeface="+mn-lt"/>
                <a:ea typeface="+mn-ea"/>
                <a:cs typeface="Arial" panose="020B0604020202020204" pitchFamily="34" charset="0"/>
              </a:rPr>
              <a:t>The Rex Building</a:t>
            </a:r>
          </a:p>
          <a:p>
            <a:pPr marL="10319">
              <a:lnSpc>
                <a:spcPts val="1471"/>
              </a:lnSpc>
            </a:pPr>
            <a:r>
              <a:rPr lang="en-GB" sz="1200" kern="1200" spc="20" baseline="0" dirty="0">
                <a:solidFill>
                  <a:schemeClr val="bg1"/>
                </a:solidFill>
                <a:latin typeface="+mn-lt"/>
                <a:ea typeface="+mn-ea"/>
                <a:cs typeface="Arial" panose="020B0604020202020204" pitchFamily="34" charset="0"/>
              </a:rPr>
              <a:t>62 Queen Street</a:t>
            </a:r>
          </a:p>
          <a:p>
            <a:pPr marL="10319">
              <a:lnSpc>
                <a:spcPts val="1471"/>
              </a:lnSpc>
            </a:pPr>
            <a:r>
              <a:rPr lang="en-GB" sz="1200" kern="1200" spc="20" baseline="0" dirty="0">
                <a:solidFill>
                  <a:schemeClr val="bg1"/>
                </a:solidFill>
                <a:latin typeface="+mn-lt"/>
                <a:ea typeface="+mn-ea"/>
                <a:cs typeface="Arial" panose="020B0604020202020204" pitchFamily="34" charset="0"/>
              </a:rPr>
              <a:t>London EC4R 1EB </a:t>
            </a:r>
          </a:p>
          <a:p>
            <a:pPr marL="10319">
              <a:lnSpc>
                <a:spcPts val="1471"/>
              </a:lnSpc>
            </a:pPr>
            <a:r>
              <a:rPr lang="en-GB" sz="1200" kern="1200" spc="20" baseline="0" dirty="0">
                <a:solidFill>
                  <a:schemeClr val="bg1"/>
                </a:solidFill>
                <a:latin typeface="+mn-lt"/>
                <a:ea typeface="+mn-ea"/>
                <a:cs typeface="Arial" panose="020B0604020202020204" pitchFamily="34" charset="0"/>
              </a:rPr>
              <a:t>United Kingdom</a:t>
            </a:r>
          </a:p>
          <a:p>
            <a:pPr marL="10319">
              <a:lnSpc>
                <a:spcPts val="1471"/>
              </a:lnSpc>
            </a:pPr>
            <a:endParaRPr lang="en-GB" sz="1200" b="0" spc="20" baseline="0" dirty="0">
              <a:solidFill>
                <a:schemeClr val="bg1"/>
              </a:solidFill>
              <a:latin typeface="+mn-lt"/>
              <a:cs typeface="Arial" panose="020B0604020202020204" pitchFamily="34" charset="0"/>
            </a:endParaRPr>
          </a:p>
          <a:p>
            <a:pPr marL="10319">
              <a:lnSpc>
                <a:spcPts val="1471"/>
              </a:lnSpc>
            </a:pPr>
            <a:r>
              <a:rPr lang="en-GB" sz="1200" b="0" kern="1200" spc="20" baseline="0" dirty="0">
                <a:solidFill>
                  <a:schemeClr val="bg1"/>
                </a:solidFill>
                <a:latin typeface="+mn-lt"/>
                <a:ea typeface="+mn-ea"/>
                <a:cs typeface="Arial" panose="020B0604020202020204" pitchFamily="34" charset="0"/>
              </a:rPr>
              <a:t>T: +44 (0)20 3903 2500</a:t>
            </a:r>
          </a:p>
          <a:p>
            <a:pPr marL="10319">
              <a:lnSpc>
                <a:spcPts val="1471"/>
              </a:lnSpc>
            </a:pPr>
            <a:r>
              <a:rPr lang="en-GB" sz="1200" b="0" kern="1200" spc="20" baseline="0" dirty="0">
                <a:solidFill>
                  <a:schemeClr val="bg1"/>
                </a:solidFill>
                <a:latin typeface="+mn-lt"/>
                <a:ea typeface="+mn-ea"/>
                <a:cs typeface="Arial" panose="020B0604020202020204" pitchFamily="34" charset="0"/>
              </a:rPr>
              <a:t>F: +44 (0)20 8661 6830</a:t>
            </a:r>
          </a:p>
        </p:txBody>
      </p:sp>
      <p:sp>
        <p:nvSpPr>
          <p:cNvPr id="6" name="_Top Footer Line">
            <a:extLst>
              <a:ext uri="{FF2B5EF4-FFF2-40B4-BE49-F238E27FC236}">
                <a16:creationId xmlns:a16="http://schemas.microsoft.com/office/drawing/2014/main" id="{7C8A749F-3BBB-49C4-A758-11B1FC8FB679}"/>
              </a:ext>
            </a:extLst>
          </p:cNvPr>
          <p:cNvSpPr/>
          <p:nvPr userDrawn="1"/>
        </p:nvSpPr>
        <p:spPr>
          <a:xfrm>
            <a:off x="484907" y="3812972"/>
            <a:ext cx="9421535" cy="0"/>
          </a:xfrm>
          <a:custGeom>
            <a:avLst/>
            <a:gdLst/>
            <a:ahLst/>
            <a:cxnLst/>
            <a:rect l="l" t="t" r="r" b="b"/>
            <a:pathLst>
              <a:path w="11595735">
                <a:moveTo>
                  <a:pt x="0" y="0"/>
                </a:moveTo>
                <a:lnTo>
                  <a:pt x="11595193" y="0"/>
                </a:lnTo>
              </a:path>
            </a:pathLst>
          </a:custGeom>
          <a:ln w="31750">
            <a:solidFill>
              <a:srgbClr val="D12E28"/>
            </a:solidFill>
          </a:ln>
        </p:spPr>
        <p:txBody>
          <a:bodyPr wrap="square" lIns="0" tIns="0" rIns="0" bIns="0" rtlCol="0"/>
          <a:lstStyle/>
          <a:p>
            <a:endParaRPr sz="1463"/>
          </a:p>
        </p:txBody>
      </p:sp>
      <p:pic>
        <p:nvPicPr>
          <p:cNvPr id="11" name="Picture 10">
            <a:extLst>
              <a:ext uri="{FF2B5EF4-FFF2-40B4-BE49-F238E27FC236}">
                <a16:creationId xmlns:a16="http://schemas.microsoft.com/office/drawing/2014/main" id="{278DF61B-C13B-8141-8B77-8E29D83749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7039" y="502011"/>
            <a:ext cx="2861624" cy="645965"/>
          </a:xfrm>
          <a:prstGeom prst="rect">
            <a:avLst/>
          </a:prstGeom>
        </p:spPr>
      </p:pic>
    </p:spTree>
    <p:extLst>
      <p:ext uri="{BB962C8B-B14F-4D97-AF65-F5344CB8AC3E}">
        <p14:creationId xmlns:p14="http://schemas.microsoft.com/office/powerpoint/2010/main" val="2035059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8147050"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12796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ntent w Title">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1" name="Source">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0" y="6096000"/>
            <a:ext cx="814705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8147050"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8147050" cy="184666"/>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516286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714500"/>
            <a:ext cx="399097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3990975"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600822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174210"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158335" y="1947672"/>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14985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97510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399097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900" y="1714500"/>
            <a:ext cx="3975100"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183733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3:2">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714500"/>
            <a:ext cx="3189835"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714500"/>
            <a:ext cx="4805363"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226481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3:2 w Titles">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5959474" y="6096000"/>
            <a:ext cx="3189835"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5959475" y="1947672"/>
            <a:ext cx="3189835"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Title R">
            <a:extLst>
              <a:ext uri="{FF2B5EF4-FFF2-40B4-BE49-F238E27FC236}">
                <a16:creationId xmlns:a16="http://schemas.microsoft.com/office/drawing/2014/main" id="{969BAB22-3881-1647-9B70-AC28B0309879}"/>
              </a:ext>
            </a:extLst>
          </p:cNvPr>
          <p:cNvSpPr>
            <a:spLocks noGrp="1"/>
          </p:cNvSpPr>
          <p:nvPr>
            <p:ph type="body" sz="quarter" idx="17" hasCustomPrompt="1"/>
          </p:nvPr>
        </p:nvSpPr>
        <p:spPr>
          <a:xfrm>
            <a:off x="5959474" y="1714500"/>
            <a:ext cx="3165475"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4805362"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0" y="1943100"/>
            <a:ext cx="4805363" cy="40767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Title L">
            <a:extLst>
              <a:ext uri="{FF2B5EF4-FFF2-40B4-BE49-F238E27FC236}">
                <a16:creationId xmlns:a16="http://schemas.microsoft.com/office/drawing/2014/main" id="{5BDB1154-668F-EE4D-9A5F-2C3D0C9C7AD3}"/>
              </a:ext>
            </a:extLst>
          </p:cNvPr>
          <p:cNvSpPr>
            <a:spLocks noGrp="1"/>
          </p:cNvSpPr>
          <p:nvPr>
            <p:ph type="body" sz="quarter" idx="16" hasCustomPrompt="1"/>
          </p:nvPr>
        </p:nvSpPr>
        <p:spPr>
          <a:xfrm>
            <a:off x="977899" y="1714500"/>
            <a:ext cx="4805363" cy="182880"/>
          </a:xfrm>
        </p:spPr>
        <p:txBody>
          <a:bodyPr anchor="b" anchorCtr="0"/>
          <a:lstStyle>
            <a:lvl1pPr marL="0" indent="0">
              <a:spcAft>
                <a:spcPts val="0"/>
              </a:spcAft>
              <a:buNone/>
              <a:defRPr sz="1200" b="1" i="0">
                <a:latin typeface="+mn-lt"/>
                <a:ea typeface="Source Sans Pro SemiBold" panose="020B0503030403020204" pitchFamily="34" charset="0"/>
              </a:defRPr>
            </a:lvl1pPr>
            <a:lvl2pPr marL="180975" indent="0">
              <a:buNone/>
              <a:defRPr sz="1200" b="1"/>
            </a:lvl2pPr>
            <a:lvl3pPr marL="360362" indent="0">
              <a:buNone/>
              <a:defRPr sz="1200" b="1"/>
            </a:lvl3pPr>
            <a:lvl4pPr marL="539750" indent="0">
              <a:buNone/>
              <a:defRPr sz="1200" b="1"/>
            </a:lvl4pPr>
            <a:lvl5pPr marL="720725" indent="0">
              <a:buNone/>
              <a:defRPr sz="1200" b="1"/>
            </a:lvl5pPr>
          </a:lstStyle>
          <a:p>
            <a:pPr lvl="0"/>
            <a:r>
              <a:rPr lang="en-US" dirty="0"/>
              <a:t>Click to edit content title</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300686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3">
    <p:spTree>
      <p:nvGrpSpPr>
        <p:cNvPr id="1" name=""/>
        <p:cNvGrpSpPr/>
        <p:nvPr/>
      </p:nvGrpSpPr>
      <p:grpSpPr>
        <a:xfrm>
          <a:off x="0" y="0"/>
          <a:ext cx="0" cy="0"/>
          <a:chOff x="0" y="0"/>
          <a:chExt cx="0" cy="0"/>
        </a:xfrm>
      </p:grpSpPr>
      <p:sp>
        <p:nvSpPr>
          <p:cNvPr id="3" name="_Slide Number X">
            <a:extLst>
              <a:ext uri="{FF2B5EF4-FFF2-40B4-BE49-F238E27FC236}">
                <a16:creationId xmlns:a16="http://schemas.microsoft.com/office/drawing/2014/main" id="{7859C3C5-55A5-B14F-A5BB-87D9376446F3}"/>
              </a:ext>
            </a:extLst>
          </p:cNvPr>
          <p:cNvSpPr>
            <a:spLocks noGrp="1"/>
          </p:cNvSpPr>
          <p:nvPr>
            <p:ph type="sldNum" sz="quarter" idx="10"/>
          </p:nvPr>
        </p:nvSpPr>
        <p:spPr/>
        <p:txBody>
          <a:bodyPr/>
          <a:lstStyle/>
          <a:p>
            <a:fld id="{4D6F2D72-4CB1-486D-B1A1-88BC527D97A4}" type="slidenum">
              <a:rPr lang="en-GB" smtClean="0"/>
              <a:pPr/>
              <a:t>‹#›</a:t>
            </a:fld>
            <a:r>
              <a:rPr lang="en-GB"/>
              <a:t> </a:t>
            </a:r>
            <a:endParaRPr lang="en-GB" dirty="0"/>
          </a:p>
        </p:txBody>
      </p:sp>
      <p:sp>
        <p:nvSpPr>
          <p:cNvPr id="4" name="Date">
            <a:extLst>
              <a:ext uri="{FF2B5EF4-FFF2-40B4-BE49-F238E27FC236}">
                <a16:creationId xmlns:a16="http://schemas.microsoft.com/office/drawing/2014/main" id="{084C0929-4E92-5547-86A6-C990BDD4D0D0}"/>
              </a:ext>
            </a:extLst>
          </p:cNvPr>
          <p:cNvSpPr>
            <a:spLocks noGrp="1"/>
          </p:cNvSpPr>
          <p:nvPr>
            <p:ph type="dt" sz="half" idx="11"/>
          </p:nvPr>
        </p:nvSpPr>
        <p:spPr/>
        <p:txBody>
          <a:bodyPr/>
          <a:lstStyle/>
          <a:p>
            <a:fld id="{C214F419-8DDC-EA48-BD24-CF9CA5C03B01}" type="datetime3">
              <a:rPr lang="en-US" smtClean="0"/>
              <a:t>7 October 2025</a:t>
            </a:fld>
            <a:endParaRPr lang="en-US" dirty="0"/>
          </a:p>
        </p:txBody>
      </p:sp>
      <p:sp>
        <p:nvSpPr>
          <p:cNvPr id="5" name="Document Code">
            <a:extLst>
              <a:ext uri="{FF2B5EF4-FFF2-40B4-BE49-F238E27FC236}">
                <a16:creationId xmlns:a16="http://schemas.microsoft.com/office/drawing/2014/main" id="{E8A9A24A-4EBD-BB4B-A67C-271C596D5BB1}"/>
              </a:ext>
            </a:extLst>
          </p:cNvPr>
          <p:cNvSpPr>
            <a:spLocks noGrp="1"/>
          </p:cNvSpPr>
          <p:nvPr>
            <p:ph type="ftr" sz="quarter" idx="12"/>
          </p:nvPr>
        </p:nvSpPr>
        <p:spPr/>
        <p:txBody>
          <a:bodyPr/>
          <a:lstStyle/>
          <a:p>
            <a:r>
              <a:rPr lang="en-US" dirty="0"/>
              <a:t>Document Code</a:t>
            </a:r>
          </a:p>
        </p:txBody>
      </p:sp>
      <p:sp>
        <p:nvSpPr>
          <p:cNvPr id="13" name="Source R">
            <a:extLst>
              <a:ext uri="{FF2B5EF4-FFF2-40B4-BE49-F238E27FC236}">
                <a16:creationId xmlns:a16="http://schemas.microsoft.com/office/drawing/2014/main" id="{C3DB9943-119F-984B-8ED3-6EE86D1DE50B}"/>
              </a:ext>
            </a:extLst>
          </p:cNvPr>
          <p:cNvSpPr>
            <a:spLocks noGrp="1"/>
          </p:cNvSpPr>
          <p:nvPr>
            <p:ph type="body" sz="quarter" idx="19" hasCustomPrompt="1"/>
          </p:nvPr>
        </p:nvSpPr>
        <p:spPr>
          <a:xfrm>
            <a:off x="4318000" y="6096000"/>
            <a:ext cx="4831310"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12" name="Content R">
            <a:extLst>
              <a:ext uri="{FF2B5EF4-FFF2-40B4-BE49-F238E27FC236}">
                <a16:creationId xmlns:a16="http://schemas.microsoft.com/office/drawing/2014/main" id="{543909AF-8B05-5844-80EF-8F9D4B76D9F8}"/>
              </a:ext>
            </a:extLst>
          </p:cNvPr>
          <p:cNvSpPr>
            <a:spLocks noGrp="1"/>
          </p:cNvSpPr>
          <p:nvPr>
            <p:ph sz="quarter" idx="18"/>
          </p:nvPr>
        </p:nvSpPr>
        <p:spPr>
          <a:xfrm>
            <a:off x="4318001" y="1714500"/>
            <a:ext cx="4831310" cy="4309872"/>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ource L">
            <a:extLst>
              <a:ext uri="{FF2B5EF4-FFF2-40B4-BE49-F238E27FC236}">
                <a16:creationId xmlns:a16="http://schemas.microsoft.com/office/drawing/2014/main" id="{4DCB28D7-7D7D-2D4D-81A0-83280D4E4009}"/>
              </a:ext>
            </a:extLst>
          </p:cNvPr>
          <p:cNvSpPr>
            <a:spLocks noGrp="1"/>
          </p:cNvSpPr>
          <p:nvPr>
            <p:ph type="body" sz="quarter" idx="15" hasCustomPrompt="1"/>
          </p:nvPr>
        </p:nvSpPr>
        <p:spPr>
          <a:xfrm>
            <a:off x="977901" y="6096000"/>
            <a:ext cx="3189836" cy="138499"/>
          </a:xfrm>
        </p:spPr>
        <p:txBody>
          <a:bodyPr/>
          <a:lstStyle>
            <a:lvl1pPr marL="0" indent="0">
              <a:spcAft>
                <a:spcPts val="0"/>
              </a:spcAft>
              <a:buNone/>
              <a:defRPr sz="900">
                <a:solidFill>
                  <a:schemeClr val="tx1">
                    <a:lumMod val="75000"/>
                    <a:lumOff val="25000"/>
                  </a:schemeClr>
                </a:solidFill>
                <a:latin typeface="+mn-lt"/>
              </a:defRPr>
            </a:lvl1pPr>
            <a:lvl2pPr marL="180975" indent="0">
              <a:buNone/>
              <a:defRPr sz="1000"/>
            </a:lvl2pPr>
            <a:lvl3pPr marL="360362" indent="0">
              <a:buNone/>
              <a:defRPr sz="1000"/>
            </a:lvl3pPr>
            <a:lvl4pPr marL="539750" indent="0">
              <a:buNone/>
              <a:defRPr sz="1000"/>
            </a:lvl4pPr>
            <a:lvl5pPr marL="720725" indent="0">
              <a:buNone/>
              <a:defRPr sz="1000"/>
            </a:lvl5pPr>
          </a:lstStyle>
          <a:p>
            <a:pPr lvl="0"/>
            <a:r>
              <a:rPr lang="en-US" dirty="0"/>
              <a:t>Source: CAIM, Date</a:t>
            </a:r>
          </a:p>
        </p:txBody>
      </p:sp>
      <p:sp>
        <p:nvSpPr>
          <p:cNvPr id="9" name="Content L">
            <a:extLst>
              <a:ext uri="{FF2B5EF4-FFF2-40B4-BE49-F238E27FC236}">
                <a16:creationId xmlns:a16="http://schemas.microsoft.com/office/drawing/2014/main" id="{328305BF-4AD3-6846-B7C2-8E398600181F}"/>
              </a:ext>
            </a:extLst>
          </p:cNvPr>
          <p:cNvSpPr>
            <a:spLocks noGrp="1"/>
          </p:cNvSpPr>
          <p:nvPr>
            <p:ph sz="quarter" idx="14"/>
          </p:nvPr>
        </p:nvSpPr>
        <p:spPr>
          <a:xfrm>
            <a:off x="977901" y="1714500"/>
            <a:ext cx="3189836" cy="4305300"/>
          </a:xfrm>
          <a:noFill/>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akeaway">
            <a:extLst>
              <a:ext uri="{FF2B5EF4-FFF2-40B4-BE49-F238E27FC236}">
                <a16:creationId xmlns:a16="http://schemas.microsoft.com/office/drawing/2014/main" id="{9565C556-58A5-D640-BA13-6BCA885B254E}"/>
              </a:ext>
            </a:extLst>
          </p:cNvPr>
          <p:cNvSpPr>
            <a:spLocks noGrp="1"/>
          </p:cNvSpPr>
          <p:nvPr>
            <p:ph type="body" sz="quarter" idx="13" hasCustomPrompt="1"/>
          </p:nvPr>
        </p:nvSpPr>
        <p:spPr>
          <a:xfrm>
            <a:off x="977900" y="1229439"/>
            <a:ext cx="8147050" cy="246221"/>
          </a:xfrm>
        </p:spPr>
        <p:txBody>
          <a:bodyPr anchor="ctr" anchorCtr="0"/>
          <a:lstStyle>
            <a:lvl1pPr marL="0" indent="0">
              <a:spcAft>
                <a:spcPts val="0"/>
              </a:spcAft>
              <a:buNone/>
              <a:defRPr b="1" i="0">
                <a:solidFill>
                  <a:schemeClr val="accent2"/>
                </a:solidFill>
                <a:latin typeface="+mn-lt"/>
                <a:ea typeface="Open Sans SemiBold" panose="020B0606030504020204" pitchFamily="34" charset="0"/>
                <a:cs typeface="Open Sans SemiBold" panose="020B0606030504020204" pitchFamily="34" charset="0"/>
              </a:defRPr>
            </a:lvl1pPr>
            <a:lvl2pPr marL="180975" indent="0">
              <a:buNone/>
              <a:defRPr/>
            </a:lvl2pPr>
            <a:lvl3pPr marL="360362" indent="0">
              <a:buNone/>
              <a:defRPr/>
            </a:lvl3pPr>
            <a:lvl4pPr marL="539750" indent="0">
              <a:buNone/>
              <a:defRPr/>
            </a:lvl4pPr>
            <a:lvl5pPr marL="720725" indent="0">
              <a:buNone/>
              <a:defRPr/>
            </a:lvl5pPr>
          </a:lstStyle>
          <a:p>
            <a:pPr lvl="0"/>
            <a:r>
              <a:rPr lang="en-US" dirty="0"/>
              <a:t>Click to edit takeaway</a:t>
            </a:r>
          </a:p>
        </p:txBody>
      </p:sp>
      <p:sp>
        <p:nvSpPr>
          <p:cNvPr id="2" name="Title">
            <a:extLst>
              <a:ext uri="{FF2B5EF4-FFF2-40B4-BE49-F238E27FC236}">
                <a16:creationId xmlns:a16="http://schemas.microsoft.com/office/drawing/2014/main" id="{4F44977F-30FC-6E49-854D-B028D46A1D7A}"/>
              </a:ext>
            </a:extLst>
          </p:cNvPr>
          <p:cNvSpPr>
            <a:spLocks noGrp="1"/>
          </p:cNvSpPr>
          <p:nvPr>
            <p:ph type="title" hasCustomPrompt="1"/>
          </p:nvPr>
        </p:nvSpPr>
        <p:spPr/>
        <p:txBody>
          <a:bodyPr/>
          <a:lstStyle/>
          <a:p>
            <a:r>
              <a:rPr lang="en-US" dirty="0"/>
              <a:t>Click to edit title</a:t>
            </a:r>
          </a:p>
        </p:txBody>
      </p:sp>
    </p:spTree>
    <p:extLst>
      <p:ext uri="{BB962C8B-B14F-4D97-AF65-F5344CB8AC3E}">
        <p14:creationId xmlns:p14="http://schemas.microsoft.com/office/powerpoint/2010/main" val="830860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_Blue Sidebar">
            <a:extLst>
              <a:ext uri="{FF2B5EF4-FFF2-40B4-BE49-F238E27FC236}">
                <a16:creationId xmlns:a16="http://schemas.microsoft.com/office/drawing/2014/main" id="{8EAA307B-09C3-4921-BCA2-8CB0361FA8AD}"/>
              </a:ext>
            </a:extLst>
          </p:cNvPr>
          <p:cNvSpPr/>
          <p:nvPr userDrawn="1"/>
        </p:nvSpPr>
        <p:spPr>
          <a:xfrm>
            <a:off x="0" y="0"/>
            <a:ext cx="253841" cy="6858000"/>
          </a:xfrm>
          <a:custGeom>
            <a:avLst/>
            <a:gdLst/>
            <a:ahLst/>
            <a:cxnLst/>
            <a:rect l="l" t="t" r="r" b="b"/>
            <a:pathLst>
              <a:path w="312420" h="6858000">
                <a:moveTo>
                  <a:pt x="0" y="6858000"/>
                </a:moveTo>
                <a:lnTo>
                  <a:pt x="311924" y="6858000"/>
                </a:lnTo>
                <a:lnTo>
                  <a:pt x="311924" y="0"/>
                </a:lnTo>
                <a:lnTo>
                  <a:pt x="0" y="0"/>
                </a:lnTo>
                <a:lnTo>
                  <a:pt x="0" y="6858000"/>
                </a:lnTo>
                <a:close/>
              </a:path>
            </a:pathLst>
          </a:custGeom>
          <a:solidFill>
            <a:srgbClr val="29214A"/>
          </a:solidFill>
        </p:spPr>
        <p:txBody>
          <a:bodyPr wrap="square" lIns="0" tIns="0" rIns="0" bIns="0" rtlCol="0"/>
          <a:lstStyle/>
          <a:p>
            <a:endParaRPr sz="1463"/>
          </a:p>
        </p:txBody>
      </p:sp>
      <p:sp>
        <p:nvSpPr>
          <p:cNvPr id="6" name="_Page Number x"/>
          <p:cNvSpPr>
            <a:spLocks noGrp="1"/>
          </p:cNvSpPr>
          <p:nvPr>
            <p:ph type="sldNum" sz="quarter" idx="4"/>
          </p:nvPr>
        </p:nvSpPr>
        <p:spPr>
          <a:xfrm>
            <a:off x="9149310" y="6225470"/>
            <a:ext cx="576581" cy="329184"/>
          </a:xfrm>
          <a:prstGeom prst="rect">
            <a:avLst/>
          </a:prstGeom>
        </p:spPr>
        <p:txBody>
          <a:bodyPr vert="horz" wrap="square" lIns="91440" tIns="0" rIns="0" bIns="0" rtlCol="0" anchor="t" anchorCtr="0">
            <a:spAutoFit/>
          </a:bodyPr>
          <a:lstStyle>
            <a:lvl1pPr algn="l">
              <a:defRPr sz="2400">
                <a:solidFill>
                  <a:schemeClr val="tx1">
                    <a:lumMod val="25000"/>
                    <a:lumOff val="75000"/>
                  </a:schemeClr>
                </a:solidFill>
                <a:latin typeface="+mj-lt"/>
              </a:defRPr>
            </a:lvl1pPr>
          </a:lstStyle>
          <a:p>
            <a:fld id="{4D6F2D72-4CB1-486D-B1A1-88BC527D97A4}" type="slidenum">
              <a:rPr lang="en-GB" smtClean="0"/>
              <a:pPr/>
              <a:t>‹#›</a:t>
            </a:fld>
            <a:r>
              <a:rPr lang="en-GB"/>
              <a:t> </a:t>
            </a:r>
            <a:endParaRPr lang="en-GB" dirty="0"/>
          </a:p>
        </p:txBody>
      </p:sp>
      <p:sp>
        <p:nvSpPr>
          <p:cNvPr id="7" name="_Page Number">
            <a:extLst>
              <a:ext uri="{FF2B5EF4-FFF2-40B4-BE49-F238E27FC236}">
                <a16:creationId xmlns:a16="http://schemas.microsoft.com/office/drawing/2014/main" id="{F610D52C-3D1F-4C4D-AD6F-52EB8C4D8C12}"/>
              </a:ext>
            </a:extLst>
          </p:cNvPr>
          <p:cNvSpPr txBox="1"/>
          <p:nvPr userDrawn="1"/>
        </p:nvSpPr>
        <p:spPr>
          <a:xfrm>
            <a:off x="8629708" y="6601968"/>
            <a:ext cx="512064" cy="153888"/>
          </a:xfrm>
          <a:prstGeom prst="rect">
            <a:avLst/>
          </a:prstGeom>
          <a:noFill/>
        </p:spPr>
        <p:txBody>
          <a:bodyPr wrap="square" lIns="0" tIns="0" rIns="0" bIns="0" rtlCol="0">
            <a:spAutoFit/>
          </a:bodyPr>
          <a:lstStyle/>
          <a:p>
            <a:pPr algn="r"/>
            <a:fld id="{4D6F2D72-4CB1-486D-B1A1-88BC527D97A4}" type="slidenum">
              <a:rPr lang="en-GB" sz="1000" smtClean="0">
                <a:solidFill>
                  <a:schemeClr val="tx1">
                    <a:lumMod val="75000"/>
                    <a:lumOff val="25000"/>
                  </a:schemeClr>
                </a:solidFill>
                <a:latin typeface="+mj-lt"/>
              </a:rPr>
              <a:pPr algn="r"/>
              <a:t>‹#›</a:t>
            </a:fld>
            <a:endParaRPr lang="en-US" sz="1000" dirty="0">
              <a:solidFill>
                <a:schemeClr val="tx1">
                  <a:lumMod val="75000"/>
                  <a:lumOff val="25000"/>
                </a:schemeClr>
              </a:solidFill>
              <a:latin typeface="+mj-lt"/>
            </a:endParaRPr>
          </a:p>
        </p:txBody>
      </p:sp>
      <p:sp>
        <p:nvSpPr>
          <p:cNvPr id="16" name="_Confidential">
            <a:extLst>
              <a:ext uri="{FF2B5EF4-FFF2-40B4-BE49-F238E27FC236}">
                <a16:creationId xmlns:a16="http://schemas.microsoft.com/office/drawing/2014/main" id="{2987CFCB-7E0F-480F-8775-D262F4E94F35}"/>
              </a:ext>
            </a:extLst>
          </p:cNvPr>
          <p:cNvSpPr txBox="1"/>
          <p:nvPr userDrawn="1"/>
        </p:nvSpPr>
        <p:spPr>
          <a:xfrm>
            <a:off x="3999041" y="6601968"/>
            <a:ext cx="2101933" cy="153888"/>
          </a:xfrm>
          <a:prstGeom prst="rect">
            <a:avLst/>
          </a:prstGeom>
        </p:spPr>
        <p:txBody>
          <a:bodyPr vert="horz" wrap="square" lIns="0" tIns="10319" rIns="0" bIns="0" rtlCol="0">
            <a:spAutoFit/>
          </a:bodyPr>
          <a:lstStyle/>
          <a:p>
            <a:pPr marL="10319" algn="ctr">
              <a:lnSpc>
                <a:spcPct val="100000"/>
              </a:lnSpc>
              <a:spcBef>
                <a:spcPts val="81"/>
              </a:spcBef>
            </a:pPr>
            <a:r>
              <a:rPr lang="en-GB" sz="894" b="0" spc="50" baseline="0" dirty="0">
                <a:solidFill>
                  <a:schemeClr val="tx1">
                    <a:lumMod val="75000"/>
                    <a:lumOff val="25000"/>
                  </a:schemeClr>
                </a:solidFill>
                <a:latin typeface="+mj-lt"/>
                <a:cs typeface="Muli-ExtraBold"/>
              </a:rPr>
              <a:t>PRIVATE &amp; CONFIDENTIAL</a:t>
            </a:r>
            <a:endParaRPr sz="650" b="0" spc="50" baseline="0" dirty="0">
              <a:solidFill>
                <a:schemeClr val="tx1">
                  <a:lumMod val="75000"/>
                  <a:lumOff val="25000"/>
                </a:schemeClr>
              </a:solidFill>
              <a:latin typeface="+mj-lt"/>
              <a:cs typeface="Muli"/>
            </a:endParaRPr>
          </a:p>
        </p:txBody>
      </p:sp>
      <p:sp>
        <p:nvSpPr>
          <p:cNvPr id="5" name="_Date">
            <a:extLst>
              <a:ext uri="{FF2B5EF4-FFF2-40B4-BE49-F238E27FC236}">
                <a16:creationId xmlns:a16="http://schemas.microsoft.com/office/drawing/2014/main" id="{3652B116-39EC-8746-8928-48250FB6D606}"/>
              </a:ext>
            </a:extLst>
          </p:cNvPr>
          <p:cNvSpPr>
            <a:spLocks noGrp="1"/>
          </p:cNvSpPr>
          <p:nvPr>
            <p:ph type="dt" sz="half" idx="2"/>
          </p:nvPr>
        </p:nvSpPr>
        <p:spPr>
          <a:xfrm>
            <a:off x="978408" y="6605428"/>
            <a:ext cx="1282192" cy="138499"/>
          </a:xfrm>
          <a:prstGeom prst="rect">
            <a:avLst/>
          </a:prstGeom>
        </p:spPr>
        <p:txBody>
          <a:bodyPr vert="horz" wrap="square" lIns="0" tIns="0" rIns="0" bIns="0" rtlCol="0" anchor="t" anchorCtr="0">
            <a:spAutoFit/>
          </a:bodyPr>
          <a:lstStyle>
            <a:lvl1pPr algn="l">
              <a:defRPr sz="900" cap="all" spc="50" baseline="0">
                <a:solidFill>
                  <a:schemeClr val="tx1">
                    <a:lumMod val="75000"/>
                    <a:lumOff val="25000"/>
                  </a:schemeClr>
                </a:solidFill>
                <a:latin typeface="+mj-lt"/>
              </a:defRPr>
            </a:lvl1pPr>
          </a:lstStyle>
          <a:p>
            <a:fld id="{97556E8B-0A47-5B4E-9FDB-B8A05728CEB8}" type="datetime3">
              <a:rPr lang="en-US" smtClean="0"/>
              <a:pPr/>
              <a:t>7 October 2025</a:t>
            </a:fld>
            <a:endParaRPr lang="en-US" dirty="0"/>
          </a:p>
        </p:txBody>
      </p:sp>
      <p:sp>
        <p:nvSpPr>
          <p:cNvPr id="14" name="_Footer Line">
            <a:extLst>
              <a:ext uri="{FF2B5EF4-FFF2-40B4-BE49-F238E27FC236}">
                <a16:creationId xmlns:a16="http://schemas.microsoft.com/office/drawing/2014/main" id="{A977F192-B19C-4879-9145-EC003AA1A667}"/>
              </a:ext>
            </a:extLst>
          </p:cNvPr>
          <p:cNvSpPr/>
          <p:nvPr userDrawn="1"/>
        </p:nvSpPr>
        <p:spPr>
          <a:xfrm flipV="1">
            <a:off x="1" y="6453336"/>
            <a:ext cx="9144000" cy="101838"/>
          </a:xfrm>
          <a:custGeom>
            <a:avLst/>
            <a:gdLst/>
            <a:ahLst/>
            <a:cxnLst/>
            <a:rect l="l" t="t" r="r" b="b"/>
            <a:pathLst>
              <a:path w="5758815">
                <a:moveTo>
                  <a:pt x="0" y="0"/>
                </a:moveTo>
                <a:lnTo>
                  <a:pt x="5758218" y="0"/>
                </a:lnTo>
              </a:path>
            </a:pathLst>
          </a:custGeom>
          <a:ln w="12700">
            <a:solidFill>
              <a:schemeClr val="accent2"/>
            </a:solidFill>
          </a:ln>
        </p:spPr>
        <p:txBody>
          <a:bodyPr wrap="square" lIns="0" tIns="0" rIns="0" bIns="0" rtlCol="0"/>
          <a:lstStyle/>
          <a:p>
            <a:endParaRPr sz="1463" dirty="0"/>
          </a:p>
        </p:txBody>
      </p:sp>
      <p:sp>
        <p:nvSpPr>
          <p:cNvPr id="12" name="_Title Line">
            <a:extLst>
              <a:ext uri="{FF2B5EF4-FFF2-40B4-BE49-F238E27FC236}">
                <a16:creationId xmlns:a16="http://schemas.microsoft.com/office/drawing/2014/main" id="{D4DDF4E4-F644-41E6-9D71-089E97EEB1CE}"/>
              </a:ext>
            </a:extLst>
          </p:cNvPr>
          <p:cNvSpPr/>
          <p:nvPr userDrawn="1"/>
        </p:nvSpPr>
        <p:spPr>
          <a:xfrm flipV="1">
            <a:off x="980496" y="957860"/>
            <a:ext cx="8925504" cy="108940"/>
          </a:xfrm>
          <a:custGeom>
            <a:avLst/>
            <a:gdLst/>
            <a:ahLst/>
            <a:cxnLst/>
            <a:rect l="l" t="t" r="r" b="b"/>
            <a:pathLst>
              <a:path w="5942965">
                <a:moveTo>
                  <a:pt x="0" y="0"/>
                </a:moveTo>
                <a:lnTo>
                  <a:pt x="5942368" y="0"/>
                </a:lnTo>
              </a:path>
            </a:pathLst>
          </a:custGeom>
          <a:ln w="19050">
            <a:solidFill>
              <a:schemeClr val="accent2"/>
            </a:solidFill>
          </a:ln>
        </p:spPr>
        <p:txBody>
          <a:bodyPr wrap="square" lIns="0" tIns="0" rIns="0" bIns="0" rtlCol="0"/>
          <a:lstStyle/>
          <a:p>
            <a:endParaRPr sz="1800"/>
          </a:p>
        </p:txBody>
      </p:sp>
      <p:sp>
        <p:nvSpPr>
          <p:cNvPr id="4" name="Document Code">
            <a:extLst>
              <a:ext uri="{FF2B5EF4-FFF2-40B4-BE49-F238E27FC236}">
                <a16:creationId xmlns:a16="http://schemas.microsoft.com/office/drawing/2014/main" id="{66FCF43D-FEA1-ED4A-905D-F27A5293F7C4}"/>
              </a:ext>
            </a:extLst>
          </p:cNvPr>
          <p:cNvSpPr>
            <a:spLocks noGrp="1"/>
          </p:cNvSpPr>
          <p:nvPr>
            <p:ph type="ftr" sz="quarter" idx="3"/>
          </p:nvPr>
        </p:nvSpPr>
        <p:spPr>
          <a:xfrm rot="16200000">
            <a:off x="-251468" y="5850645"/>
            <a:ext cx="1184110" cy="123111"/>
          </a:xfrm>
          <a:prstGeom prst="rect">
            <a:avLst/>
          </a:prstGeom>
        </p:spPr>
        <p:txBody>
          <a:bodyPr vert="horz" wrap="square" lIns="0" tIns="0" rIns="0" bIns="0" rtlCol="0" anchor="ctr">
            <a:spAutoFit/>
          </a:bodyPr>
          <a:lstStyle>
            <a:lvl1pPr algn="l">
              <a:defRPr sz="800" b="0">
                <a:solidFill>
                  <a:schemeClr val="tx1">
                    <a:lumMod val="25000"/>
                    <a:lumOff val="75000"/>
                  </a:schemeClr>
                </a:solidFill>
                <a:latin typeface="+mn-lt"/>
              </a:defRPr>
            </a:lvl1pPr>
          </a:lstStyle>
          <a:p>
            <a:r>
              <a:rPr lang="en-US">
                <a:ea typeface="Source Sans CAIM" panose="020B0303030403020204" pitchFamily="34" charset="0"/>
              </a:rPr>
              <a:t>Document</a:t>
            </a:r>
            <a:r>
              <a:rPr lang="en-US"/>
              <a:t> Code</a:t>
            </a:r>
            <a:endParaRPr lang="en-US" dirty="0"/>
          </a:p>
        </p:txBody>
      </p:sp>
      <p:sp>
        <p:nvSpPr>
          <p:cNvPr id="3" name="Content"/>
          <p:cNvSpPr>
            <a:spLocks noGrp="1"/>
          </p:cNvSpPr>
          <p:nvPr>
            <p:ph type="body" idx="1"/>
          </p:nvPr>
        </p:nvSpPr>
        <p:spPr>
          <a:xfrm>
            <a:off x="978408" y="1719072"/>
            <a:ext cx="8143200" cy="1261884"/>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cNvSpPr>
            <a:spLocks noGrp="1"/>
          </p:cNvSpPr>
          <p:nvPr>
            <p:ph type="title"/>
          </p:nvPr>
        </p:nvSpPr>
        <p:spPr>
          <a:xfrm>
            <a:off x="979200" y="666368"/>
            <a:ext cx="6316950" cy="341632"/>
          </a:xfrm>
          <a:prstGeom prst="rect">
            <a:avLst/>
          </a:prstGeom>
        </p:spPr>
        <p:txBody>
          <a:bodyPr vert="horz" wrap="square" lIns="0" tIns="0" rIns="0" bIns="0" rtlCol="0" anchor="b" anchorCtr="0">
            <a:spAutoFit/>
          </a:bodyPr>
          <a:lstStyle/>
          <a:p>
            <a:r>
              <a:rPr lang="en-US"/>
              <a:t>Click to edit Master title style</a:t>
            </a:r>
            <a:endParaRPr lang="en-US" dirty="0"/>
          </a:p>
        </p:txBody>
      </p:sp>
      <p:pic>
        <p:nvPicPr>
          <p:cNvPr id="10" name="Picture 9" descr="Logo&#10;&#10;Description automatically generated">
            <a:extLst>
              <a:ext uri="{FF2B5EF4-FFF2-40B4-BE49-F238E27FC236}">
                <a16:creationId xmlns:a16="http://schemas.microsoft.com/office/drawing/2014/main" id="{A3C3C617-1191-1642-ADE0-290536539490}"/>
              </a:ext>
            </a:extLst>
          </p:cNvPr>
          <p:cNvPicPr>
            <a:picLocks noChangeAspect="1"/>
          </p:cNvPicPr>
          <p:nvPr userDrawn="1"/>
        </p:nvPicPr>
        <p:blipFill>
          <a:blip r:embed="rId27">
            <a:extLst>
              <a:ext uri="{28A0092B-C50C-407E-A947-70E740481C1C}">
                <a14:useLocalDpi xmlns:a14="http://schemas.microsoft.com/office/drawing/2010/main" val="0"/>
              </a:ext>
            </a:extLst>
          </a:blip>
          <a:stretch>
            <a:fillRect/>
          </a:stretch>
        </p:blipFill>
        <p:spPr>
          <a:xfrm>
            <a:off x="7640318" y="377086"/>
            <a:ext cx="1838996" cy="398051"/>
          </a:xfrm>
          <a:prstGeom prst="rect">
            <a:avLst/>
          </a:prstGeom>
        </p:spPr>
      </p:pic>
    </p:spTree>
    <p:extLst>
      <p:ext uri="{BB962C8B-B14F-4D97-AF65-F5344CB8AC3E}">
        <p14:creationId xmlns:p14="http://schemas.microsoft.com/office/powerpoint/2010/main" val="3728721439"/>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03" r:id="rId3"/>
    <p:sldLayoutId id="2147483704" r:id="rId4"/>
    <p:sldLayoutId id="2147483706" r:id="rId5"/>
    <p:sldLayoutId id="2147483705"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27" r:id="rId18"/>
    <p:sldLayoutId id="2147483728" r:id="rId19"/>
    <p:sldLayoutId id="2147483720" r:id="rId20"/>
    <p:sldLayoutId id="2147483719" r:id="rId21"/>
    <p:sldLayoutId id="2147483721" r:id="rId22"/>
    <p:sldLayoutId id="2147483722" r:id="rId23"/>
    <p:sldLayoutId id="2147483702" r:id="rId24"/>
    <p:sldLayoutId id="2147483690" r:id="rId25"/>
  </p:sldLayoutIdLst>
  <p:hf sldNum="0" hdr="0" ftr="0" dt="0"/>
  <p:txStyles>
    <p:titleStyle>
      <a:lvl1pPr algn="l" defTabSz="914400" rtl="0" eaLnBrk="1" latinLnBrk="0" hangingPunct="1">
        <a:lnSpc>
          <a:spcPct val="90000"/>
        </a:lnSpc>
        <a:spcBef>
          <a:spcPct val="0"/>
        </a:spcBef>
        <a:buNone/>
        <a:defRPr sz="2400" kern="1200" cap="all" spc="50" baseline="0">
          <a:solidFill>
            <a:schemeClr val="accent1"/>
          </a:solidFill>
          <a:latin typeface="+mj-lt"/>
          <a:ea typeface="+mj-ea"/>
          <a:cs typeface="+mj-cs"/>
        </a:defRPr>
      </a:lvl1pPr>
    </p:titleStyle>
    <p:bodyStyle>
      <a:lvl1pPr marL="179388" indent="-179388" algn="l" defTabSz="914400" rtl="0" eaLnBrk="1" latinLnBrk="0" hangingPunct="1">
        <a:lnSpc>
          <a:spcPct val="100000"/>
        </a:lnSpc>
        <a:spcBef>
          <a:spcPts val="0"/>
        </a:spcBef>
        <a:spcAft>
          <a:spcPts val="300"/>
        </a:spcAft>
        <a:buFont typeface="Arial" panose="020B0604020202020204" pitchFamily="34" charset="0"/>
        <a:buChar char="•"/>
        <a:defRPr sz="1600" b="0" i="0" kern="1200">
          <a:solidFill>
            <a:schemeClr val="tx1"/>
          </a:solidFill>
          <a:latin typeface="Source Sans CAIM" panose="020B0303030403020204" pitchFamily="34" charset="0"/>
          <a:ea typeface="Source Sans CAIM" panose="020B0303030403020204" pitchFamily="34" charset="0"/>
          <a:cs typeface="+mn-cs"/>
        </a:defRPr>
      </a:lvl1pPr>
      <a:lvl2pPr marL="360363" indent="-179388" algn="l" defTabSz="914400" rtl="0" eaLnBrk="1" latinLnBrk="0" hangingPunct="1">
        <a:lnSpc>
          <a:spcPct val="100000"/>
        </a:lnSpc>
        <a:spcBef>
          <a:spcPts val="0"/>
        </a:spcBef>
        <a:spcAft>
          <a:spcPts val="300"/>
        </a:spcAft>
        <a:buFont typeface="System Font Regular"/>
        <a:buChar char="-"/>
        <a:defRPr sz="1600" b="0" i="0" kern="1200">
          <a:solidFill>
            <a:schemeClr val="tx1"/>
          </a:solidFill>
          <a:latin typeface="Source Sans CAIM" panose="020B0303030403020204" pitchFamily="34" charset="0"/>
          <a:ea typeface="Source Sans CAIM" panose="020B0303030403020204" pitchFamily="34" charset="0"/>
          <a:cs typeface="+mn-cs"/>
        </a:defRPr>
      </a:lvl2pPr>
      <a:lvl3pPr marL="539750" indent="-179388" algn="l" defTabSz="914400" rtl="0" eaLnBrk="1" latinLnBrk="0" hangingPunct="1">
        <a:lnSpc>
          <a:spcPct val="100000"/>
        </a:lnSpc>
        <a:spcBef>
          <a:spcPts val="0"/>
        </a:spcBef>
        <a:spcAft>
          <a:spcPts val="300"/>
        </a:spcAft>
        <a:buFont typeface="Arial" panose="020B0604020202020204" pitchFamily="34" charset="0"/>
        <a:buChar char="•"/>
        <a:defRPr sz="1400" b="0" i="0" kern="1200">
          <a:solidFill>
            <a:schemeClr val="tx1"/>
          </a:solidFill>
          <a:latin typeface="Source Sans CAIM" panose="020B0303030403020204" pitchFamily="34" charset="0"/>
          <a:ea typeface="Source Sans CAIM" panose="020B0303030403020204" pitchFamily="34" charset="0"/>
          <a:cs typeface="+mn-cs"/>
        </a:defRPr>
      </a:lvl3pPr>
      <a:lvl4pPr marL="719138" indent="-179388" algn="l" defTabSz="914400" rtl="0" eaLnBrk="1" latinLnBrk="0" hangingPunct="1">
        <a:lnSpc>
          <a:spcPct val="100000"/>
        </a:lnSpc>
        <a:spcBef>
          <a:spcPts val="0"/>
        </a:spcBef>
        <a:spcAft>
          <a:spcPts val="300"/>
        </a:spcAft>
        <a:buFont typeface="System Font Regular"/>
        <a:buChar char="-"/>
        <a:defRPr sz="1400" b="0" i="0" kern="1200">
          <a:solidFill>
            <a:schemeClr val="tx1"/>
          </a:solidFill>
          <a:latin typeface="Source Sans CAIM" panose="020B0303030403020204" pitchFamily="34" charset="0"/>
          <a:ea typeface="Source Sans CAIM" panose="020B0303030403020204" pitchFamily="34" charset="0"/>
          <a:cs typeface="+mn-cs"/>
        </a:defRPr>
      </a:lvl4pPr>
      <a:lvl5pPr marL="900113" indent="-179388" algn="l" defTabSz="914400" rtl="0" eaLnBrk="1" latinLnBrk="0" hangingPunct="1">
        <a:lnSpc>
          <a:spcPct val="100000"/>
        </a:lnSpc>
        <a:spcBef>
          <a:spcPts val="0"/>
        </a:spcBef>
        <a:spcAft>
          <a:spcPts val="300"/>
        </a:spcAft>
        <a:buFont typeface="Arial" panose="020B0604020202020204" pitchFamily="34" charset="0"/>
        <a:buChar char="•"/>
        <a:defRPr sz="1200" b="0" i="0" kern="1200">
          <a:solidFill>
            <a:schemeClr val="tx1"/>
          </a:solidFill>
          <a:latin typeface="Source Sans CAIM" panose="020B0303030403020204" pitchFamily="34" charset="0"/>
          <a:ea typeface="Source Sans CAIM" panose="020B03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80">
          <p15:clr>
            <a:srgbClr val="F26B43"/>
          </p15:clr>
        </p15:guide>
        <p15:guide id="2" pos="616">
          <p15:clr>
            <a:srgbClr val="F26B43"/>
          </p15:clr>
        </p15:guide>
        <p15:guide id="3" orient="horz" pos="3792">
          <p15:clr>
            <a:srgbClr val="F26B43"/>
          </p15:clr>
        </p15:guide>
        <p15:guide id="5" pos="5748">
          <p15:clr>
            <a:srgbClr val="F26B43"/>
          </p15:clr>
        </p15:guide>
        <p15:guide id="6" orient="horz" pos="1224">
          <p15:clr>
            <a:srgbClr val="F26B43"/>
          </p15:clr>
        </p15:guide>
        <p15:guide id="8" orient="horz" pos="3840">
          <p15:clr>
            <a:srgbClr val="F26B43"/>
          </p15:clr>
        </p15:guide>
        <p15:guide id="9" pos="3130">
          <p15:clr>
            <a:srgbClr val="F26B43"/>
          </p15:clr>
        </p15:guide>
        <p15:guide id="10" pos="3240">
          <p15:clr>
            <a:srgbClr val="F26B43"/>
          </p15:clr>
        </p15:guide>
        <p15:guide id="11" orient="horz" pos="2415">
          <p15:clr>
            <a:srgbClr val="9FCC3B"/>
          </p15:clr>
        </p15:guide>
        <p15:guide id="12" orient="horz" pos="2472">
          <p15:clr>
            <a:srgbClr val="9FCC3B"/>
          </p15:clr>
        </p15:guide>
        <p15:guide id="13" orient="horz" pos="2616">
          <p15:clr>
            <a:srgbClr val="9FCC3B"/>
          </p15:clr>
        </p15:guide>
        <p15:guide id="14" pos="2616">
          <p15:clr>
            <a:srgbClr val="FBAE40"/>
          </p15:clr>
        </p15:guide>
        <p15:guide id="15" pos="2720">
          <p15:clr>
            <a:srgbClr val="FBAE40"/>
          </p15:clr>
        </p15:guide>
        <p15:guide id="16" pos="3643">
          <p15:clr>
            <a:srgbClr val="FBAE40"/>
          </p15:clr>
        </p15:guide>
        <p15:guide id="17" pos="3754">
          <p15:clr>
            <a:srgbClr val="FBAE40"/>
          </p15:clr>
        </p15:guide>
        <p15:guide id="18" orient="horz" pos="2686">
          <p15:clr>
            <a:srgbClr val="5ACBF0"/>
          </p15:clr>
        </p15:guide>
        <p15:guide id="19" orient="horz" pos="2741">
          <p15:clr>
            <a:srgbClr val="5ACBF0"/>
          </p15:clr>
        </p15:guide>
        <p15:guide id="20" orient="horz" pos="2887">
          <p15:clr>
            <a:srgbClr val="5ACBF0"/>
          </p15:clr>
        </p15:guide>
        <p15:guide id="21" orient="horz" pos="936">
          <p15:clr>
            <a:srgbClr val="F26B43"/>
          </p15:clr>
        </p15:guide>
        <p15:guide id="22" orient="horz" pos="7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mailto:simon.price@caiml.com" TargetMode="External"/><Relationship Id="rId2" Type="http://schemas.openxmlformats.org/officeDocument/2006/relationships/hyperlink" Target="mailto:charles.thomson@caiml.com" TargetMode="External"/><Relationship Id="rId1" Type="http://schemas.openxmlformats.org/officeDocument/2006/relationships/slideLayout" Target="../slideLayouts/slideLayout3.xml"/><Relationship Id="rId5" Type="http://schemas.openxmlformats.org/officeDocument/2006/relationships/hyperlink" Target="mailto:Jude.kuwan@caiml.com" TargetMode="External"/><Relationship Id="rId4" Type="http://schemas.openxmlformats.org/officeDocument/2006/relationships/hyperlink" Target="mailto:roberts.grava@caiml.com"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F22998-1C4B-4A39-BEAC-0F8FFF56E0B9}"/>
              </a:ext>
            </a:extLst>
          </p:cNvPr>
          <p:cNvSpPr>
            <a:spLocks noGrp="1"/>
          </p:cNvSpPr>
          <p:nvPr>
            <p:ph type="body" sz="quarter" idx="13"/>
          </p:nvPr>
        </p:nvSpPr>
        <p:spPr/>
        <p:txBody>
          <a:bodyPr/>
          <a:lstStyle/>
          <a:p>
            <a:r>
              <a:rPr lang="en-GB" dirty="0"/>
              <a:t>October 2025</a:t>
            </a:r>
          </a:p>
        </p:txBody>
      </p:sp>
      <p:sp>
        <p:nvSpPr>
          <p:cNvPr id="6" name="Title 5">
            <a:extLst>
              <a:ext uri="{FF2B5EF4-FFF2-40B4-BE49-F238E27FC236}">
                <a16:creationId xmlns:a16="http://schemas.microsoft.com/office/drawing/2014/main" id="{6B3B8ABF-6B24-4A29-810E-6B626939BC2D}"/>
              </a:ext>
            </a:extLst>
          </p:cNvPr>
          <p:cNvSpPr>
            <a:spLocks noGrp="1"/>
          </p:cNvSpPr>
          <p:nvPr>
            <p:ph type="ctrTitle"/>
          </p:nvPr>
        </p:nvSpPr>
        <p:spPr/>
        <p:txBody>
          <a:bodyPr/>
          <a:lstStyle/>
          <a:p>
            <a:r>
              <a:rPr lang="en-GB" dirty="0" err="1"/>
              <a:t>Uk</a:t>
            </a:r>
            <a:r>
              <a:rPr lang="en-GB" dirty="0"/>
              <a:t> / European bonds</a:t>
            </a:r>
          </a:p>
        </p:txBody>
      </p:sp>
      <p:sp>
        <p:nvSpPr>
          <p:cNvPr id="4" name="Text Placeholder 2">
            <a:extLst>
              <a:ext uri="{FF2B5EF4-FFF2-40B4-BE49-F238E27FC236}">
                <a16:creationId xmlns:a16="http://schemas.microsoft.com/office/drawing/2014/main" id="{861871DF-E60D-848C-87BE-F8CAB62FB1AF}"/>
              </a:ext>
            </a:extLst>
          </p:cNvPr>
          <p:cNvSpPr>
            <a:spLocks noGrp="1"/>
          </p:cNvSpPr>
          <p:nvPr>
            <p:ph type="body" sz="quarter" idx="12"/>
          </p:nvPr>
        </p:nvSpPr>
        <p:spPr>
          <a:xfrm>
            <a:off x="461005" y="6145950"/>
            <a:ext cx="2112093" cy="369332"/>
          </a:xfrm>
        </p:spPr>
        <p:txBody>
          <a:bodyPr/>
          <a:lstStyle/>
          <a:p>
            <a:pPr algn="l"/>
            <a:r>
              <a:rPr lang="en-GB" sz="1200" dirty="0"/>
              <a:t>Charles Thomson </a:t>
            </a:r>
          </a:p>
          <a:p>
            <a:pPr algn="l"/>
            <a:r>
              <a:rPr lang="en-GB" sz="1200" dirty="0"/>
              <a:t>Head of Portfolio Management</a:t>
            </a:r>
          </a:p>
        </p:txBody>
      </p:sp>
    </p:spTree>
    <p:extLst>
      <p:ext uri="{BB962C8B-B14F-4D97-AF65-F5344CB8AC3E}">
        <p14:creationId xmlns:p14="http://schemas.microsoft.com/office/powerpoint/2010/main" val="2314712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C55D4B-9BE3-EFA5-DA31-792D0814EC6B}"/>
              </a:ext>
            </a:extLst>
          </p:cNvPr>
          <p:cNvSpPr>
            <a:spLocks noGrp="1"/>
          </p:cNvSpPr>
          <p:nvPr>
            <p:ph type="body" sz="quarter" idx="15"/>
          </p:nvPr>
        </p:nvSpPr>
        <p:spPr/>
        <p:txBody>
          <a:bodyPr/>
          <a:lstStyle/>
          <a:p>
            <a:r>
              <a:rPr lang="en-GB" dirty="0"/>
              <a:t>Source:  Bloomberg LLP, October 2025</a:t>
            </a:r>
          </a:p>
        </p:txBody>
      </p:sp>
      <p:graphicFrame>
        <p:nvGraphicFramePr>
          <p:cNvPr id="8" name="Content Placeholder 7">
            <a:extLst>
              <a:ext uri="{FF2B5EF4-FFF2-40B4-BE49-F238E27FC236}">
                <a16:creationId xmlns:a16="http://schemas.microsoft.com/office/drawing/2014/main" id="{A6B62099-593F-5535-FC18-00253FB3585F}"/>
              </a:ext>
            </a:extLst>
          </p:cNvPr>
          <p:cNvGraphicFramePr>
            <a:graphicFrameLocks noGrp="1"/>
          </p:cNvGraphicFramePr>
          <p:nvPr>
            <p:ph sz="quarter" idx="14"/>
            <p:extLst>
              <p:ext uri="{D42A27DB-BD31-4B8C-83A1-F6EECF244321}">
                <p14:modId xmlns:p14="http://schemas.microsoft.com/office/powerpoint/2010/main" val="527026757"/>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5B144EC0-961A-A417-67A6-6F41750D5E16}"/>
              </a:ext>
            </a:extLst>
          </p:cNvPr>
          <p:cNvSpPr>
            <a:spLocks noGrp="1"/>
          </p:cNvSpPr>
          <p:nvPr>
            <p:ph type="body" sz="quarter" idx="13"/>
          </p:nvPr>
        </p:nvSpPr>
        <p:spPr/>
        <p:txBody>
          <a:bodyPr/>
          <a:lstStyle/>
          <a:p>
            <a:r>
              <a:rPr lang="en-GB" dirty="0"/>
              <a:t>The chart show the 5-year yield spread between France and Italy, which is now &lt; 0</a:t>
            </a:r>
          </a:p>
        </p:txBody>
      </p:sp>
      <p:sp>
        <p:nvSpPr>
          <p:cNvPr id="5" name="Title 4">
            <a:extLst>
              <a:ext uri="{FF2B5EF4-FFF2-40B4-BE49-F238E27FC236}">
                <a16:creationId xmlns:a16="http://schemas.microsoft.com/office/drawing/2014/main" id="{4DEAB165-FDFD-A08B-F201-AA99627593BD}"/>
              </a:ext>
            </a:extLst>
          </p:cNvPr>
          <p:cNvSpPr>
            <a:spLocks noGrp="1"/>
          </p:cNvSpPr>
          <p:nvPr>
            <p:ph type="title"/>
          </p:nvPr>
        </p:nvSpPr>
        <p:spPr/>
        <p:txBody>
          <a:bodyPr/>
          <a:lstStyle/>
          <a:p>
            <a:r>
              <a:rPr lang="en-GB" dirty="0"/>
              <a:t>Italy versus </a:t>
            </a:r>
            <a:r>
              <a:rPr lang="en-GB" dirty="0" err="1"/>
              <a:t>france</a:t>
            </a:r>
            <a:endParaRPr lang="en-GB" dirty="0"/>
          </a:p>
        </p:txBody>
      </p:sp>
    </p:spTree>
    <p:extLst>
      <p:ext uri="{BB962C8B-B14F-4D97-AF65-F5344CB8AC3E}">
        <p14:creationId xmlns:p14="http://schemas.microsoft.com/office/powerpoint/2010/main" val="7241131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9D5BA-F595-57BE-8E04-04B5264BAD7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B0F9B1EB-977C-B49F-666B-64031A0FB33F}"/>
              </a:ext>
            </a:extLst>
          </p:cNvPr>
          <p:cNvSpPr>
            <a:spLocks noGrp="1"/>
          </p:cNvSpPr>
          <p:nvPr>
            <p:ph type="body" sz="quarter" idx="15"/>
          </p:nvPr>
        </p:nvSpPr>
        <p:spPr/>
        <p:txBody>
          <a:bodyPr/>
          <a:lstStyle/>
          <a:p>
            <a:r>
              <a:rPr lang="en-GB" dirty="0"/>
              <a:t>Source: Bloomberg, October 2025</a:t>
            </a:r>
          </a:p>
        </p:txBody>
      </p:sp>
      <p:graphicFrame>
        <p:nvGraphicFramePr>
          <p:cNvPr id="8" name="Content Placeholder 7">
            <a:extLst>
              <a:ext uri="{FF2B5EF4-FFF2-40B4-BE49-F238E27FC236}">
                <a16:creationId xmlns:a16="http://schemas.microsoft.com/office/drawing/2014/main" id="{CAC469BA-083C-77A0-775D-992E9AEC2D35}"/>
              </a:ext>
            </a:extLst>
          </p:cNvPr>
          <p:cNvGraphicFramePr>
            <a:graphicFrameLocks noGrp="1"/>
          </p:cNvGraphicFramePr>
          <p:nvPr>
            <p:ph sz="quarter" idx="14"/>
            <p:extLst>
              <p:ext uri="{D42A27DB-BD31-4B8C-83A1-F6EECF244321}">
                <p14:modId xmlns:p14="http://schemas.microsoft.com/office/powerpoint/2010/main" val="573597827"/>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CF0FF4EF-F284-F346-4A63-4672C53C5A2F}"/>
              </a:ext>
            </a:extLst>
          </p:cNvPr>
          <p:cNvSpPr>
            <a:spLocks noGrp="1"/>
          </p:cNvSpPr>
          <p:nvPr>
            <p:ph type="body" sz="quarter" idx="13"/>
          </p:nvPr>
        </p:nvSpPr>
        <p:spPr/>
        <p:txBody>
          <a:bodyPr/>
          <a:lstStyle/>
          <a:p>
            <a:r>
              <a:rPr lang="en-GB" dirty="0"/>
              <a:t>US and Japan contribute around 2/3 of developed markets debt by amount outstanding</a:t>
            </a:r>
          </a:p>
        </p:txBody>
      </p:sp>
      <p:sp>
        <p:nvSpPr>
          <p:cNvPr id="5" name="Title 4">
            <a:extLst>
              <a:ext uri="{FF2B5EF4-FFF2-40B4-BE49-F238E27FC236}">
                <a16:creationId xmlns:a16="http://schemas.microsoft.com/office/drawing/2014/main" id="{04F1E0AD-D79B-6F3E-AF4D-9FD7FBCA4DA8}"/>
              </a:ext>
            </a:extLst>
          </p:cNvPr>
          <p:cNvSpPr>
            <a:spLocks noGrp="1"/>
          </p:cNvSpPr>
          <p:nvPr>
            <p:ph type="title"/>
          </p:nvPr>
        </p:nvSpPr>
        <p:spPr>
          <a:xfrm>
            <a:off x="979200" y="675601"/>
            <a:ext cx="6316950" cy="332399"/>
          </a:xfrm>
        </p:spPr>
        <p:txBody>
          <a:bodyPr/>
          <a:lstStyle/>
          <a:p>
            <a:r>
              <a:rPr lang="en-GB" dirty="0"/>
              <a:t>Global developed market debt</a:t>
            </a:r>
          </a:p>
        </p:txBody>
      </p:sp>
    </p:spTree>
    <p:extLst>
      <p:ext uri="{BB962C8B-B14F-4D97-AF65-F5344CB8AC3E}">
        <p14:creationId xmlns:p14="http://schemas.microsoft.com/office/powerpoint/2010/main" val="3657966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64F9BD-84D5-34CA-2B74-4513314583E2}"/>
              </a:ext>
            </a:extLst>
          </p:cNvPr>
          <p:cNvSpPr>
            <a:spLocks noGrp="1"/>
          </p:cNvSpPr>
          <p:nvPr>
            <p:ph type="body" sz="quarter" idx="15"/>
          </p:nvPr>
        </p:nvSpPr>
        <p:spPr/>
        <p:txBody>
          <a:bodyPr/>
          <a:lstStyle/>
          <a:p>
            <a:r>
              <a:rPr lang="en-GB" dirty="0"/>
              <a:t>Source: Bloomberg, October 2025</a:t>
            </a:r>
          </a:p>
        </p:txBody>
      </p:sp>
      <p:graphicFrame>
        <p:nvGraphicFramePr>
          <p:cNvPr id="8" name="Content Placeholder 7">
            <a:extLst>
              <a:ext uri="{FF2B5EF4-FFF2-40B4-BE49-F238E27FC236}">
                <a16:creationId xmlns:a16="http://schemas.microsoft.com/office/drawing/2014/main" id="{098A1A0A-A5C2-2B4B-1047-7252EF7E9675}"/>
              </a:ext>
            </a:extLst>
          </p:cNvPr>
          <p:cNvGraphicFramePr>
            <a:graphicFrameLocks noGrp="1"/>
          </p:cNvGraphicFramePr>
          <p:nvPr>
            <p:ph sz="quarter" idx="14"/>
            <p:extLst>
              <p:ext uri="{D42A27DB-BD31-4B8C-83A1-F6EECF244321}">
                <p14:modId xmlns:p14="http://schemas.microsoft.com/office/powerpoint/2010/main" val="1428414065"/>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C13C1DAF-79BA-ADB9-4290-ED92DE4461D7}"/>
              </a:ext>
            </a:extLst>
          </p:cNvPr>
          <p:cNvSpPr>
            <a:spLocks noGrp="1"/>
          </p:cNvSpPr>
          <p:nvPr>
            <p:ph type="body" sz="quarter" idx="13"/>
          </p:nvPr>
        </p:nvSpPr>
        <p:spPr/>
        <p:txBody>
          <a:bodyPr/>
          <a:lstStyle/>
          <a:p>
            <a:r>
              <a:rPr lang="en-GB" dirty="0"/>
              <a:t>UK, France, Italy, Germany, Spain and Belgium together account for 85% of the total</a:t>
            </a:r>
          </a:p>
        </p:txBody>
      </p:sp>
      <p:sp>
        <p:nvSpPr>
          <p:cNvPr id="5" name="Title 4">
            <a:extLst>
              <a:ext uri="{FF2B5EF4-FFF2-40B4-BE49-F238E27FC236}">
                <a16:creationId xmlns:a16="http://schemas.microsoft.com/office/drawing/2014/main" id="{6FEA8AEF-5A35-EF71-855B-08A801811B90}"/>
              </a:ext>
            </a:extLst>
          </p:cNvPr>
          <p:cNvSpPr>
            <a:spLocks noGrp="1"/>
          </p:cNvSpPr>
          <p:nvPr>
            <p:ph type="title"/>
          </p:nvPr>
        </p:nvSpPr>
        <p:spPr>
          <a:xfrm>
            <a:off x="979200" y="675601"/>
            <a:ext cx="6316950" cy="332399"/>
          </a:xfrm>
        </p:spPr>
        <p:txBody>
          <a:bodyPr/>
          <a:lstStyle/>
          <a:p>
            <a:r>
              <a:rPr lang="en-GB" dirty="0"/>
              <a:t>European govt. bond markets</a:t>
            </a:r>
          </a:p>
        </p:txBody>
      </p:sp>
    </p:spTree>
    <p:extLst>
      <p:ext uri="{BB962C8B-B14F-4D97-AF65-F5344CB8AC3E}">
        <p14:creationId xmlns:p14="http://schemas.microsoft.com/office/powerpoint/2010/main" val="2423233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40EF12B-C232-6CA0-627D-852DC8377B68}"/>
              </a:ext>
            </a:extLst>
          </p:cNvPr>
          <p:cNvSpPr>
            <a:spLocks noGrp="1"/>
          </p:cNvSpPr>
          <p:nvPr>
            <p:ph type="body" sz="quarter" idx="15"/>
          </p:nvPr>
        </p:nvSpPr>
        <p:spPr/>
        <p:txBody>
          <a:bodyPr/>
          <a:lstStyle/>
          <a:p>
            <a:endParaRPr lang="en-GB" dirty="0"/>
          </a:p>
        </p:txBody>
      </p:sp>
      <p:sp>
        <p:nvSpPr>
          <p:cNvPr id="3" name="Content Placeholder 2">
            <a:extLst>
              <a:ext uri="{FF2B5EF4-FFF2-40B4-BE49-F238E27FC236}">
                <a16:creationId xmlns:a16="http://schemas.microsoft.com/office/drawing/2014/main" id="{0FCDDD8B-7070-F50C-758C-38207C1A0E49}"/>
              </a:ext>
            </a:extLst>
          </p:cNvPr>
          <p:cNvSpPr>
            <a:spLocks noGrp="1"/>
          </p:cNvSpPr>
          <p:nvPr>
            <p:ph sz="quarter" idx="14"/>
          </p:nvPr>
        </p:nvSpPr>
        <p:spPr>
          <a:xfrm>
            <a:off x="977900" y="1714500"/>
            <a:ext cx="7929794" cy="4231928"/>
          </a:xfrm>
        </p:spPr>
        <p:txBody>
          <a:bodyPr/>
          <a:lstStyle/>
          <a:p>
            <a:r>
              <a:rPr lang="en-GB" dirty="0"/>
              <a:t>Yields on short maturity Gilts are primarily linked to UK monetary policy</a:t>
            </a:r>
          </a:p>
          <a:p>
            <a:endParaRPr lang="en-GB" dirty="0"/>
          </a:p>
          <a:p>
            <a:r>
              <a:rPr lang="en-GB" dirty="0"/>
              <a:t>Longer-dated Gilt yields are driven by many other factors, including:</a:t>
            </a:r>
          </a:p>
          <a:p>
            <a:endParaRPr lang="en-GB" dirty="0"/>
          </a:p>
          <a:p>
            <a:pPr lvl="1"/>
            <a:r>
              <a:rPr lang="en-GB" dirty="0"/>
              <a:t>Government credibility </a:t>
            </a:r>
          </a:p>
          <a:p>
            <a:pPr lvl="1"/>
            <a:r>
              <a:rPr lang="en-GB" dirty="0"/>
              <a:t>Longer term inflation expectations</a:t>
            </a:r>
          </a:p>
          <a:p>
            <a:pPr lvl="1"/>
            <a:r>
              <a:rPr lang="en-GB" dirty="0"/>
              <a:t>Supply: current and projected issuance of Gilts</a:t>
            </a:r>
          </a:p>
          <a:p>
            <a:pPr lvl="1"/>
            <a:r>
              <a:rPr lang="en-GB" dirty="0"/>
              <a:t>Debt sustainability based on macroeconomic developments</a:t>
            </a:r>
          </a:p>
          <a:p>
            <a:pPr lvl="1"/>
            <a:r>
              <a:rPr lang="en-GB" dirty="0"/>
              <a:t>Demand from DB pension schemes</a:t>
            </a:r>
          </a:p>
          <a:p>
            <a:pPr lvl="1"/>
            <a:r>
              <a:rPr lang="en-GB" dirty="0"/>
              <a:t>UK sovereign credit rating</a:t>
            </a:r>
          </a:p>
          <a:p>
            <a:endParaRPr lang="en-GB" dirty="0"/>
          </a:p>
          <a:p>
            <a:endParaRPr lang="en-GB" dirty="0"/>
          </a:p>
          <a:p>
            <a:endParaRPr lang="en-GB" dirty="0"/>
          </a:p>
          <a:p>
            <a:endParaRPr lang="en-GB" dirty="0"/>
          </a:p>
          <a:p>
            <a:endParaRPr lang="en-GB" dirty="0"/>
          </a:p>
        </p:txBody>
      </p:sp>
      <p:sp>
        <p:nvSpPr>
          <p:cNvPr id="4" name="Text Placeholder 3">
            <a:extLst>
              <a:ext uri="{FF2B5EF4-FFF2-40B4-BE49-F238E27FC236}">
                <a16:creationId xmlns:a16="http://schemas.microsoft.com/office/drawing/2014/main" id="{695E6BB7-6441-DE11-FD6F-F1CC138305EC}"/>
              </a:ext>
            </a:extLst>
          </p:cNvPr>
          <p:cNvSpPr>
            <a:spLocks noGrp="1"/>
          </p:cNvSpPr>
          <p:nvPr>
            <p:ph type="body" sz="quarter" idx="13"/>
          </p:nvPr>
        </p:nvSpPr>
        <p:spPr/>
        <p:txBody>
          <a:bodyPr/>
          <a:lstStyle/>
          <a:p>
            <a:r>
              <a:rPr lang="en-GB" dirty="0"/>
              <a:t>There are multiple factors affecting long-dated and short-dated Gilt yields</a:t>
            </a:r>
          </a:p>
        </p:txBody>
      </p:sp>
      <p:sp>
        <p:nvSpPr>
          <p:cNvPr id="5" name="Title 4">
            <a:extLst>
              <a:ext uri="{FF2B5EF4-FFF2-40B4-BE49-F238E27FC236}">
                <a16:creationId xmlns:a16="http://schemas.microsoft.com/office/drawing/2014/main" id="{75990E4C-C6D3-3E9F-5E24-2F828AED3D2B}"/>
              </a:ext>
            </a:extLst>
          </p:cNvPr>
          <p:cNvSpPr>
            <a:spLocks noGrp="1"/>
          </p:cNvSpPr>
          <p:nvPr>
            <p:ph type="title"/>
          </p:nvPr>
        </p:nvSpPr>
        <p:spPr>
          <a:xfrm>
            <a:off x="979199" y="343203"/>
            <a:ext cx="6500387" cy="664797"/>
          </a:xfrm>
        </p:spPr>
        <p:txBody>
          <a:bodyPr/>
          <a:lstStyle/>
          <a:p>
            <a:r>
              <a:rPr lang="en-GB" dirty="0"/>
              <a:t>Factors affecting the gilt yield curve</a:t>
            </a:r>
          </a:p>
        </p:txBody>
      </p:sp>
    </p:spTree>
    <p:extLst>
      <p:ext uri="{BB962C8B-B14F-4D97-AF65-F5344CB8AC3E}">
        <p14:creationId xmlns:p14="http://schemas.microsoft.com/office/powerpoint/2010/main" val="2893871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FE7FB20-0567-0D29-FDC5-3F7EAC76AAE5}"/>
              </a:ext>
            </a:extLst>
          </p:cNvPr>
          <p:cNvSpPr>
            <a:spLocks noGrp="1"/>
          </p:cNvSpPr>
          <p:nvPr>
            <p:ph type="body" sz="quarter" idx="15"/>
          </p:nvPr>
        </p:nvSpPr>
        <p:spPr/>
        <p:txBody>
          <a:bodyPr/>
          <a:lstStyle/>
          <a:p>
            <a:r>
              <a:rPr lang="en-GB" dirty="0"/>
              <a:t>Source:  BOE, Sep-25</a:t>
            </a:r>
          </a:p>
        </p:txBody>
      </p:sp>
      <p:graphicFrame>
        <p:nvGraphicFramePr>
          <p:cNvPr id="6" name="Content Placeholder 5">
            <a:extLst>
              <a:ext uri="{FF2B5EF4-FFF2-40B4-BE49-F238E27FC236}">
                <a16:creationId xmlns:a16="http://schemas.microsoft.com/office/drawing/2014/main" id="{E9AF1B5B-8A82-9CF0-70B2-A093D2B20CFD}"/>
              </a:ext>
            </a:extLst>
          </p:cNvPr>
          <p:cNvGraphicFramePr>
            <a:graphicFrameLocks noGrp="1"/>
          </p:cNvGraphicFramePr>
          <p:nvPr>
            <p:ph sz="quarter" idx="14"/>
            <p:extLst>
              <p:ext uri="{D42A27DB-BD31-4B8C-83A1-F6EECF244321}">
                <p14:modId xmlns:p14="http://schemas.microsoft.com/office/powerpoint/2010/main" val="1553905554"/>
              </p:ext>
            </p:extLst>
          </p:nvPr>
        </p:nvGraphicFramePr>
        <p:xfrm>
          <a:off x="977900" y="1714499"/>
          <a:ext cx="7533054" cy="2244552"/>
        </p:xfrm>
        <a:graphic>
          <a:graphicData uri="http://schemas.openxmlformats.org/drawingml/2006/table">
            <a:tbl>
              <a:tblPr firstRow="1">
                <a:tableStyleId>{5C22544A-7EE6-4342-B048-85BDC9FD1C3A}</a:tableStyleId>
              </a:tblPr>
              <a:tblGrid>
                <a:gridCol w="2015188">
                  <a:extLst>
                    <a:ext uri="{9D8B030D-6E8A-4147-A177-3AD203B41FA5}">
                      <a16:colId xmlns:a16="http://schemas.microsoft.com/office/drawing/2014/main" val="1281934696"/>
                    </a:ext>
                  </a:extLst>
                </a:gridCol>
                <a:gridCol w="793827">
                  <a:extLst>
                    <a:ext uri="{9D8B030D-6E8A-4147-A177-3AD203B41FA5}">
                      <a16:colId xmlns:a16="http://schemas.microsoft.com/office/drawing/2014/main" val="1689048795"/>
                    </a:ext>
                  </a:extLst>
                </a:gridCol>
                <a:gridCol w="793827">
                  <a:extLst>
                    <a:ext uri="{9D8B030D-6E8A-4147-A177-3AD203B41FA5}">
                      <a16:colId xmlns:a16="http://schemas.microsoft.com/office/drawing/2014/main" val="142020412"/>
                    </a:ext>
                  </a:extLst>
                </a:gridCol>
                <a:gridCol w="793827">
                  <a:extLst>
                    <a:ext uri="{9D8B030D-6E8A-4147-A177-3AD203B41FA5}">
                      <a16:colId xmlns:a16="http://schemas.microsoft.com/office/drawing/2014/main" val="2394823937"/>
                    </a:ext>
                  </a:extLst>
                </a:gridCol>
                <a:gridCol w="793827">
                  <a:extLst>
                    <a:ext uri="{9D8B030D-6E8A-4147-A177-3AD203B41FA5}">
                      <a16:colId xmlns:a16="http://schemas.microsoft.com/office/drawing/2014/main" val="4148646348"/>
                    </a:ext>
                  </a:extLst>
                </a:gridCol>
                <a:gridCol w="793827">
                  <a:extLst>
                    <a:ext uri="{9D8B030D-6E8A-4147-A177-3AD203B41FA5}">
                      <a16:colId xmlns:a16="http://schemas.microsoft.com/office/drawing/2014/main" val="2749238371"/>
                    </a:ext>
                  </a:extLst>
                </a:gridCol>
                <a:gridCol w="793827">
                  <a:extLst>
                    <a:ext uri="{9D8B030D-6E8A-4147-A177-3AD203B41FA5}">
                      <a16:colId xmlns:a16="http://schemas.microsoft.com/office/drawing/2014/main" val="1945975097"/>
                    </a:ext>
                  </a:extLst>
                </a:gridCol>
                <a:gridCol w="754904">
                  <a:extLst>
                    <a:ext uri="{9D8B030D-6E8A-4147-A177-3AD203B41FA5}">
                      <a16:colId xmlns:a16="http://schemas.microsoft.com/office/drawing/2014/main" val="1170549776"/>
                    </a:ext>
                  </a:extLst>
                </a:gridCol>
              </a:tblGrid>
              <a:tr h="561138">
                <a:tc>
                  <a:txBody>
                    <a:bodyPr/>
                    <a:lstStyle/>
                    <a:p>
                      <a:endParaRPr lang="en-GB" sz="1800" dirty="0"/>
                    </a:p>
                  </a:txBody>
                  <a:tcPr/>
                </a:tc>
                <a:tc>
                  <a:txBody>
                    <a:bodyPr/>
                    <a:lstStyle/>
                    <a:p>
                      <a:pPr algn="r"/>
                      <a:r>
                        <a:rPr lang="en-GB" sz="1800" dirty="0"/>
                        <a:t>2020</a:t>
                      </a:r>
                    </a:p>
                  </a:txBody>
                  <a:tcPr/>
                </a:tc>
                <a:tc>
                  <a:txBody>
                    <a:bodyPr/>
                    <a:lstStyle/>
                    <a:p>
                      <a:pPr algn="r"/>
                      <a:r>
                        <a:rPr lang="en-GB" sz="1800" dirty="0"/>
                        <a:t>2021</a:t>
                      </a:r>
                    </a:p>
                  </a:txBody>
                  <a:tcPr/>
                </a:tc>
                <a:tc>
                  <a:txBody>
                    <a:bodyPr/>
                    <a:lstStyle/>
                    <a:p>
                      <a:pPr algn="r"/>
                      <a:r>
                        <a:rPr lang="en-GB" sz="1800" dirty="0"/>
                        <a:t>2022</a:t>
                      </a:r>
                    </a:p>
                  </a:txBody>
                  <a:tcPr/>
                </a:tc>
                <a:tc>
                  <a:txBody>
                    <a:bodyPr/>
                    <a:lstStyle/>
                    <a:p>
                      <a:pPr algn="r"/>
                      <a:r>
                        <a:rPr lang="en-GB" sz="1800" dirty="0"/>
                        <a:t>2023</a:t>
                      </a:r>
                    </a:p>
                  </a:txBody>
                  <a:tcPr/>
                </a:tc>
                <a:tc>
                  <a:txBody>
                    <a:bodyPr/>
                    <a:lstStyle/>
                    <a:p>
                      <a:pPr algn="r"/>
                      <a:r>
                        <a:rPr lang="en-GB" sz="1800" dirty="0"/>
                        <a:t>2024</a:t>
                      </a:r>
                    </a:p>
                  </a:txBody>
                  <a:tcPr/>
                </a:tc>
                <a:tc>
                  <a:txBody>
                    <a:bodyPr/>
                    <a:lstStyle/>
                    <a:p>
                      <a:pPr algn="r"/>
                      <a:r>
                        <a:rPr lang="en-GB" sz="1800" dirty="0"/>
                        <a:t>2025</a:t>
                      </a:r>
                    </a:p>
                  </a:txBody>
                  <a:tcPr/>
                </a:tc>
                <a:tc>
                  <a:txBody>
                    <a:bodyPr/>
                    <a:lstStyle/>
                    <a:p>
                      <a:pPr algn="r"/>
                      <a:r>
                        <a:rPr lang="en-GB" sz="1800" dirty="0"/>
                        <a:t>2026</a:t>
                      </a:r>
                    </a:p>
                  </a:txBody>
                  <a:tcPr/>
                </a:tc>
                <a:extLst>
                  <a:ext uri="{0D108BD9-81ED-4DB2-BD59-A6C34878D82A}">
                    <a16:rowId xmlns:a16="http://schemas.microsoft.com/office/drawing/2014/main" val="594104177"/>
                  </a:ext>
                </a:extLst>
              </a:tr>
              <a:tr h="561138">
                <a:tc>
                  <a:txBody>
                    <a:bodyPr/>
                    <a:lstStyle/>
                    <a:p>
                      <a:pPr algn="l" fontAlgn="b"/>
                      <a:r>
                        <a:rPr lang="en-GB" sz="1800" b="0" i="0" u="none" strike="noStrike" dirty="0">
                          <a:solidFill>
                            <a:srgbClr val="000000"/>
                          </a:solidFill>
                          <a:effectLst/>
                          <a:latin typeface="+mn-lt"/>
                        </a:rPr>
                        <a:t>Real GDP (</a:t>
                      </a:r>
                      <a:r>
                        <a:rPr lang="en-GB" sz="1800" b="0" i="0" u="none" strike="noStrike" dirty="0" err="1">
                          <a:solidFill>
                            <a:srgbClr val="000000"/>
                          </a:solidFill>
                          <a:effectLst/>
                          <a:latin typeface="+mn-lt"/>
                        </a:rPr>
                        <a:t>yoy</a:t>
                      </a:r>
                      <a:r>
                        <a:rPr lang="en-GB" sz="1800" b="0" i="0" u="none" strike="noStrike" dirty="0">
                          <a:solidFill>
                            <a:srgbClr val="000000"/>
                          </a:solidFill>
                          <a:effectLst/>
                          <a:latin typeface="+mn-lt"/>
                        </a:rPr>
                        <a:t>%)</a:t>
                      </a:r>
                    </a:p>
                  </a:txBody>
                  <a:tcPr marL="9525" marR="9525" marT="9525" marB="0" anchor="b"/>
                </a:tc>
                <a:tc>
                  <a:txBody>
                    <a:bodyPr/>
                    <a:lstStyle/>
                    <a:p>
                      <a:pPr algn="r" fontAlgn="b"/>
                      <a:r>
                        <a:rPr lang="en-GB" sz="1800" b="0" i="0" u="none" strike="noStrike" dirty="0">
                          <a:solidFill>
                            <a:srgbClr val="000000"/>
                          </a:solidFill>
                          <a:effectLst/>
                          <a:latin typeface="+mn-lt"/>
                        </a:rPr>
                        <a:t>-10.3</a:t>
                      </a:r>
                    </a:p>
                  </a:txBody>
                  <a:tcPr marL="9525" marR="9525" marT="9525" marB="0" anchor="b"/>
                </a:tc>
                <a:tc>
                  <a:txBody>
                    <a:bodyPr/>
                    <a:lstStyle/>
                    <a:p>
                      <a:pPr algn="r" fontAlgn="b"/>
                      <a:r>
                        <a:rPr lang="en-GB" sz="1800" b="0" i="0" u="none" strike="noStrike">
                          <a:solidFill>
                            <a:srgbClr val="000000"/>
                          </a:solidFill>
                          <a:effectLst/>
                          <a:latin typeface="+mn-lt"/>
                        </a:rPr>
                        <a:t>9.48</a:t>
                      </a:r>
                    </a:p>
                  </a:txBody>
                  <a:tcPr marL="9525" marR="9525" marT="9525" marB="0" anchor="b"/>
                </a:tc>
                <a:tc>
                  <a:txBody>
                    <a:bodyPr/>
                    <a:lstStyle/>
                    <a:p>
                      <a:pPr algn="r" fontAlgn="b"/>
                      <a:r>
                        <a:rPr lang="en-GB" sz="1800" b="0" i="0" u="none" strike="noStrike" dirty="0">
                          <a:solidFill>
                            <a:srgbClr val="000000"/>
                          </a:solidFill>
                          <a:effectLst/>
                          <a:latin typeface="+mn-lt"/>
                        </a:rPr>
                        <a:t>5.28</a:t>
                      </a:r>
                    </a:p>
                  </a:txBody>
                  <a:tcPr marL="9525" marR="9525" marT="9525" marB="0" anchor="b"/>
                </a:tc>
                <a:tc>
                  <a:txBody>
                    <a:bodyPr/>
                    <a:lstStyle/>
                    <a:p>
                      <a:pPr algn="r" fontAlgn="b"/>
                      <a:r>
                        <a:rPr lang="en-GB" sz="1800" b="0" i="0" u="none" strike="noStrike" dirty="0">
                          <a:solidFill>
                            <a:srgbClr val="000000"/>
                          </a:solidFill>
                          <a:effectLst/>
                          <a:latin typeface="+mn-lt"/>
                        </a:rPr>
                        <a:t>0.28</a:t>
                      </a:r>
                    </a:p>
                  </a:txBody>
                  <a:tcPr marL="9525" marR="9525" marT="9525" marB="0" anchor="b"/>
                </a:tc>
                <a:tc>
                  <a:txBody>
                    <a:bodyPr/>
                    <a:lstStyle/>
                    <a:p>
                      <a:pPr algn="r" fontAlgn="b"/>
                      <a:r>
                        <a:rPr lang="en-GB" sz="1800" b="0" i="0" u="none" strike="noStrike" dirty="0">
                          <a:solidFill>
                            <a:srgbClr val="000000"/>
                          </a:solidFill>
                          <a:effectLst/>
                          <a:latin typeface="+mn-lt"/>
                        </a:rPr>
                        <a:t>1.13</a:t>
                      </a:r>
                    </a:p>
                  </a:txBody>
                  <a:tcPr marL="9525" marR="9525" marT="9525" marB="0" anchor="b"/>
                </a:tc>
                <a:tc>
                  <a:txBody>
                    <a:bodyPr/>
                    <a:lstStyle/>
                    <a:p>
                      <a:pPr algn="r" fontAlgn="b"/>
                      <a:r>
                        <a:rPr lang="en-GB" sz="1800" b="0" i="0" u="none" strike="noStrike" dirty="0">
                          <a:solidFill>
                            <a:schemeClr val="accent1">
                              <a:lumMod val="60000"/>
                              <a:lumOff val="40000"/>
                            </a:schemeClr>
                          </a:solidFill>
                          <a:effectLst/>
                          <a:latin typeface="+mn-lt"/>
                        </a:rPr>
                        <a:t>1.25</a:t>
                      </a:r>
                    </a:p>
                  </a:txBody>
                  <a:tcPr marL="9525" marR="9525" marT="9525" marB="0" anchor="b"/>
                </a:tc>
                <a:tc>
                  <a:txBody>
                    <a:bodyPr/>
                    <a:lstStyle/>
                    <a:p>
                      <a:pPr algn="r" fontAlgn="b"/>
                      <a:r>
                        <a:rPr lang="en-GB" sz="1800" b="0" i="0" u="none" strike="noStrike" dirty="0">
                          <a:solidFill>
                            <a:schemeClr val="accent1">
                              <a:lumMod val="60000"/>
                              <a:lumOff val="40000"/>
                            </a:schemeClr>
                          </a:solidFill>
                          <a:effectLst/>
                          <a:latin typeface="+mn-lt"/>
                        </a:rPr>
                        <a:t>1.25</a:t>
                      </a:r>
                    </a:p>
                  </a:txBody>
                  <a:tcPr marL="9525" marR="9525" marT="9525" marB="0" anchor="b"/>
                </a:tc>
                <a:extLst>
                  <a:ext uri="{0D108BD9-81ED-4DB2-BD59-A6C34878D82A}">
                    <a16:rowId xmlns:a16="http://schemas.microsoft.com/office/drawing/2014/main" val="612952791"/>
                  </a:ext>
                </a:extLst>
              </a:tr>
              <a:tr h="561138">
                <a:tc>
                  <a:txBody>
                    <a:bodyPr/>
                    <a:lstStyle/>
                    <a:p>
                      <a:pPr algn="l" fontAlgn="b"/>
                      <a:r>
                        <a:rPr lang="en-GB" sz="1800" b="0" i="0" u="none" strike="noStrike" dirty="0">
                          <a:solidFill>
                            <a:srgbClr val="000000"/>
                          </a:solidFill>
                          <a:effectLst/>
                          <a:latin typeface="+mn-lt"/>
                        </a:rPr>
                        <a:t>CPI (</a:t>
                      </a:r>
                      <a:r>
                        <a:rPr lang="en-GB" sz="1800" b="0" i="0" u="none" strike="noStrike" dirty="0" err="1">
                          <a:solidFill>
                            <a:srgbClr val="000000"/>
                          </a:solidFill>
                          <a:effectLst/>
                          <a:latin typeface="+mn-lt"/>
                        </a:rPr>
                        <a:t>yoy</a:t>
                      </a:r>
                      <a:r>
                        <a:rPr lang="en-GB" sz="1800" b="0" i="0" u="none" strike="noStrike" dirty="0">
                          <a:solidFill>
                            <a:srgbClr val="000000"/>
                          </a:solidFill>
                          <a:effectLst/>
                          <a:latin typeface="+mn-lt"/>
                        </a:rPr>
                        <a:t>%)</a:t>
                      </a:r>
                    </a:p>
                  </a:txBody>
                  <a:tcPr marL="9525" marR="9525" marT="9525" marB="0" anchor="b"/>
                </a:tc>
                <a:tc>
                  <a:txBody>
                    <a:bodyPr/>
                    <a:lstStyle/>
                    <a:p>
                      <a:pPr algn="r" fontAlgn="b"/>
                      <a:r>
                        <a:rPr lang="en-GB" sz="1800" b="0" i="0" u="none" strike="noStrike" dirty="0">
                          <a:solidFill>
                            <a:srgbClr val="000000"/>
                          </a:solidFill>
                          <a:effectLst/>
                          <a:latin typeface="+mn-lt"/>
                        </a:rPr>
                        <a:t>0.85</a:t>
                      </a:r>
                    </a:p>
                  </a:txBody>
                  <a:tcPr marL="9525" marR="9525" marT="9525" marB="0" anchor="b"/>
                </a:tc>
                <a:tc>
                  <a:txBody>
                    <a:bodyPr/>
                    <a:lstStyle/>
                    <a:p>
                      <a:pPr algn="r" fontAlgn="b"/>
                      <a:r>
                        <a:rPr lang="en-GB" sz="1800" b="0" i="0" u="none" strike="noStrike" dirty="0">
                          <a:solidFill>
                            <a:srgbClr val="000000"/>
                          </a:solidFill>
                          <a:effectLst/>
                          <a:latin typeface="+mn-lt"/>
                        </a:rPr>
                        <a:t>2.58</a:t>
                      </a:r>
                    </a:p>
                  </a:txBody>
                  <a:tcPr marL="9525" marR="9525" marT="9525" marB="0" anchor="b"/>
                </a:tc>
                <a:tc>
                  <a:txBody>
                    <a:bodyPr/>
                    <a:lstStyle/>
                    <a:p>
                      <a:pPr algn="r" fontAlgn="b"/>
                      <a:r>
                        <a:rPr lang="en-GB" sz="1800" b="0" i="0" u="none" strike="noStrike" dirty="0">
                          <a:solidFill>
                            <a:srgbClr val="000000"/>
                          </a:solidFill>
                          <a:effectLst/>
                          <a:latin typeface="+mn-lt"/>
                        </a:rPr>
                        <a:t>9.05</a:t>
                      </a:r>
                    </a:p>
                  </a:txBody>
                  <a:tcPr marL="9525" marR="9525" marT="9525" marB="0" anchor="b"/>
                </a:tc>
                <a:tc>
                  <a:txBody>
                    <a:bodyPr/>
                    <a:lstStyle/>
                    <a:p>
                      <a:pPr algn="r" fontAlgn="b"/>
                      <a:r>
                        <a:rPr lang="en-GB" sz="1800" b="0" i="0" u="none" strike="noStrike" dirty="0">
                          <a:solidFill>
                            <a:srgbClr val="000000"/>
                          </a:solidFill>
                          <a:effectLst/>
                          <a:latin typeface="+mn-lt"/>
                        </a:rPr>
                        <a:t>7.38</a:t>
                      </a:r>
                    </a:p>
                  </a:txBody>
                  <a:tcPr marL="9525" marR="9525" marT="9525" marB="0" anchor="b"/>
                </a:tc>
                <a:tc>
                  <a:txBody>
                    <a:bodyPr/>
                    <a:lstStyle/>
                    <a:p>
                      <a:pPr algn="r" fontAlgn="b"/>
                      <a:r>
                        <a:rPr lang="en-GB" sz="1800" b="0" i="0" u="none" strike="noStrike" dirty="0">
                          <a:solidFill>
                            <a:srgbClr val="000000"/>
                          </a:solidFill>
                          <a:effectLst/>
                          <a:latin typeface="+mn-lt"/>
                        </a:rPr>
                        <a:t>2.53</a:t>
                      </a:r>
                    </a:p>
                  </a:txBody>
                  <a:tcPr marL="9525" marR="9525" marT="9525" marB="0" anchor="b"/>
                </a:tc>
                <a:tc>
                  <a:txBody>
                    <a:bodyPr/>
                    <a:lstStyle/>
                    <a:p>
                      <a:pPr algn="r" fontAlgn="b"/>
                      <a:r>
                        <a:rPr lang="en-GB" sz="1800" b="0" i="0" u="none" strike="noStrike" dirty="0">
                          <a:solidFill>
                            <a:schemeClr val="accent1">
                              <a:lumMod val="60000"/>
                              <a:lumOff val="40000"/>
                            </a:schemeClr>
                          </a:solidFill>
                          <a:effectLst/>
                          <a:latin typeface="+mn-lt"/>
                        </a:rPr>
                        <a:t>3.75</a:t>
                      </a:r>
                    </a:p>
                  </a:txBody>
                  <a:tcPr marL="9525" marR="9525" marT="9525" marB="0" anchor="b"/>
                </a:tc>
                <a:tc>
                  <a:txBody>
                    <a:bodyPr/>
                    <a:lstStyle/>
                    <a:p>
                      <a:pPr algn="r" fontAlgn="b"/>
                      <a:r>
                        <a:rPr lang="en-GB" sz="1800" b="0" i="0" u="none" strike="noStrike" dirty="0">
                          <a:solidFill>
                            <a:schemeClr val="accent1">
                              <a:lumMod val="60000"/>
                              <a:lumOff val="40000"/>
                            </a:schemeClr>
                          </a:solidFill>
                          <a:effectLst/>
                          <a:latin typeface="+mn-lt"/>
                        </a:rPr>
                        <a:t>2.50</a:t>
                      </a:r>
                    </a:p>
                  </a:txBody>
                  <a:tcPr marL="9525" marR="9525" marT="9525" marB="0" anchor="b"/>
                </a:tc>
                <a:extLst>
                  <a:ext uri="{0D108BD9-81ED-4DB2-BD59-A6C34878D82A}">
                    <a16:rowId xmlns:a16="http://schemas.microsoft.com/office/drawing/2014/main" val="3279379207"/>
                  </a:ext>
                </a:extLst>
              </a:tr>
              <a:tr h="561138">
                <a:tc>
                  <a:txBody>
                    <a:bodyPr/>
                    <a:lstStyle/>
                    <a:p>
                      <a:pPr algn="l" fontAlgn="b"/>
                      <a:r>
                        <a:rPr lang="en-GB" sz="1800" b="0" i="0" u="none" strike="noStrike" dirty="0">
                          <a:solidFill>
                            <a:srgbClr val="000000"/>
                          </a:solidFill>
                          <a:effectLst/>
                          <a:latin typeface="+mn-lt"/>
                        </a:rPr>
                        <a:t>Unemployment (%)</a:t>
                      </a:r>
                    </a:p>
                  </a:txBody>
                  <a:tcPr marL="9525" marR="9525" marT="9525" marB="0" anchor="b"/>
                </a:tc>
                <a:tc>
                  <a:txBody>
                    <a:bodyPr/>
                    <a:lstStyle/>
                    <a:p>
                      <a:pPr algn="r" fontAlgn="b"/>
                      <a:r>
                        <a:rPr lang="en-GB" sz="1800" b="0" i="0" u="none" strike="noStrike" dirty="0">
                          <a:solidFill>
                            <a:srgbClr val="000000"/>
                          </a:solidFill>
                          <a:effectLst/>
                          <a:latin typeface="+mn-lt"/>
                        </a:rPr>
                        <a:t>4.55</a:t>
                      </a:r>
                    </a:p>
                  </a:txBody>
                  <a:tcPr marL="9525" marR="9525" marT="9525" marB="0" anchor="b"/>
                </a:tc>
                <a:tc>
                  <a:txBody>
                    <a:bodyPr/>
                    <a:lstStyle/>
                    <a:p>
                      <a:pPr algn="r" fontAlgn="b"/>
                      <a:r>
                        <a:rPr lang="en-GB" sz="1800" b="0" i="0" u="none" strike="noStrike" dirty="0">
                          <a:solidFill>
                            <a:srgbClr val="000000"/>
                          </a:solidFill>
                          <a:effectLst/>
                          <a:latin typeface="+mn-lt"/>
                        </a:rPr>
                        <a:t>4.63</a:t>
                      </a:r>
                    </a:p>
                  </a:txBody>
                  <a:tcPr marL="9525" marR="9525" marT="9525" marB="0" anchor="b"/>
                </a:tc>
                <a:tc>
                  <a:txBody>
                    <a:bodyPr/>
                    <a:lstStyle/>
                    <a:p>
                      <a:pPr algn="r" fontAlgn="b"/>
                      <a:r>
                        <a:rPr lang="en-GB" sz="1800" b="0" i="0" u="none" strike="noStrike" dirty="0">
                          <a:solidFill>
                            <a:srgbClr val="000000"/>
                          </a:solidFill>
                          <a:effectLst/>
                          <a:latin typeface="+mn-lt"/>
                        </a:rPr>
                        <a:t>3.80</a:t>
                      </a:r>
                    </a:p>
                  </a:txBody>
                  <a:tcPr marL="9525" marR="9525" marT="9525" marB="0" anchor="b"/>
                </a:tc>
                <a:tc>
                  <a:txBody>
                    <a:bodyPr/>
                    <a:lstStyle/>
                    <a:p>
                      <a:pPr algn="r" fontAlgn="b"/>
                      <a:r>
                        <a:rPr lang="en-GB" sz="1800" b="0" i="0" u="none" strike="noStrike" dirty="0">
                          <a:solidFill>
                            <a:srgbClr val="000000"/>
                          </a:solidFill>
                          <a:effectLst/>
                          <a:latin typeface="+mn-lt"/>
                        </a:rPr>
                        <a:t>4.05</a:t>
                      </a:r>
                    </a:p>
                  </a:txBody>
                  <a:tcPr marL="9525" marR="9525" marT="9525" marB="0" anchor="b"/>
                </a:tc>
                <a:tc>
                  <a:txBody>
                    <a:bodyPr/>
                    <a:lstStyle/>
                    <a:p>
                      <a:pPr algn="r" fontAlgn="b"/>
                      <a:r>
                        <a:rPr lang="en-GB" sz="1800" b="0" i="0" u="none" strike="noStrike" dirty="0">
                          <a:solidFill>
                            <a:srgbClr val="000000"/>
                          </a:solidFill>
                          <a:effectLst/>
                          <a:latin typeface="+mn-lt"/>
                        </a:rPr>
                        <a:t>4.26</a:t>
                      </a:r>
                    </a:p>
                  </a:txBody>
                  <a:tcPr marL="9525" marR="9525" marT="9525" marB="0" anchor="b"/>
                </a:tc>
                <a:tc>
                  <a:txBody>
                    <a:bodyPr/>
                    <a:lstStyle/>
                    <a:p>
                      <a:pPr algn="r" fontAlgn="b"/>
                      <a:r>
                        <a:rPr lang="en-GB" sz="1800" b="0" i="0" u="none" strike="noStrike" dirty="0">
                          <a:solidFill>
                            <a:schemeClr val="accent1">
                              <a:lumMod val="60000"/>
                              <a:lumOff val="40000"/>
                            </a:schemeClr>
                          </a:solidFill>
                          <a:effectLst/>
                          <a:latin typeface="+mn-lt"/>
                        </a:rPr>
                        <a:t>4.75</a:t>
                      </a:r>
                    </a:p>
                  </a:txBody>
                  <a:tcPr marL="9525" marR="9525" marT="9525" marB="0" anchor="b"/>
                </a:tc>
                <a:tc>
                  <a:txBody>
                    <a:bodyPr/>
                    <a:lstStyle/>
                    <a:p>
                      <a:pPr algn="r" fontAlgn="b"/>
                      <a:r>
                        <a:rPr lang="en-GB" sz="1800" b="0" i="0" u="none" strike="noStrike" dirty="0">
                          <a:solidFill>
                            <a:schemeClr val="accent1">
                              <a:lumMod val="60000"/>
                              <a:lumOff val="40000"/>
                            </a:schemeClr>
                          </a:solidFill>
                          <a:effectLst/>
                          <a:latin typeface="+mn-lt"/>
                        </a:rPr>
                        <a:t>5.00</a:t>
                      </a:r>
                    </a:p>
                  </a:txBody>
                  <a:tcPr marL="9525" marR="9525" marT="9525" marB="0" anchor="b"/>
                </a:tc>
                <a:extLst>
                  <a:ext uri="{0D108BD9-81ED-4DB2-BD59-A6C34878D82A}">
                    <a16:rowId xmlns:a16="http://schemas.microsoft.com/office/drawing/2014/main" val="322984897"/>
                  </a:ext>
                </a:extLst>
              </a:tr>
            </a:tbl>
          </a:graphicData>
        </a:graphic>
      </p:graphicFrame>
      <p:sp>
        <p:nvSpPr>
          <p:cNvPr id="4" name="Text Placeholder 3">
            <a:extLst>
              <a:ext uri="{FF2B5EF4-FFF2-40B4-BE49-F238E27FC236}">
                <a16:creationId xmlns:a16="http://schemas.microsoft.com/office/drawing/2014/main" id="{08C32144-F8E5-74CE-3377-75FF9BDB9849}"/>
              </a:ext>
            </a:extLst>
          </p:cNvPr>
          <p:cNvSpPr>
            <a:spLocks noGrp="1"/>
          </p:cNvSpPr>
          <p:nvPr>
            <p:ph type="body" sz="quarter" idx="13"/>
          </p:nvPr>
        </p:nvSpPr>
        <p:spPr/>
        <p:txBody>
          <a:bodyPr/>
          <a:lstStyle/>
          <a:p>
            <a:r>
              <a:rPr lang="en-GB" dirty="0"/>
              <a:t>Slower growth and falling inflation will allow rate cuts</a:t>
            </a:r>
          </a:p>
        </p:txBody>
      </p:sp>
      <p:sp>
        <p:nvSpPr>
          <p:cNvPr id="5" name="Title 4">
            <a:extLst>
              <a:ext uri="{FF2B5EF4-FFF2-40B4-BE49-F238E27FC236}">
                <a16:creationId xmlns:a16="http://schemas.microsoft.com/office/drawing/2014/main" id="{595806B0-120F-B06B-774D-11C48FE73E4D}"/>
              </a:ext>
            </a:extLst>
          </p:cNvPr>
          <p:cNvSpPr>
            <a:spLocks noGrp="1"/>
          </p:cNvSpPr>
          <p:nvPr>
            <p:ph type="title"/>
          </p:nvPr>
        </p:nvSpPr>
        <p:spPr/>
        <p:txBody>
          <a:bodyPr/>
          <a:lstStyle/>
          <a:p>
            <a:r>
              <a:rPr lang="en-GB" dirty="0"/>
              <a:t>UK macroeconomic outlook</a:t>
            </a:r>
          </a:p>
        </p:txBody>
      </p:sp>
    </p:spTree>
    <p:extLst>
      <p:ext uri="{BB962C8B-B14F-4D97-AF65-F5344CB8AC3E}">
        <p14:creationId xmlns:p14="http://schemas.microsoft.com/office/powerpoint/2010/main" val="3812432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12D5F3E-C822-0300-7EA0-AE167A250DE1}"/>
              </a:ext>
            </a:extLst>
          </p:cNvPr>
          <p:cNvSpPr>
            <a:spLocks noGrp="1"/>
          </p:cNvSpPr>
          <p:nvPr>
            <p:ph type="body" sz="quarter" idx="15"/>
          </p:nvPr>
        </p:nvSpPr>
        <p:spPr/>
        <p:txBody>
          <a:bodyPr/>
          <a:lstStyle/>
          <a:p>
            <a:r>
              <a:rPr lang="en-GB" dirty="0"/>
              <a:t>Source: Bloomberg Oct-25</a:t>
            </a:r>
          </a:p>
        </p:txBody>
      </p:sp>
      <p:graphicFrame>
        <p:nvGraphicFramePr>
          <p:cNvPr id="8" name="Content Placeholder 7">
            <a:extLst>
              <a:ext uri="{FF2B5EF4-FFF2-40B4-BE49-F238E27FC236}">
                <a16:creationId xmlns:a16="http://schemas.microsoft.com/office/drawing/2014/main" id="{498DFED1-7498-5D11-6100-C350371F08A4}"/>
              </a:ext>
            </a:extLst>
          </p:cNvPr>
          <p:cNvGraphicFramePr>
            <a:graphicFrameLocks noGrp="1"/>
          </p:cNvGraphicFramePr>
          <p:nvPr>
            <p:ph sz="quarter" idx="14"/>
            <p:extLst>
              <p:ext uri="{D42A27DB-BD31-4B8C-83A1-F6EECF244321}">
                <p14:modId xmlns:p14="http://schemas.microsoft.com/office/powerpoint/2010/main" val="4085083822"/>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56A02859-CC18-0065-54AC-8F1FDB48438D}"/>
              </a:ext>
            </a:extLst>
          </p:cNvPr>
          <p:cNvSpPr>
            <a:spLocks noGrp="1"/>
          </p:cNvSpPr>
          <p:nvPr>
            <p:ph type="body" sz="quarter" idx="13"/>
          </p:nvPr>
        </p:nvSpPr>
        <p:spPr/>
        <p:txBody>
          <a:bodyPr/>
          <a:lstStyle/>
          <a:p>
            <a:r>
              <a:rPr lang="en-GB" dirty="0"/>
              <a:t>Credibility of government is a key issue for UK Gilts</a:t>
            </a:r>
          </a:p>
        </p:txBody>
      </p:sp>
      <p:sp>
        <p:nvSpPr>
          <p:cNvPr id="5" name="Title 4">
            <a:extLst>
              <a:ext uri="{FF2B5EF4-FFF2-40B4-BE49-F238E27FC236}">
                <a16:creationId xmlns:a16="http://schemas.microsoft.com/office/drawing/2014/main" id="{944018F2-BD4B-6BB8-2F3D-8185FA93D0AD}"/>
              </a:ext>
            </a:extLst>
          </p:cNvPr>
          <p:cNvSpPr>
            <a:spLocks noGrp="1"/>
          </p:cNvSpPr>
          <p:nvPr>
            <p:ph type="title"/>
          </p:nvPr>
        </p:nvSpPr>
        <p:spPr>
          <a:xfrm>
            <a:off x="977900" y="641202"/>
            <a:ext cx="6316950" cy="341632"/>
          </a:xfrm>
        </p:spPr>
        <p:txBody>
          <a:bodyPr/>
          <a:lstStyle/>
          <a:p>
            <a:r>
              <a:rPr lang="en-GB" dirty="0"/>
              <a:t>30-year </a:t>
            </a:r>
            <a:r>
              <a:rPr lang="en-GB" dirty="0" err="1"/>
              <a:t>uk</a:t>
            </a:r>
            <a:r>
              <a:rPr lang="en-GB" dirty="0"/>
              <a:t> gilt yields</a:t>
            </a:r>
          </a:p>
        </p:txBody>
      </p:sp>
      <p:sp>
        <p:nvSpPr>
          <p:cNvPr id="9" name="Rectangle 8">
            <a:extLst>
              <a:ext uri="{FF2B5EF4-FFF2-40B4-BE49-F238E27FC236}">
                <a16:creationId xmlns:a16="http://schemas.microsoft.com/office/drawing/2014/main" id="{D79B1968-4838-16EB-A61F-2F111AD7451B}"/>
              </a:ext>
            </a:extLst>
          </p:cNvPr>
          <p:cNvSpPr/>
          <p:nvPr/>
        </p:nvSpPr>
        <p:spPr>
          <a:xfrm>
            <a:off x="4953001" y="2358887"/>
            <a:ext cx="347870" cy="1146313"/>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C6F61EED-1CDD-EE65-F2A1-FF50B6071B1C}"/>
              </a:ext>
            </a:extLst>
          </p:cNvPr>
          <p:cNvSpPr txBox="1"/>
          <p:nvPr/>
        </p:nvSpPr>
        <p:spPr>
          <a:xfrm>
            <a:off x="3266090" y="2282687"/>
            <a:ext cx="1743170" cy="369332"/>
          </a:xfrm>
          <a:prstGeom prst="rect">
            <a:avLst/>
          </a:prstGeom>
          <a:noFill/>
        </p:spPr>
        <p:txBody>
          <a:bodyPr wrap="none" rtlCol="0">
            <a:spAutoFit/>
          </a:bodyPr>
          <a:lstStyle/>
          <a:p>
            <a:r>
              <a:rPr lang="en-GB" dirty="0"/>
              <a:t>Truss / Kwarteng</a:t>
            </a:r>
          </a:p>
        </p:txBody>
      </p:sp>
      <p:sp>
        <p:nvSpPr>
          <p:cNvPr id="6" name="TextBox 5">
            <a:extLst>
              <a:ext uri="{FF2B5EF4-FFF2-40B4-BE49-F238E27FC236}">
                <a16:creationId xmlns:a16="http://schemas.microsoft.com/office/drawing/2014/main" id="{DAA6E5CC-9F7A-4E0A-3871-450556D260CB}"/>
              </a:ext>
            </a:extLst>
          </p:cNvPr>
          <p:cNvSpPr txBox="1"/>
          <p:nvPr/>
        </p:nvSpPr>
        <p:spPr>
          <a:xfrm>
            <a:off x="5804452" y="1913355"/>
            <a:ext cx="1788631" cy="369332"/>
          </a:xfrm>
          <a:prstGeom prst="rect">
            <a:avLst/>
          </a:prstGeom>
          <a:noFill/>
        </p:spPr>
        <p:txBody>
          <a:bodyPr wrap="none" rtlCol="0">
            <a:spAutoFit/>
          </a:bodyPr>
          <a:lstStyle/>
          <a:p>
            <a:r>
              <a:rPr lang="en-GB" dirty="0"/>
              <a:t>Starmer / Reeves</a:t>
            </a:r>
          </a:p>
        </p:txBody>
      </p:sp>
    </p:spTree>
    <p:extLst>
      <p:ext uri="{BB962C8B-B14F-4D97-AF65-F5344CB8AC3E}">
        <p14:creationId xmlns:p14="http://schemas.microsoft.com/office/powerpoint/2010/main" val="1256085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D9B5C16-725D-1A6B-1D03-4109FAD8312A}"/>
              </a:ext>
            </a:extLst>
          </p:cNvPr>
          <p:cNvSpPr>
            <a:spLocks noGrp="1"/>
          </p:cNvSpPr>
          <p:nvPr>
            <p:ph type="body" sz="quarter" idx="15"/>
          </p:nvPr>
        </p:nvSpPr>
        <p:spPr/>
        <p:txBody>
          <a:bodyPr/>
          <a:lstStyle/>
          <a:p>
            <a:r>
              <a:rPr lang="en-GB" dirty="0"/>
              <a:t>Source: CAIM / Bloomberg LLP, October 2025</a:t>
            </a:r>
          </a:p>
        </p:txBody>
      </p:sp>
      <p:graphicFrame>
        <p:nvGraphicFramePr>
          <p:cNvPr id="8" name="Content Placeholder 7">
            <a:extLst>
              <a:ext uri="{FF2B5EF4-FFF2-40B4-BE49-F238E27FC236}">
                <a16:creationId xmlns:a16="http://schemas.microsoft.com/office/drawing/2014/main" id="{58304DB0-2AD1-9C93-A53B-CFC8C15AB970}"/>
              </a:ext>
            </a:extLst>
          </p:cNvPr>
          <p:cNvGraphicFramePr>
            <a:graphicFrameLocks noGrp="1"/>
          </p:cNvGraphicFramePr>
          <p:nvPr>
            <p:ph sz="quarter" idx="14"/>
            <p:extLst>
              <p:ext uri="{D42A27DB-BD31-4B8C-83A1-F6EECF244321}">
                <p14:modId xmlns:p14="http://schemas.microsoft.com/office/powerpoint/2010/main" val="2487269380"/>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CDC95518-38E8-29FD-C02D-C74022230BF8}"/>
              </a:ext>
            </a:extLst>
          </p:cNvPr>
          <p:cNvSpPr>
            <a:spLocks noGrp="1"/>
          </p:cNvSpPr>
          <p:nvPr>
            <p:ph type="body" sz="quarter" idx="13"/>
          </p:nvPr>
        </p:nvSpPr>
        <p:spPr/>
        <p:txBody>
          <a:bodyPr/>
          <a:lstStyle/>
          <a:p>
            <a:r>
              <a:rPr lang="en-GB" dirty="0"/>
              <a:t>Challenging to ‘fit’ a yield curve model due to multiple </a:t>
            </a:r>
            <a:r>
              <a:rPr lang="en-GB" dirty="0" err="1"/>
              <a:t>idiosyncracies</a:t>
            </a:r>
            <a:endParaRPr lang="en-GB" dirty="0"/>
          </a:p>
        </p:txBody>
      </p:sp>
      <p:sp>
        <p:nvSpPr>
          <p:cNvPr id="5" name="Title 4">
            <a:extLst>
              <a:ext uri="{FF2B5EF4-FFF2-40B4-BE49-F238E27FC236}">
                <a16:creationId xmlns:a16="http://schemas.microsoft.com/office/drawing/2014/main" id="{05E72BD2-8423-6DB9-719F-60C334FE021F}"/>
              </a:ext>
            </a:extLst>
          </p:cNvPr>
          <p:cNvSpPr>
            <a:spLocks noGrp="1"/>
          </p:cNvSpPr>
          <p:nvPr>
            <p:ph type="title"/>
          </p:nvPr>
        </p:nvSpPr>
        <p:spPr/>
        <p:txBody>
          <a:bodyPr/>
          <a:lstStyle/>
          <a:p>
            <a:r>
              <a:rPr lang="en-GB" dirty="0"/>
              <a:t>Gilt yield curve model</a:t>
            </a:r>
          </a:p>
        </p:txBody>
      </p:sp>
    </p:spTree>
    <p:extLst>
      <p:ext uri="{BB962C8B-B14F-4D97-AF65-F5344CB8AC3E}">
        <p14:creationId xmlns:p14="http://schemas.microsoft.com/office/powerpoint/2010/main" val="2101706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129D8-1E1A-B2F6-FC50-31B8D3C8183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1DC7C4-C7F1-BA4C-183B-4873820A2E23}"/>
              </a:ext>
            </a:extLst>
          </p:cNvPr>
          <p:cNvSpPr>
            <a:spLocks noGrp="1"/>
          </p:cNvSpPr>
          <p:nvPr>
            <p:ph type="body" sz="quarter" idx="15"/>
          </p:nvPr>
        </p:nvSpPr>
        <p:spPr/>
        <p:txBody>
          <a:bodyPr/>
          <a:lstStyle/>
          <a:p>
            <a:r>
              <a:rPr lang="en-GB" dirty="0"/>
              <a:t>Source: CAIM / Bloomberg Oct-25</a:t>
            </a:r>
          </a:p>
        </p:txBody>
      </p:sp>
      <p:graphicFrame>
        <p:nvGraphicFramePr>
          <p:cNvPr id="6" name="Content Placeholder 5">
            <a:extLst>
              <a:ext uri="{FF2B5EF4-FFF2-40B4-BE49-F238E27FC236}">
                <a16:creationId xmlns:a16="http://schemas.microsoft.com/office/drawing/2014/main" id="{4668A7FC-B169-8467-E959-1DE8F8DE4EF2}"/>
              </a:ext>
            </a:extLst>
          </p:cNvPr>
          <p:cNvGraphicFramePr>
            <a:graphicFrameLocks noGrp="1"/>
          </p:cNvGraphicFramePr>
          <p:nvPr>
            <p:ph sz="quarter" idx="14"/>
            <p:extLst>
              <p:ext uri="{D42A27DB-BD31-4B8C-83A1-F6EECF244321}">
                <p14:modId xmlns:p14="http://schemas.microsoft.com/office/powerpoint/2010/main" val="1678999625"/>
              </p:ext>
            </p:extLst>
          </p:nvPr>
        </p:nvGraphicFramePr>
        <p:xfrm>
          <a:off x="977900" y="1714500"/>
          <a:ext cx="8487219" cy="2966720"/>
        </p:xfrm>
        <a:graphic>
          <a:graphicData uri="http://schemas.openxmlformats.org/drawingml/2006/table">
            <a:tbl>
              <a:tblPr firstRow="1">
                <a:tableStyleId>{5C22544A-7EE6-4342-B048-85BDC9FD1C3A}</a:tableStyleId>
              </a:tblPr>
              <a:tblGrid>
                <a:gridCol w="1969579">
                  <a:extLst>
                    <a:ext uri="{9D8B030D-6E8A-4147-A177-3AD203B41FA5}">
                      <a16:colId xmlns:a16="http://schemas.microsoft.com/office/drawing/2014/main" val="3541222934"/>
                    </a:ext>
                  </a:extLst>
                </a:gridCol>
                <a:gridCol w="1629410">
                  <a:extLst>
                    <a:ext uri="{9D8B030D-6E8A-4147-A177-3AD203B41FA5}">
                      <a16:colId xmlns:a16="http://schemas.microsoft.com/office/drawing/2014/main" val="2095213056"/>
                    </a:ext>
                  </a:extLst>
                </a:gridCol>
                <a:gridCol w="1629410">
                  <a:extLst>
                    <a:ext uri="{9D8B030D-6E8A-4147-A177-3AD203B41FA5}">
                      <a16:colId xmlns:a16="http://schemas.microsoft.com/office/drawing/2014/main" val="2995238893"/>
                    </a:ext>
                  </a:extLst>
                </a:gridCol>
                <a:gridCol w="1629410">
                  <a:extLst>
                    <a:ext uri="{9D8B030D-6E8A-4147-A177-3AD203B41FA5}">
                      <a16:colId xmlns:a16="http://schemas.microsoft.com/office/drawing/2014/main" val="2174652055"/>
                    </a:ext>
                  </a:extLst>
                </a:gridCol>
                <a:gridCol w="1629410">
                  <a:extLst>
                    <a:ext uri="{9D8B030D-6E8A-4147-A177-3AD203B41FA5}">
                      <a16:colId xmlns:a16="http://schemas.microsoft.com/office/drawing/2014/main" val="1741444646"/>
                    </a:ext>
                  </a:extLst>
                </a:gridCol>
              </a:tblGrid>
              <a:tr h="370840">
                <a:tc>
                  <a:txBody>
                    <a:bodyPr/>
                    <a:lstStyle/>
                    <a:p>
                      <a:pPr algn="l" fontAlgn="b"/>
                      <a:endParaRPr lang="en-GB" sz="1800" b="0" i="0" u="none" strike="noStrike" dirty="0">
                        <a:solidFill>
                          <a:schemeClr val="bg1"/>
                        </a:solidFill>
                        <a:effectLst/>
                        <a:latin typeface="Arial" panose="020B0604020202020204" pitchFamily="34" charset="0"/>
                      </a:endParaRPr>
                    </a:p>
                  </a:txBody>
                  <a:tcPr marL="13144" marR="13144" marT="13144" marB="0" anchor="b"/>
                </a:tc>
                <a:tc>
                  <a:txBody>
                    <a:bodyPr/>
                    <a:lstStyle/>
                    <a:p>
                      <a:pPr algn="r" fontAlgn="b"/>
                      <a:r>
                        <a:rPr lang="en-GB" sz="1800" b="0" u="none" strike="noStrike" dirty="0">
                          <a:solidFill>
                            <a:schemeClr val="bg1"/>
                          </a:solidFill>
                          <a:effectLst/>
                        </a:rPr>
                        <a:t>Coupon</a:t>
                      </a:r>
                      <a:endParaRPr lang="en-GB" sz="1800" b="0" i="0" u="none" strike="noStrike" dirty="0">
                        <a:solidFill>
                          <a:schemeClr val="bg1"/>
                        </a:solidFill>
                        <a:effectLst/>
                        <a:latin typeface="Arial" panose="020B0604020202020204" pitchFamily="34" charset="0"/>
                      </a:endParaRPr>
                    </a:p>
                  </a:txBody>
                  <a:tcPr marL="13144" marR="13144" marT="13144" marB="0" anchor="b"/>
                </a:tc>
                <a:tc>
                  <a:txBody>
                    <a:bodyPr/>
                    <a:lstStyle/>
                    <a:p>
                      <a:pPr algn="r" fontAlgn="b"/>
                      <a:r>
                        <a:rPr lang="en-GB" sz="1800" b="0" u="none" strike="noStrike" dirty="0">
                          <a:solidFill>
                            <a:schemeClr val="bg1"/>
                          </a:solidFill>
                          <a:effectLst/>
                        </a:rPr>
                        <a:t>Maturity</a:t>
                      </a:r>
                      <a:endParaRPr lang="en-GB" sz="1800" b="0" i="0" u="none" strike="noStrike" dirty="0">
                        <a:solidFill>
                          <a:schemeClr val="bg1"/>
                        </a:solidFill>
                        <a:effectLst/>
                        <a:latin typeface="Arial" panose="020B0604020202020204" pitchFamily="34" charset="0"/>
                      </a:endParaRPr>
                    </a:p>
                  </a:txBody>
                  <a:tcPr marL="13144" marR="13144" marT="13144" marB="0" anchor="b"/>
                </a:tc>
                <a:tc>
                  <a:txBody>
                    <a:bodyPr/>
                    <a:lstStyle/>
                    <a:p>
                      <a:pPr algn="r" fontAlgn="b"/>
                      <a:r>
                        <a:rPr lang="en-GB" sz="1800" b="0" u="none" strike="noStrike" dirty="0">
                          <a:solidFill>
                            <a:schemeClr val="bg1"/>
                          </a:solidFill>
                          <a:effectLst/>
                        </a:rPr>
                        <a:t>Yield</a:t>
                      </a:r>
                      <a:endParaRPr lang="en-GB" sz="1800" b="0" i="0" u="none" strike="noStrike" dirty="0">
                        <a:solidFill>
                          <a:schemeClr val="bg1"/>
                        </a:solidFill>
                        <a:effectLst/>
                        <a:latin typeface="Arial" panose="020B0604020202020204" pitchFamily="34" charset="0"/>
                      </a:endParaRPr>
                    </a:p>
                  </a:txBody>
                  <a:tcPr marL="13144" marR="13144" marT="13144" marB="0" anchor="b"/>
                </a:tc>
                <a:tc>
                  <a:txBody>
                    <a:bodyPr/>
                    <a:lstStyle/>
                    <a:p>
                      <a:pPr algn="r" fontAlgn="b"/>
                      <a:r>
                        <a:rPr lang="en-GB" sz="1800" b="0" u="none" strike="noStrike" dirty="0">
                          <a:solidFill>
                            <a:schemeClr val="bg1"/>
                          </a:solidFill>
                          <a:effectLst/>
                        </a:rPr>
                        <a:t>Price</a:t>
                      </a:r>
                      <a:endParaRPr lang="en-GB" sz="1800" b="0" i="0" u="none" strike="noStrike" dirty="0">
                        <a:solidFill>
                          <a:schemeClr val="bg1"/>
                        </a:solidFill>
                        <a:effectLst/>
                        <a:latin typeface="Arial" panose="020B0604020202020204" pitchFamily="34" charset="0"/>
                      </a:endParaRPr>
                    </a:p>
                  </a:txBody>
                  <a:tcPr marL="13144" marR="13144" marT="13144" marB="0" anchor="b"/>
                </a:tc>
                <a:extLst>
                  <a:ext uri="{0D108BD9-81ED-4DB2-BD59-A6C34878D82A}">
                    <a16:rowId xmlns:a16="http://schemas.microsoft.com/office/drawing/2014/main" val="3395487896"/>
                  </a:ext>
                </a:extLst>
              </a:tr>
              <a:tr h="370840">
                <a:tc>
                  <a:txBody>
                    <a:bodyPr/>
                    <a:lstStyle/>
                    <a:p>
                      <a:pPr algn="l" fontAlgn="b">
                        <a:buNone/>
                      </a:pPr>
                      <a:r>
                        <a:rPr lang="en-GB" sz="1600" b="0" i="0" u="none" strike="noStrike" dirty="0">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3.5</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22/10/2025</a:t>
                      </a:r>
                    </a:p>
                  </a:txBody>
                  <a:tcPr marL="6350" marR="6350" marT="6350" marB="0" anchor="b"/>
                </a:tc>
                <a:tc>
                  <a:txBody>
                    <a:bodyPr/>
                    <a:lstStyle/>
                    <a:p>
                      <a:pPr algn="r" fontAlgn="b">
                        <a:buNone/>
                      </a:pPr>
                      <a:r>
                        <a:rPr lang="en-GB" sz="1600" b="0" i="0" u="none" strike="noStrike">
                          <a:effectLst/>
                          <a:latin typeface="Arial" panose="020B0604020202020204" pitchFamily="34" charset="0"/>
                        </a:rPr>
                        <a:t>4.01</a:t>
                      </a:r>
                    </a:p>
                  </a:txBody>
                  <a:tcPr marL="6350" marR="6350" marT="6350" marB="0" anchor="b"/>
                </a:tc>
                <a:tc>
                  <a:txBody>
                    <a:bodyPr/>
                    <a:lstStyle/>
                    <a:p>
                      <a:pPr algn="r" fontAlgn="b">
                        <a:buNone/>
                      </a:pPr>
                      <a:r>
                        <a:rPr lang="en-GB" sz="1600" b="0" i="0" u="none" strike="noStrike">
                          <a:effectLst/>
                          <a:latin typeface="Arial" panose="020B0604020202020204" pitchFamily="34" charset="0"/>
                        </a:rPr>
                        <a:t>99.97</a:t>
                      </a:r>
                    </a:p>
                  </a:txBody>
                  <a:tcPr marL="6350" marR="6350" marT="6350" marB="0" anchor="b"/>
                </a:tc>
                <a:extLst>
                  <a:ext uri="{0D108BD9-81ED-4DB2-BD59-A6C34878D82A}">
                    <a16:rowId xmlns:a16="http://schemas.microsoft.com/office/drawing/2014/main" val="888206555"/>
                  </a:ext>
                </a:extLst>
              </a:tr>
              <a:tr h="370840">
                <a:tc>
                  <a:txBody>
                    <a:bodyPr/>
                    <a:lstStyle/>
                    <a:p>
                      <a:pPr algn="l" fontAlgn="b">
                        <a:buNone/>
                      </a:pPr>
                      <a:r>
                        <a:rPr lang="en-GB" sz="1600" b="0" i="0" u="none" strike="noStrike">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0.125</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30/01/2026</a:t>
                      </a:r>
                    </a:p>
                  </a:txBody>
                  <a:tcPr marL="6350" marR="6350" marT="6350" marB="0" anchor="b"/>
                </a:tc>
                <a:tc>
                  <a:txBody>
                    <a:bodyPr/>
                    <a:lstStyle/>
                    <a:p>
                      <a:pPr algn="r" fontAlgn="b">
                        <a:buNone/>
                      </a:pPr>
                      <a:r>
                        <a:rPr lang="en-GB" sz="1600" b="0" i="0" u="none" strike="noStrike">
                          <a:effectLst/>
                          <a:latin typeface="Arial" panose="020B0604020202020204" pitchFamily="34" charset="0"/>
                        </a:rPr>
                        <a:t>3.29</a:t>
                      </a:r>
                    </a:p>
                  </a:txBody>
                  <a:tcPr marL="6350" marR="6350" marT="6350" marB="0" anchor="b"/>
                </a:tc>
                <a:tc>
                  <a:txBody>
                    <a:bodyPr/>
                    <a:lstStyle/>
                    <a:p>
                      <a:pPr algn="r" fontAlgn="b">
                        <a:buNone/>
                      </a:pPr>
                      <a:r>
                        <a:rPr lang="en-GB" sz="1600" b="0" i="0" u="none" strike="noStrike">
                          <a:effectLst/>
                          <a:latin typeface="Arial" panose="020B0604020202020204" pitchFamily="34" charset="0"/>
                        </a:rPr>
                        <a:t>98.99</a:t>
                      </a:r>
                    </a:p>
                  </a:txBody>
                  <a:tcPr marL="6350" marR="6350" marT="6350" marB="0" anchor="b"/>
                </a:tc>
                <a:extLst>
                  <a:ext uri="{0D108BD9-81ED-4DB2-BD59-A6C34878D82A}">
                    <a16:rowId xmlns:a16="http://schemas.microsoft.com/office/drawing/2014/main" val="2314631381"/>
                  </a:ext>
                </a:extLst>
              </a:tr>
              <a:tr h="370840">
                <a:tc>
                  <a:txBody>
                    <a:bodyPr/>
                    <a:lstStyle/>
                    <a:p>
                      <a:pPr algn="l" fontAlgn="b">
                        <a:buNone/>
                      </a:pPr>
                      <a:r>
                        <a:rPr lang="en-GB" sz="1600" b="0" i="0" u="none" strike="noStrike" dirty="0">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1.5</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22/07/2026</a:t>
                      </a:r>
                    </a:p>
                  </a:txBody>
                  <a:tcPr marL="6350" marR="6350" marT="6350" marB="0" anchor="b"/>
                </a:tc>
                <a:tc>
                  <a:txBody>
                    <a:bodyPr/>
                    <a:lstStyle/>
                    <a:p>
                      <a:pPr algn="r" fontAlgn="b">
                        <a:buNone/>
                      </a:pPr>
                      <a:r>
                        <a:rPr lang="en-GB" sz="1600" b="0" i="0" u="none" strike="noStrike">
                          <a:effectLst/>
                          <a:latin typeface="Arial" panose="020B0604020202020204" pitchFamily="34" charset="0"/>
                        </a:rPr>
                        <a:t>3.86</a:t>
                      </a:r>
                    </a:p>
                  </a:txBody>
                  <a:tcPr marL="6350" marR="6350" marT="6350" marB="0" anchor="b"/>
                </a:tc>
                <a:tc>
                  <a:txBody>
                    <a:bodyPr/>
                    <a:lstStyle/>
                    <a:p>
                      <a:pPr algn="r" fontAlgn="b">
                        <a:buNone/>
                      </a:pPr>
                      <a:r>
                        <a:rPr lang="en-GB" sz="1600" b="0" i="0" u="none" strike="noStrike">
                          <a:effectLst/>
                          <a:latin typeface="Arial" panose="020B0604020202020204" pitchFamily="34" charset="0"/>
                        </a:rPr>
                        <a:t>98.15</a:t>
                      </a:r>
                    </a:p>
                  </a:txBody>
                  <a:tcPr marL="6350" marR="6350" marT="6350" marB="0" anchor="b"/>
                </a:tc>
                <a:extLst>
                  <a:ext uri="{0D108BD9-81ED-4DB2-BD59-A6C34878D82A}">
                    <a16:rowId xmlns:a16="http://schemas.microsoft.com/office/drawing/2014/main" val="2444049145"/>
                  </a:ext>
                </a:extLst>
              </a:tr>
              <a:tr h="370840">
                <a:tc>
                  <a:txBody>
                    <a:bodyPr/>
                    <a:lstStyle/>
                    <a:p>
                      <a:pPr algn="l" fontAlgn="b">
                        <a:buNone/>
                      </a:pPr>
                      <a:r>
                        <a:rPr lang="en-GB" sz="1600" b="0" i="0" u="none" strike="noStrike">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0.375</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22/10/2026</a:t>
                      </a:r>
                    </a:p>
                  </a:txBody>
                  <a:tcPr marL="6350" marR="6350" marT="6350" marB="0" anchor="b"/>
                </a:tc>
                <a:tc>
                  <a:txBody>
                    <a:bodyPr/>
                    <a:lstStyle/>
                    <a:p>
                      <a:pPr algn="r" fontAlgn="b">
                        <a:buNone/>
                      </a:pPr>
                      <a:r>
                        <a:rPr lang="en-GB" sz="1600" b="0" i="0" u="none" strike="noStrike">
                          <a:effectLst/>
                          <a:latin typeface="Arial" panose="020B0604020202020204" pitchFamily="34" charset="0"/>
                        </a:rPr>
                        <a:t>3.74</a:t>
                      </a:r>
                    </a:p>
                  </a:txBody>
                  <a:tcPr marL="6350" marR="6350" marT="6350" marB="0" anchor="b"/>
                </a:tc>
                <a:tc>
                  <a:txBody>
                    <a:bodyPr/>
                    <a:lstStyle/>
                    <a:p>
                      <a:pPr algn="r" fontAlgn="b">
                        <a:buNone/>
                      </a:pPr>
                      <a:r>
                        <a:rPr lang="en-GB" sz="1600" b="0" i="0" u="none" strike="noStrike">
                          <a:effectLst/>
                          <a:latin typeface="Arial" panose="020B0604020202020204" pitchFamily="34" charset="0"/>
                        </a:rPr>
                        <a:t>96.56</a:t>
                      </a:r>
                    </a:p>
                  </a:txBody>
                  <a:tcPr marL="6350" marR="6350" marT="6350" marB="0" anchor="b"/>
                </a:tc>
                <a:extLst>
                  <a:ext uri="{0D108BD9-81ED-4DB2-BD59-A6C34878D82A}">
                    <a16:rowId xmlns:a16="http://schemas.microsoft.com/office/drawing/2014/main" val="3007176571"/>
                  </a:ext>
                </a:extLst>
              </a:tr>
              <a:tr h="370840">
                <a:tc>
                  <a:txBody>
                    <a:bodyPr/>
                    <a:lstStyle/>
                    <a:p>
                      <a:pPr algn="l" fontAlgn="b">
                        <a:buNone/>
                      </a:pPr>
                      <a:r>
                        <a:rPr lang="en-GB" sz="1600" b="0" i="0" u="none" strike="noStrike">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4.125</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29/01/2027</a:t>
                      </a:r>
                    </a:p>
                  </a:txBody>
                  <a:tcPr marL="6350" marR="6350" marT="6350" marB="0" anchor="b"/>
                </a:tc>
                <a:tc>
                  <a:txBody>
                    <a:bodyPr/>
                    <a:lstStyle/>
                    <a:p>
                      <a:pPr algn="r" fontAlgn="b">
                        <a:buNone/>
                      </a:pPr>
                      <a:r>
                        <a:rPr lang="en-GB" sz="1600" b="0" i="0" u="none" strike="noStrike">
                          <a:effectLst/>
                          <a:latin typeface="Arial" panose="020B0604020202020204" pitchFamily="34" charset="0"/>
                        </a:rPr>
                        <a:t>4.00</a:t>
                      </a:r>
                    </a:p>
                  </a:txBody>
                  <a:tcPr marL="6350" marR="6350" marT="6350" marB="0" anchor="b"/>
                </a:tc>
                <a:tc>
                  <a:txBody>
                    <a:bodyPr/>
                    <a:lstStyle/>
                    <a:p>
                      <a:pPr algn="r" fontAlgn="b">
                        <a:buNone/>
                      </a:pPr>
                      <a:r>
                        <a:rPr lang="en-GB" sz="1600" b="0" i="0" u="none" strike="noStrike">
                          <a:effectLst/>
                          <a:latin typeface="Arial" panose="020B0604020202020204" pitchFamily="34" charset="0"/>
                        </a:rPr>
                        <a:t>100.15</a:t>
                      </a:r>
                    </a:p>
                  </a:txBody>
                  <a:tcPr marL="6350" marR="6350" marT="6350" marB="0" anchor="b"/>
                </a:tc>
                <a:extLst>
                  <a:ext uri="{0D108BD9-81ED-4DB2-BD59-A6C34878D82A}">
                    <a16:rowId xmlns:a16="http://schemas.microsoft.com/office/drawing/2014/main" val="1788936129"/>
                  </a:ext>
                </a:extLst>
              </a:tr>
              <a:tr h="370840">
                <a:tc>
                  <a:txBody>
                    <a:bodyPr/>
                    <a:lstStyle/>
                    <a:p>
                      <a:pPr algn="l" fontAlgn="b">
                        <a:buNone/>
                      </a:pPr>
                      <a:r>
                        <a:rPr lang="en-GB" sz="1600" b="0" i="0" u="none" strike="noStrike">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3.75</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07/03/2027</a:t>
                      </a:r>
                    </a:p>
                  </a:txBody>
                  <a:tcPr marL="6350" marR="6350" marT="6350" marB="0" anchor="b"/>
                </a:tc>
                <a:tc>
                  <a:txBody>
                    <a:bodyPr/>
                    <a:lstStyle/>
                    <a:p>
                      <a:pPr algn="r" fontAlgn="b">
                        <a:buNone/>
                      </a:pPr>
                      <a:r>
                        <a:rPr lang="en-GB" sz="1600" b="0" i="0" u="none" strike="noStrike">
                          <a:effectLst/>
                          <a:latin typeface="Arial" panose="020B0604020202020204" pitchFamily="34" charset="0"/>
                        </a:rPr>
                        <a:t>3.99</a:t>
                      </a:r>
                    </a:p>
                  </a:txBody>
                  <a:tcPr marL="6350" marR="6350" marT="6350" marB="0" anchor="b"/>
                </a:tc>
                <a:tc>
                  <a:txBody>
                    <a:bodyPr/>
                    <a:lstStyle/>
                    <a:p>
                      <a:pPr algn="r" fontAlgn="b">
                        <a:buNone/>
                      </a:pPr>
                      <a:r>
                        <a:rPr lang="en-GB" sz="1600" b="0" i="0" u="none" strike="noStrike">
                          <a:effectLst/>
                          <a:latin typeface="Arial" panose="020B0604020202020204" pitchFamily="34" charset="0"/>
                        </a:rPr>
                        <a:t>99.67</a:t>
                      </a:r>
                    </a:p>
                  </a:txBody>
                  <a:tcPr marL="6350" marR="6350" marT="6350" marB="0" anchor="b"/>
                </a:tc>
                <a:extLst>
                  <a:ext uri="{0D108BD9-81ED-4DB2-BD59-A6C34878D82A}">
                    <a16:rowId xmlns:a16="http://schemas.microsoft.com/office/drawing/2014/main" val="1268023147"/>
                  </a:ext>
                </a:extLst>
              </a:tr>
              <a:tr h="370840">
                <a:tc>
                  <a:txBody>
                    <a:bodyPr/>
                    <a:lstStyle/>
                    <a:p>
                      <a:pPr algn="l" fontAlgn="b">
                        <a:buNone/>
                      </a:pPr>
                      <a:r>
                        <a:rPr lang="en-GB" sz="1600" b="0" i="0" u="none" strike="noStrike">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1.25</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22/07/2027</a:t>
                      </a:r>
                    </a:p>
                  </a:txBody>
                  <a:tcPr marL="6350" marR="6350" marT="6350" marB="0" anchor="b"/>
                </a:tc>
                <a:tc>
                  <a:txBody>
                    <a:bodyPr/>
                    <a:lstStyle/>
                    <a:p>
                      <a:pPr algn="r" fontAlgn="b">
                        <a:buNone/>
                      </a:pPr>
                      <a:r>
                        <a:rPr lang="en-GB" sz="1600" b="0" i="0" u="none" strike="noStrike">
                          <a:effectLst/>
                          <a:latin typeface="Arial" panose="020B0604020202020204" pitchFamily="34" charset="0"/>
                        </a:rPr>
                        <a:t>3.84</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95.53</a:t>
                      </a:r>
                    </a:p>
                  </a:txBody>
                  <a:tcPr marL="6350" marR="6350" marT="6350" marB="0" anchor="b"/>
                </a:tc>
                <a:extLst>
                  <a:ext uri="{0D108BD9-81ED-4DB2-BD59-A6C34878D82A}">
                    <a16:rowId xmlns:a16="http://schemas.microsoft.com/office/drawing/2014/main" val="1615247912"/>
                  </a:ext>
                </a:extLst>
              </a:tr>
            </a:tbl>
          </a:graphicData>
        </a:graphic>
      </p:graphicFrame>
      <p:sp>
        <p:nvSpPr>
          <p:cNvPr id="4" name="Text Placeholder 3">
            <a:extLst>
              <a:ext uri="{FF2B5EF4-FFF2-40B4-BE49-F238E27FC236}">
                <a16:creationId xmlns:a16="http://schemas.microsoft.com/office/drawing/2014/main" id="{DF473BA1-208B-1677-EB25-3BD395E0A11E}"/>
              </a:ext>
            </a:extLst>
          </p:cNvPr>
          <p:cNvSpPr>
            <a:spLocks noGrp="1"/>
          </p:cNvSpPr>
          <p:nvPr>
            <p:ph type="body" sz="quarter" idx="13"/>
          </p:nvPr>
        </p:nvSpPr>
        <p:spPr/>
        <p:txBody>
          <a:bodyPr/>
          <a:lstStyle/>
          <a:p>
            <a:r>
              <a:rPr lang="en-GB" dirty="0"/>
              <a:t>Inverted yield curve and ‘coupon effect’ impact individual pricing</a:t>
            </a:r>
          </a:p>
        </p:txBody>
      </p:sp>
      <p:sp>
        <p:nvSpPr>
          <p:cNvPr id="5" name="Title 4">
            <a:extLst>
              <a:ext uri="{FF2B5EF4-FFF2-40B4-BE49-F238E27FC236}">
                <a16:creationId xmlns:a16="http://schemas.microsoft.com/office/drawing/2014/main" id="{F8FE83A1-00F8-317B-D491-D1AE2702AC2D}"/>
              </a:ext>
            </a:extLst>
          </p:cNvPr>
          <p:cNvSpPr>
            <a:spLocks noGrp="1"/>
          </p:cNvSpPr>
          <p:nvPr>
            <p:ph type="title"/>
          </p:nvPr>
        </p:nvSpPr>
        <p:spPr/>
        <p:txBody>
          <a:bodyPr/>
          <a:lstStyle/>
          <a:p>
            <a:r>
              <a:rPr lang="en-GB" dirty="0"/>
              <a:t>short end of the gilt curve</a:t>
            </a:r>
          </a:p>
        </p:txBody>
      </p:sp>
    </p:spTree>
    <p:extLst>
      <p:ext uri="{BB962C8B-B14F-4D97-AF65-F5344CB8AC3E}">
        <p14:creationId xmlns:p14="http://schemas.microsoft.com/office/powerpoint/2010/main" val="551562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5B1AFD-F7A5-D923-AF19-90140587225B}"/>
              </a:ext>
            </a:extLst>
          </p:cNvPr>
          <p:cNvSpPr>
            <a:spLocks noGrp="1"/>
          </p:cNvSpPr>
          <p:nvPr>
            <p:ph type="body" sz="quarter" idx="15"/>
          </p:nvPr>
        </p:nvSpPr>
        <p:spPr>
          <a:xfrm>
            <a:off x="977900" y="6098867"/>
            <a:ext cx="8147050" cy="138499"/>
          </a:xfrm>
        </p:spPr>
        <p:txBody>
          <a:bodyPr/>
          <a:lstStyle/>
          <a:p>
            <a:r>
              <a:rPr lang="en-GB" dirty="0"/>
              <a:t>Source: CAIM / Bloomberg Oct-25</a:t>
            </a:r>
          </a:p>
        </p:txBody>
      </p:sp>
      <p:graphicFrame>
        <p:nvGraphicFramePr>
          <p:cNvPr id="6" name="Content Placeholder 5">
            <a:extLst>
              <a:ext uri="{FF2B5EF4-FFF2-40B4-BE49-F238E27FC236}">
                <a16:creationId xmlns:a16="http://schemas.microsoft.com/office/drawing/2014/main" id="{090FEEA1-BE4D-2188-8F03-518AB5BCADA2}"/>
              </a:ext>
            </a:extLst>
          </p:cNvPr>
          <p:cNvGraphicFramePr>
            <a:graphicFrameLocks noGrp="1"/>
          </p:cNvGraphicFramePr>
          <p:nvPr>
            <p:ph sz="quarter" idx="14"/>
            <p:extLst>
              <p:ext uri="{D42A27DB-BD31-4B8C-83A1-F6EECF244321}">
                <p14:modId xmlns:p14="http://schemas.microsoft.com/office/powerpoint/2010/main" val="718795175"/>
              </p:ext>
            </p:extLst>
          </p:nvPr>
        </p:nvGraphicFramePr>
        <p:xfrm>
          <a:off x="977900" y="1714500"/>
          <a:ext cx="8487219" cy="2966720"/>
        </p:xfrm>
        <a:graphic>
          <a:graphicData uri="http://schemas.openxmlformats.org/drawingml/2006/table">
            <a:tbl>
              <a:tblPr firstRow="1">
                <a:tableStyleId>{5C22544A-7EE6-4342-B048-85BDC9FD1C3A}</a:tableStyleId>
              </a:tblPr>
              <a:tblGrid>
                <a:gridCol w="1969579">
                  <a:extLst>
                    <a:ext uri="{9D8B030D-6E8A-4147-A177-3AD203B41FA5}">
                      <a16:colId xmlns:a16="http://schemas.microsoft.com/office/drawing/2014/main" val="3541222934"/>
                    </a:ext>
                  </a:extLst>
                </a:gridCol>
                <a:gridCol w="1629410">
                  <a:extLst>
                    <a:ext uri="{9D8B030D-6E8A-4147-A177-3AD203B41FA5}">
                      <a16:colId xmlns:a16="http://schemas.microsoft.com/office/drawing/2014/main" val="2095213056"/>
                    </a:ext>
                  </a:extLst>
                </a:gridCol>
                <a:gridCol w="1629410">
                  <a:extLst>
                    <a:ext uri="{9D8B030D-6E8A-4147-A177-3AD203B41FA5}">
                      <a16:colId xmlns:a16="http://schemas.microsoft.com/office/drawing/2014/main" val="2995238893"/>
                    </a:ext>
                  </a:extLst>
                </a:gridCol>
                <a:gridCol w="1629410">
                  <a:extLst>
                    <a:ext uri="{9D8B030D-6E8A-4147-A177-3AD203B41FA5}">
                      <a16:colId xmlns:a16="http://schemas.microsoft.com/office/drawing/2014/main" val="2174652055"/>
                    </a:ext>
                  </a:extLst>
                </a:gridCol>
                <a:gridCol w="1629410">
                  <a:extLst>
                    <a:ext uri="{9D8B030D-6E8A-4147-A177-3AD203B41FA5}">
                      <a16:colId xmlns:a16="http://schemas.microsoft.com/office/drawing/2014/main" val="1741444646"/>
                    </a:ext>
                  </a:extLst>
                </a:gridCol>
              </a:tblGrid>
              <a:tr h="370840">
                <a:tc>
                  <a:txBody>
                    <a:bodyPr/>
                    <a:lstStyle/>
                    <a:p>
                      <a:pPr algn="l" fontAlgn="b"/>
                      <a:endParaRPr lang="en-GB" sz="1800" b="0" i="0" u="none" strike="noStrike" dirty="0">
                        <a:solidFill>
                          <a:schemeClr val="bg1"/>
                        </a:solidFill>
                        <a:effectLst/>
                        <a:latin typeface="Arial" panose="020B0604020202020204" pitchFamily="34" charset="0"/>
                      </a:endParaRPr>
                    </a:p>
                  </a:txBody>
                  <a:tcPr marL="13144" marR="13144" marT="13144" marB="0" anchor="b"/>
                </a:tc>
                <a:tc>
                  <a:txBody>
                    <a:bodyPr/>
                    <a:lstStyle/>
                    <a:p>
                      <a:pPr algn="r" fontAlgn="b"/>
                      <a:r>
                        <a:rPr lang="en-GB" sz="1800" b="0" u="none" strike="noStrike" dirty="0">
                          <a:solidFill>
                            <a:schemeClr val="bg1"/>
                          </a:solidFill>
                          <a:effectLst/>
                        </a:rPr>
                        <a:t>Coupon</a:t>
                      </a:r>
                      <a:endParaRPr lang="en-GB" sz="1800" b="0" i="0" u="none" strike="noStrike" dirty="0">
                        <a:solidFill>
                          <a:schemeClr val="bg1"/>
                        </a:solidFill>
                        <a:effectLst/>
                        <a:latin typeface="Arial" panose="020B0604020202020204" pitchFamily="34" charset="0"/>
                      </a:endParaRPr>
                    </a:p>
                  </a:txBody>
                  <a:tcPr marL="13144" marR="13144" marT="13144" marB="0" anchor="b"/>
                </a:tc>
                <a:tc>
                  <a:txBody>
                    <a:bodyPr/>
                    <a:lstStyle/>
                    <a:p>
                      <a:pPr algn="r" fontAlgn="b"/>
                      <a:r>
                        <a:rPr lang="en-GB" sz="1800" b="0" u="none" strike="noStrike" dirty="0">
                          <a:solidFill>
                            <a:schemeClr val="bg1"/>
                          </a:solidFill>
                          <a:effectLst/>
                        </a:rPr>
                        <a:t>Maturity</a:t>
                      </a:r>
                      <a:endParaRPr lang="en-GB" sz="1800" b="0" i="0" u="none" strike="noStrike" dirty="0">
                        <a:solidFill>
                          <a:schemeClr val="bg1"/>
                        </a:solidFill>
                        <a:effectLst/>
                        <a:latin typeface="Arial" panose="020B0604020202020204" pitchFamily="34" charset="0"/>
                      </a:endParaRPr>
                    </a:p>
                  </a:txBody>
                  <a:tcPr marL="13144" marR="13144" marT="13144" marB="0" anchor="b"/>
                </a:tc>
                <a:tc>
                  <a:txBody>
                    <a:bodyPr/>
                    <a:lstStyle/>
                    <a:p>
                      <a:pPr algn="r" fontAlgn="b"/>
                      <a:r>
                        <a:rPr lang="en-GB" sz="1800" b="0" u="none" strike="noStrike" dirty="0">
                          <a:solidFill>
                            <a:schemeClr val="bg1"/>
                          </a:solidFill>
                          <a:effectLst/>
                        </a:rPr>
                        <a:t>Yield</a:t>
                      </a:r>
                      <a:endParaRPr lang="en-GB" sz="1800" b="0" i="0" u="none" strike="noStrike" dirty="0">
                        <a:solidFill>
                          <a:schemeClr val="bg1"/>
                        </a:solidFill>
                        <a:effectLst/>
                        <a:latin typeface="Arial" panose="020B0604020202020204" pitchFamily="34" charset="0"/>
                      </a:endParaRPr>
                    </a:p>
                  </a:txBody>
                  <a:tcPr marL="13144" marR="13144" marT="13144" marB="0" anchor="b"/>
                </a:tc>
                <a:tc>
                  <a:txBody>
                    <a:bodyPr/>
                    <a:lstStyle/>
                    <a:p>
                      <a:pPr algn="r" fontAlgn="b"/>
                      <a:r>
                        <a:rPr lang="en-GB" sz="1800" b="0" u="none" strike="noStrike" dirty="0">
                          <a:solidFill>
                            <a:schemeClr val="bg1"/>
                          </a:solidFill>
                          <a:effectLst/>
                        </a:rPr>
                        <a:t>Price</a:t>
                      </a:r>
                      <a:endParaRPr lang="en-GB" sz="1800" b="0" i="0" u="none" strike="noStrike" dirty="0">
                        <a:solidFill>
                          <a:schemeClr val="bg1"/>
                        </a:solidFill>
                        <a:effectLst/>
                        <a:latin typeface="Arial" panose="020B0604020202020204" pitchFamily="34" charset="0"/>
                      </a:endParaRPr>
                    </a:p>
                  </a:txBody>
                  <a:tcPr marL="13144" marR="13144" marT="13144" marB="0" anchor="b"/>
                </a:tc>
                <a:extLst>
                  <a:ext uri="{0D108BD9-81ED-4DB2-BD59-A6C34878D82A}">
                    <a16:rowId xmlns:a16="http://schemas.microsoft.com/office/drawing/2014/main" val="3395487896"/>
                  </a:ext>
                </a:extLst>
              </a:tr>
              <a:tr h="370840">
                <a:tc>
                  <a:txBody>
                    <a:bodyPr/>
                    <a:lstStyle/>
                    <a:p>
                      <a:pPr algn="l" fontAlgn="b">
                        <a:buNone/>
                      </a:pPr>
                      <a:r>
                        <a:rPr lang="en-GB" sz="1600" b="0" i="0" u="none" strike="noStrike" dirty="0">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4</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22/01/2060</a:t>
                      </a:r>
                    </a:p>
                  </a:txBody>
                  <a:tcPr marL="6350" marR="6350" marT="6350" marB="0" anchor="b"/>
                </a:tc>
                <a:tc>
                  <a:txBody>
                    <a:bodyPr/>
                    <a:lstStyle/>
                    <a:p>
                      <a:pPr algn="r" fontAlgn="b">
                        <a:buNone/>
                      </a:pPr>
                      <a:r>
                        <a:rPr lang="en-GB" sz="1600" b="0" i="0" u="none" strike="noStrike">
                          <a:effectLst/>
                          <a:latin typeface="Arial" panose="020B0604020202020204" pitchFamily="34" charset="0"/>
                        </a:rPr>
                        <a:t>5.48</a:t>
                      </a:r>
                    </a:p>
                  </a:txBody>
                  <a:tcPr marL="6350" marR="6350" marT="6350" marB="0" anchor="b"/>
                </a:tc>
                <a:tc>
                  <a:txBody>
                    <a:bodyPr/>
                    <a:lstStyle/>
                    <a:p>
                      <a:pPr algn="r" fontAlgn="b">
                        <a:buNone/>
                      </a:pPr>
                      <a:r>
                        <a:rPr lang="en-GB" sz="1600" b="0" i="0" u="none" strike="noStrike">
                          <a:effectLst/>
                          <a:latin typeface="Arial" panose="020B0604020202020204" pitchFamily="34" charset="0"/>
                        </a:rPr>
                        <a:t>77.25</a:t>
                      </a:r>
                    </a:p>
                  </a:txBody>
                  <a:tcPr marL="6350" marR="6350" marT="6350" marB="0" anchor="b"/>
                </a:tc>
                <a:extLst>
                  <a:ext uri="{0D108BD9-81ED-4DB2-BD59-A6C34878D82A}">
                    <a16:rowId xmlns:a16="http://schemas.microsoft.com/office/drawing/2014/main" val="888206555"/>
                  </a:ext>
                </a:extLst>
              </a:tr>
              <a:tr h="370840">
                <a:tc>
                  <a:txBody>
                    <a:bodyPr/>
                    <a:lstStyle/>
                    <a:p>
                      <a:pPr algn="l" fontAlgn="b">
                        <a:buNone/>
                      </a:pPr>
                      <a:r>
                        <a:rPr lang="en-GB" sz="1600" b="0" i="0" u="none" strike="noStrike">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0.5</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22/10/2061</a:t>
                      </a:r>
                    </a:p>
                  </a:txBody>
                  <a:tcPr marL="6350" marR="6350" marT="6350" marB="0" anchor="b"/>
                </a:tc>
                <a:tc>
                  <a:txBody>
                    <a:bodyPr/>
                    <a:lstStyle/>
                    <a:p>
                      <a:pPr algn="r" fontAlgn="b">
                        <a:buNone/>
                      </a:pPr>
                      <a:r>
                        <a:rPr lang="en-GB" sz="1600" b="0" i="0" u="none" strike="noStrike">
                          <a:effectLst/>
                          <a:latin typeface="Arial" panose="020B0604020202020204" pitchFamily="34" charset="0"/>
                        </a:rPr>
                        <a:t>5.12</a:t>
                      </a:r>
                    </a:p>
                  </a:txBody>
                  <a:tcPr marL="6350" marR="6350" marT="6350" marB="0" anchor="b"/>
                </a:tc>
                <a:tc>
                  <a:txBody>
                    <a:bodyPr/>
                    <a:lstStyle/>
                    <a:p>
                      <a:pPr algn="r" fontAlgn="b">
                        <a:buNone/>
                      </a:pPr>
                      <a:r>
                        <a:rPr lang="en-GB" sz="1600" b="0" i="0" u="none" strike="noStrike">
                          <a:effectLst/>
                          <a:latin typeface="Arial" panose="020B0604020202020204" pitchFamily="34" charset="0"/>
                        </a:rPr>
                        <a:t>24.34</a:t>
                      </a:r>
                    </a:p>
                  </a:txBody>
                  <a:tcPr marL="6350" marR="6350" marT="6350" marB="0" anchor="b"/>
                </a:tc>
                <a:extLst>
                  <a:ext uri="{0D108BD9-81ED-4DB2-BD59-A6C34878D82A}">
                    <a16:rowId xmlns:a16="http://schemas.microsoft.com/office/drawing/2014/main" val="2314631381"/>
                  </a:ext>
                </a:extLst>
              </a:tr>
              <a:tr h="370840">
                <a:tc>
                  <a:txBody>
                    <a:bodyPr/>
                    <a:lstStyle/>
                    <a:p>
                      <a:pPr algn="l" fontAlgn="b">
                        <a:buNone/>
                      </a:pPr>
                      <a:r>
                        <a:rPr lang="en-GB" sz="1600" b="0" i="0" u="none" strike="noStrike">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4</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22/10/2063</a:t>
                      </a:r>
                    </a:p>
                  </a:txBody>
                  <a:tcPr marL="6350" marR="6350" marT="6350" marB="0" anchor="b"/>
                </a:tc>
                <a:tc>
                  <a:txBody>
                    <a:bodyPr/>
                    <a:lstStyle/>
                    <a:p>
                      <a:pPr algn="r" fontAlgn="b">
                        <a:buNone/>
                      </a:pPr>
                      <a:r>
                        <a:rPr lang="en-GB" sz="1600" b="0" i="0" u="none" strike="noStrike">
                          <a:effectLst/>
                          <a:latin typeface="Arial" panose="020B0604020202020204" pitchFamily="34" charset="0"/>
                        </a:rPr>
                        <a:t>5.49</a:t>
                      </a:r>
                    </a:p>
                  </a:txBody>
                  <a:tcPr marL="6350" marR="6350" marT="6350" marB="0" anchor="b"/>
                </a:tc>
                <a:tc>
                  <a:txBody>
                    <a:bodyPr/>
                    <a:lstStyle/>
                    <a:p>
                      <a:pPr algn="r" fontAlgn="b">
                        <a:buNone/>
                      </a:pPr>
                      <a:r>
                        <a:rPr lang="en-GB" sz="1600" b="0" i="0" u="none" strike="noStrike">
                          <a:effectLst/>
                          <a:latin typeface="Arial" panose="020B0604020202020204" pitchFamily="34" charset="0"/>
                        </a:rPr>
                        <a:t>76.28</a:t>
                      </a:r>
                    </a:p>
                  </a:txBody>
                  <a:tcPr marL="6350" marR="6350" marT="6350" marB="0" anchor="b"/>
                </a:tc>
                <a:extLst>
                  <a:ext uri="{0D108BD9-81ED-4DB2-BD59-A6C34878D82A}">
                    <a16:rowId xmlns:a16="http://schemas.microsoft.com/office/drawing/2014/main" val="2444049145"/>
                  </a:ext>
                </a:extLst>
              </a:tr>
              <a:tr h="370840">
                <a:tc>
                  <a:txBody>
                    <a:bodyPr/>
                    <a:lstStyle/>
                    <a:p>
                      <a:pPr algn="l" fontAlgn="b">
                        <a:buNone/>
                      </a:pPr>
                      <a:r>
                        <a:rPr lang="en-GB" sz="1600" b="0" i="0" u="none" strike="noStrike">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2.5</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22/07/2065</a:t>
                      </a:r>
                    </a:p>
                  </a:txBody>
                  <a:tcPr marL="6350" marR="6350" marT="6350" marB="0" anchor="b"/>
                </a:tc>
                <a:tc>
                  <a:txBody>
                    <a:bodyPr/>
                    <a:lstStyle/>
                    <a:p>
                      <a:pPr algn="r" fontAlgn="b">
                        <a:buNone/>
                      </a:pPr>
                      <a:r>
                        <a:rPr lang="en-GB" sz="1600" b="0" i="0" u="none" strike="noStrike">
                          <a:effectLst/>
                          <a:latin typeface="Arial" panose="020B0604020202020204" pitchFamily="34" charset="0"/>
                        </a:rPr>
                        <a:t>5.40</a:t>
                      </a:r>
                    </a:p>
                  </a:txBody>
                  <a:tcPr marL="6350" marR="6350" marT="6350" marB="0" anchor="b"/>
                </a:tc>
                <a:tc>
                  <a:txBody>
                    <a:bodyPr/>
                    <a:lstStyle/>
                    <a:p>
                      <a:pPr algn="r" fontAlgn="b">
                        <a:buNone/>
                      </a:pPr>
                      <a:r>
                        <a:rPr lang="en-GB" sz="1600" b="0" i="0" u="none" strike="noStrike">
                          <a:effectLst/>
                          <a:latin typeface="Arial" panose="020B0604020202020204" pitchFamily="34" charset="0"/>
                        </a:rPr>
                        <a:t>52.77</a:t>
                      </a:r>
                    </a:p>
                  </a:txBody>
                  <a:tcPr marL="6350" marR="6350" marT="6350" marB="0" anchor="b"/>
                </a:tc>
                <a:extLst>
                  <a:ext uri="{0D108BD9-81ED-4DB2-BD59-A6C34878D82A}">
                    <a16:rowId xmlns:a16="http://schemas.microsoft.com/office/drawing/2014/main" val="3007176571"/>
                  </a:ext>
                </a:extLst>
              </a:tr>
              <a:tr h="370840">
                <a:tc>
                  <a:txBody>
                    <a:bodyPr/>
                    <a:lstStyle/>
                    <a:p>
                      <a:pPr algn="l" fontAlgn="b">
                        <a:buNone/>
                      </a:pPr>
                      <a:r>
                        <a:rPr lang="en-GB" sz="1600" b="0" i="0" u="none" strike="noStrike">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3.5</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22/07/2068</a:t>
                      </a:r>
                    </a:p>
                  </a:txBody>
                  <a:tcPr marL="6350" marR="6350" marT="6350" marB="0" anchor="b"/>
                </a:tc>
                <a:tc>
                  <a:txBody>
                    <a:bodyPr/>
                    <a:lstStyle/>
                    <a:p>
                      <a:pPr algn="r" fontAlgn="b">
                        <a:buNone/>
                      </a:pPr>
                      <a:r>
                        <a:rPr lang="en-GB" sz="1600" b="0" i="0" u="none" strike="noStrike">
                          <a:effectLst/>
                          <a:latin typeface="Arial" panose="020B0604020202020204" pitchFamily="34" charset="0"/>
                        </a:rPr>
                        <a:t>5.40</a:t>
                      </a:r>
                    </a:p>
                  </a:txBody>
                  <a:tcPr marL="6350" marR="6350" marT="6350" marB="0" anchor="b"/>
                </a:tc>
                <a:tc>
                  <a:txBody>
                    <a:bodyPr/>
                    <a:lstStyle/>
                    <a:p>
                      <a:pPr algn="r" fontAlgn="b">
                        <a:buNone/>
                      </a:pPr>
                      <a:r>
                        <a:rPr lang="en-GB" sz="1600" b="0" i="0" u="none" strike="noStrike">
                          <a:effectLst/>
                          <a:latin typeface="Arial" panose="020B0604020202020204" pitchFamily="34" charset="0"/>
                        </a:rPr>
                        <a:t>68.46</a:t>
                      </a:r>
                    </a:p>
                  </a:txBody>
                  <a:tcPr marL="6350" marR="6350" marT="6350" marB="0" anchor="b"/>
                </a:tc>
                <a:extLst>
                  <a:ext uri="{0D108BD9-81ED-4DB2-BD59-A6C34878D82A}">
                    <a16:rowId xmlns:a16="http://schemas.microsoft.com/office/drawing/2014/main" val="1788936129"/>
                  </a:ext>
                </a:extLst>
              </a:tr>
              <a:tr h="370840">
                <a:tc>
                  <a:txBody>
                    <a:bodyPr/>
                    <a:lstStyle/>
                    <a:p>
                      <a:pPr algn="l" fontAlgn="b">
                        <a:buNone/>
                      </a:pPr>
                      <a:r>
                        <a:rPr lang="en-GB" sz="1600" b="0" i="0" u="none" strike="noStrike">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1.625</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22/10/2071</a:t>
                      </a:r>
                    </a:p>
                  </a:txBody>
                  <a:tcPr marL="6350" marR="6350" marT="6350" marB="0" anchor="b"/>
                </a:tc>
                <a:tc>
                  <a:txBody>
                    <a:bodyPr/>
                    <a:lstStyle/>
                    <a:p>
                      <a:pPr algn="r" fontAlgn="b">
                        <a:buNone/>
                      </a:pPr>
                      <a:r>
                        <a:rPr lang="en-GB" sz="1600" b="0" i="0" u="none" strike="noStrike">
                          <a:effectLst/>
                          <a:latin typeface="Arial" panose="020B0604020202020204" pitchFamily="34" charset="0"/>
                        </a:rPr>
                        <a:t>5.13</a:t>
                      </a:r>
                    </a:p>
                  </a:txBody>
                  <a:tcPr marL="6350" marR="6350" marT="6350" marB="0" anchor="b"/>
                </a:tc>
                <a:tc>
                  <a:txBody>
                    <a:bodyPr/>
                    <a:lstStyle/>
                    <a:p>
                      <a:pPr algn="r" fontAlgn="b">
                        <a:buNone/>
                      </a:pPr>
                      <a:r>
                        <a:rPr lang="en-GB" sz="1600" b="0" i="0" u="none" strike="noStrike">
                          <a:effectLst/>
                          <a:latin typeface="Arial" panose="020B0604020202020204" pitchFamily="34" charset="0"/>
                        </a:rPr>
                        <a:t>38.35</a:t>
                      </a:r>
                    </a:p>
                  </a:txBody>
                  <a:tcPr marL="6350" marR="6350" marT="6350" marB="0" anchor="b"/>
                </a:tc>
                <a:extLst>
                  <a:ext uri="{0D108BD9-81ED-4DB2-BD59-A6C34878D82A}">
                    <a16:rowId xmlns:a16="http://schemas.microsoft.com/office/drawing/2014/main" val="1268023147"/>
                  </a:ext>
                </a:extLst>
              </a:tr>
              <a:tr h="370840">
                <a:tc>
                  <a:txBody>
                    <a:bodyPr/>
                    <a:lstStyle/>
                    <a:p>
                      <a:pPr algn="l" fontAlgn="b">
                        <a:buNone/>
                      </a:pPr>
                      <a:r>
                        <a:rPr lang="en-GB" sz="1600" b="0" i="0" u="none" strike="noStrike">
                          <a:effectLst/>
                          <a:latin typeface="Arial" panose="020B0604020202020204" pitchFamily="34" charset="0"/>
                        </a:rPr>
                        <a:t>United Kingdom Gilt</a:t>
                      </a:r>
                    </a:p>
                  </a:txBody>
                  <a:tcPr marL="6350" marR="6350" marT="6350" marB="0" anchor="b"/>
                </a:tc>
                <a:tc>
                  <a:txBody>
                    <a:bodyPr/>
                    <a:lstStyle/>
                    <a:p>
                      <a:pPr algn="r" fontAlgn="b">
                        <a:buNone/>
                      </a:pPr>
                      <a:r>
                        <a:rPr lang="en-GB" sz="1600" b="0" i="0" u="none" strike="noStrike">
                          <a:effectLst/>
                          <a:latin typeface="Arial" panose="020B0604020202020204" pitchFamily="34" charset="0"/>
                        </a:rPr>
                        <a:t>1.125</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22/10/2073</a:t>
                      </a:r>
                    </a:p>
                  </a:txBody>
                  <a:tcPr marL="6350" marR="6350" marT="6350" marB="0" anchor="b"/>
                </a:tc>
                <a:tc>
                  <a:txBody>
                    <a:bodyPr/>
                    <a:lstStyle/>
                    <a:p>
                      <a:pPr algn="r" fontAlgn="b">
                        <a:buNone/>
                      </a:pPr>
                      <a:r>
                        <a:rPr lang="en-GB" sz="1600" b="0" i="0" u="none" strike="noStrike">
                          <a:effectLst/>
                          <a:latin typeface="Arial" panose="020B0604020202020204" pitchFamily="34" charset="0"/>
                        </a:rPr>
                        <a:t>4.90</a:t>
                      </a:r>
                    </a:p>
                  </a:txBody>
                  <a:tcPr marL="6350" marR="6350" marT="6350" marB="0" anchor="b"/>
                </a:tc>
                <a:tc>
                  <a:txBody>
                    <a:bodyPr/>
                    <a:lstStyle/>
                    <a:p>
                      <a:pPr algn="r" fontAlgn="b">
                        <a:buNone/>
                      </a:pPr>
                      <a:r>
                        <a:rPr lang="en-GB" sz="1600" b="0" i="0" u="none" strike="noStrike" dirty="0">
                          <a:effectLst/>
                          <a:latin typeface="Arial" panose="020B0604020202020204" pitchFamily="34" charset="0"/>
                        </a:rPr>
                        <a:t>30.45</a:t>
                      </a:r>
                    </a:p>
                  </a:txBody>
                  <a:tcPr marL="6350" marR="6350" marT="6350" marB="0" anchor="b"/>
                </a:tc>
                <a:extLst>
                  <a:ext uri="{0D108BD9-81ED-4DB2-BD59-A6C34878D82A}">
                    <a16:rowId xmlns:a16="http://schemas.microsoft.com/office/drawing/2014/main" val="1615247912"/>
                  </a:ext>
                </a:extLst>
              </a:tr>
            </a:tbl>
          </a:graphicData>
        </a:graphic>
      </p:graphicFrame>
      <p:sp>
        <p:nvSpPr>
          <p:cNvPr id="4" name="Text Placeholder 3">
            <a:extLst>
              <a:ext uri="{FF2B5EF4-FFF2-40B4-BE49-F238E27FC236}">
                <a16:creationId xmlns:a16="http://schemas.microsoft.com/office/drawing/2014/main" id="{6059BE7B-D8B8-65EB-A142-215C5A76277F}"/>
              </a:ext>
            </a:extLst>
          </p:cNvPr>
          <p:cNvSpPr>
            <a:spLocks noGrp="1"/>
          </p:cNvSpPr>
          <p:nvPr>
            <p:ph type="body" sz="quarter" idx="13"/>
          </p:nvPr>
        </p:nvSpPr>
        <p:spPr/>
        <p:txBody>
          <a:bodyPr/>
          <a:lstStyle/>
          <a:p>
            <a:r>
              <a:rPr lang="en-GB" dirty="0"/>
              <a:t>Long dated Gilt yields are distorted by demand from liability matching and coupon effect</a:t>
            </a:r>
          </a:p>
        </p:txBody>
      </p:sp>
      <p:sp>
        <p:nvSpPr>
          <p:cNvPr id="5" name="Title 4">
            <a:extLst>
              <a:ext uri="{FF2B5EF4-FFF2-40B4-BE49-F238E27FC236}">
                <a16:creationId xmlns:a16="http://schemas.microsoft.com/office/drawing/2014/main" id="{BBBBF70E-6D13-54C5-7CFA-6595FAB8FBFA}"/>
              </a:ext>
            </a:extLst>
          </p:cNvPr>
          <p:cNvSpPr>
            <a:spLocks noGrp="1"/>
          </p:cNvSpPr>
          <p:nvPr>
            <p:ph type="title"/>
          </p:nvPr>
        </p:nvSpPr>
        <p:spPr/>
        <p:txBody>
          <a:bodyPr/>
          <a:lstStyle/>
          <a:p>
            <a:r>
              <a:rPr lang="en-GB" dirty="0"/>
              <a:t>Short end of the gilt curve</a:t>
            </a:r>
          </a:p>
        </p:txBody>
      </p:sp>
    </p:spTree>
    <p:extLst>
      <p:ext uri="{BB962C8B-B14F-4D97-AF65-F5344CB8AC3E}">
        <p14:creationId xmlns:p14="http://schemas.microsoft.com/office/powerpoint/2010/main" val="1730827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FD447A9-7E77-EC3B-A44A-FAF2247148C7}"/>
              </a:ext>
            </a:extLst>
          </p:cNvPr>
          <p:cNvSpPr>
            <a:spLocks noGrp="1"/>
          </p:cNvSpPr>
          <p:nvPr>
            <p:ph type="body" sz="quarter" idx="15"/>
          </p:nvPr>
        </p:nvSpPr>
        <p:spPr/>
        <p:txBody>
          <a:bodyPr/>
          <a:lstStyle/>
          <a:p>
            <a:r>
              <a:rPr lang="en-GB" dirty="0"/>
              <a:t>Source: DMO October 2025</a:t>
            </a:r>
          </a:p>
        </p:txBody>
      </p:sp>
      <p:graphicFrame>
        <p:nvGraphicFramePr>
          <p:cNvPr id="8" name="Content Placeholder 7">
            <a:extLst>
              <a:ext uri="{FF2B5EF4-FFF2-40B4-BE49-F238E27FC236}">
                <a16:creationId xmlns:a16="http://schemas.microsoft.com/office/drawing/2014/main" id="{7D133BE7-B4D7-ED4F-8F4F-828A69EFC84A}"/>
              </a:ext>
            </a:extLst>
          </p:cNvPr>
          <p:cNvGraphicFramePr>
            <a:graphicFrameLocks noGrp="1"/>
          </p:cNvGraphicFramePr>
          <p:nvPr>
            <p:ph sz="quarter" idx="14"/>
            <p:extLst>
              <p:ext uri="{D42A27DB-BD31-4B8C-83A1-F6EECF244321}">
                <p14:modId xmlns:p14="http://schemas.microsoft.com/office/powerpoint/2010/main" val="1512728553"/>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D05D5682-3E7B-0761-46DE-17E290D7B7AB}"/>
              </a:ext>
            </a:extLst>
          </p:cNvPr>
          <p:cNvSpPr>
            <a:spLocks noGrp="1"/>
          </p:cNvSpPr>
          <p:nvPr>
            <p:ph type="body" sz="quarter" idx="13"/>
          </p:nvPr>
        </p:nvSpPr>
        <p:spPr/>
        <p:txBody>
          <a:bodyPr/>
          <a:lstStyle/>
          <a:p>
            <a:r>
              <a:rPr lang="en-GB" dirty="0"/>
              <a:t>Very significant net issuance during covid pandemic, but recent trend is still concerning</a:t>
            </a:r>
          </a:p>
        </p:txBody>
      </p:sp>
      <p:sp>
        <p:nvSpPr>
          <p:cNvPr id="5" name="Title 4">
            <a:extLst>
              <a:ext uri="{FF2B5EF4-FFF2-40B4-BE49-F238E27FC236}">
                <a16:creationId xmlns:a16="http://schemas.microsoft.com/office/drawing/2014/main" id="{F6ABC268-DDA6-BE78-4675-D29DA2C83F20}"/>
              </a:ext>
            </a:extLst>
          </p:cNvPr>
          <p:cNvSpPr>
            <a:spLocks noGrp="1"/>
          </p:cNvSpPr>
          <p:nvPr>
            <p:ph type="title"/>
          </p:nvPr>
        </p:nvSpPr>
        <p:spPr/>
        <p:txBody>
          <a:bodyPr/>
          <a:lstStyle/>
          <a:p>
            <a:r>
              <a:rPr lang="en-GB" dirty="0"/>
              <a:t>Net gilt issuance since 1990/91</a:t>
            </a:r>
          </a:p>
        </p:txBody>
      </p:sp>
    </p:spTree>
    <p:extLst>
      <p:ext uri="{BB962C8B-B14F-4D97-AF65-F5344CB8AC3E}">
        <p14:creationId xmlns:p14="http://schemas.microsoft.com/office/powerpoint/2010/main" val="201600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146CA17-26D3-A6AD-6927-B8242D31D5F4}"/>
              </a:ext>
            </a:extLst>
          </p:cNvPr>
          <p:cNvSpPr>
            <a:spLocks noGrp="1"/>
          </p:cNvSpPr>
          <p:nvPr>
            <p:ph type="body" sz="quarter" idx="15"/>
          </p:nvPr>
        </p:nvSpPr>
        <p:spPr/>
        <p:txBody>
          <a:bodyPr/>
          <a:lstStyle/>
          <a:p>
            <a:endParaRPr lang="en-GB"/>
          </a:p>
        </p:txBody>
      </p:sp>
      <p:sp>
        <p:nvSpPr>
          <p:cNvPr id="3" name="Content Placeholder 2">
            <a:extLst>
              <a:ext uri="{FF2B5EF4-FFF2-40B4-BE49-F238E27FC236}">
                <a16:creationId xmlns:a16="http://schemas.microsoft.com/office/drawing/2014/main" id="{2260F56E-AFBA-605B-0CC8-C145062F4A62}"/>
              </a:ext>
            </a:extLst>
          </p:cNvPr>
          <p:cNvSpPr>
            <a:spLocks noGrp="1"/>
          </p:cNvSpPr>
          <p:nvPr>
            <p:ph sz="quarter" idx="14"/>
          </p:nvPr>
        </p:nvSpPr>
        <p:spPr>
          <a:xfrm>
            <a:off x="977900" y="1714500"/>
            <a:ext cx="8147050" cy="3093154"/>
          </a:xfrm>
        </p:spPr>
        <p:txBody>
          <a:bodyPr/>
          <a:lstStyle/>
          <a:p>
            <a:r>
              <a:rPr lang="en-GB" dirty="0"/>
              <a:t>Interest rate cycle – are we at the low or are there more rate cuts to come?</a:t>
            </a:r>
          </a:p>
          <a:p>
            <a:endParaRPr lang="en-GB" dirty="0"/>
          </a:p>
          <a:p>
            <a:r>
              <a:rPr lang="en-GB" dirty="0"/>
              <a:t>Inflation divergence – UK versus EU – will this ultimately converge?</a:t>
            </a:r>
          </a:p>
          <a:p>
            <a:endParaRPr lang="en-GB" dirty="0"/>
          </a:p>
          <a:p>
            <a:r>
              <a:rPr lang="en-GB" dirty="0"/>
              <a:t>Fiscal outlook is uniformly worrying for different reasons</a:t>
            </a:r>
          </a:p>
          <a:p>
            <a:endParaRPr lang="en-GB" dirty="0"/>
          </a:p>
          <a:p>
            <a:r>
              <a:rPr lang="en-GB" dirty="0"/>
              <a:t>Peripheral European spreads – an inversion since the 2011 European debt crisis</a:t>
            </a:r>
          </a:p>
          <a:p>
            <a:endParaRPr lang="en-GB" dirty="0"/>
          </a:p>
          <a:p>
            <a:r>
              <a:rPr lang="en-GB" dirty="0"/>
              <a:t>Case studies:  France versus Italy / Irish government bonds</a:t>
            </a:r>
          </a:p>
          <a:p>
            <a:endParaRPr lang="en-GB" dirty="0"/>
          </a:p>
          <a:p>
            <a:endParaRPr lang="en-GB" dirty="0"/>
          </a:p>
        </p:txBody>
      </p:sp>
      <p:sp>
        <p:nvSpPr>
          <p:cNvPr id="4" name="Text Placeholder 3">
            <a:extLst>
              <a:ext uri="{FF2B5EF4-FFF2-40B4-BE49-F238E27FC236}">
                <a16:creationId xmlns:a16="http://schemas.microsoft.com/office/drawing/2014/main" id="{75EDF88B-4E6C-7E6F-1CCC-FFC2AFF2A4A7}"/>
              </a:ext>
            </a:extLst>
          </p:cNvPr>
          <p:cNvSpPr>
            <a:spLocks noGrp="1"/>
          </p:cNvSpPr>
          <p:nvPr>
            <p:ph type="body" sz="quarter" idx="13"/>
          </p:nvPr>
        </p:nvSpPr>
        <p:spPr/>
        <p:txBody>
          <a:bodyPr/>
          <a:lstStyle/>
          <a:p>
            <a:r>
              <a:rPr lang="en-GB" dirty="0"/>
              <a:t>Key themes are as follows:</a:t>
            </a:r>
          </a:p>
        </p:txBody>
      </p:sp>
      <p:sp>
        <p:nvSpPr>
          <p:cNvPr id="5" name="Title 4">
            <a:extLst>
              <a:ext uri="{FF2B5EF4-FFF2-40B4-BE49-F238E27FC236}">
                <a16:creationId xmlns:a16="http://schemas.microsoft.com/office/drawing/2014/main" id="{3C75A5F3-714B-8029-6943-BEA469510596}"/>
              </a:ext>
            </a:extLst>
          </p:cNvPr>
          <p:cNvSpPr>
            <a:spLocks noGrp="1"/>
          </p:cNvSpPr>
          <p:nvPr>
            <p:ph type="title"/>
          </p:nvPr>
        </p:nvSpPr>
        <p:spPr/>
        <p:txBody>
          <a:bodyPr/>
          <a:lstStyle/>
          <a:p>
            <a:r>
              <a:rPr lang="en-GB" dirty="0"/>
              <a:t>Uk and European govt bonds</a:t>
            </a:r>
          </a:p>
        </p:txBody>
      </p:sp>
    </p:spTree>
    <p:extLst>
      <p:ext uri="{BB962C8B-B14F-4D97-AF65-F5344CB8AC3E}">
        <p14:creationId xmlns:p14="http://schemas.microsoft.com/office/powerpoint/2010/main" val="3392220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4BFF0B8-7E34-97B1-3BC4-EE195CF88D8A}"/>
              </a:ext>
            </a:extLst>
          </p:cNvPr>
          <p:cNvSpPr>
            <a:spLocks noGrp="1"/>
          </p:cNvSpPr>
          <p:nvPr>
            <p:ph type="body" sz="quarter" idx="15"/>
          </p:nvPr>
        </p:nvSpPr>
        <p:spPr/>
        <p:txBody>
          <a:bodyPr/>
          <a:lstStyle/>
          <a:p>
            <a:r>
              <a:rPr lang="en-GB" dirty="0"/>
              <a:t>Source: UK DMO October 2024</a:t>
            </a:r>
          </a:p>
        </p:txBody>
      </p:sp>
      <p:graphicFrame>
        <p:nvGraphicFramePr>
          <p:cNvPr id="8" name="Content Placeholder 7">
            <a:extLst>
              <a:ext uri="{FF2B5EF4-FFF2-40B4-BE49-F238E27FC236}">
                <a16:creationId xmlns:a16="http://schemas.microsoft.com/office/drawing/2014/main" id="{BC2D08D2-4FB2-C2D8-6B20-4A4977CBC98A}"/>
              </a:ext>
            </a:extLst>
          </p:cNvPr>
          <p:cNvGraphicFramePr>
            <a:graphicFrameLocks noGrp="1"/>
          </p:cNvGraphicFramePr>
          <p:nvPr>
            <p:ph sz="quarter" idx="14"/>
            <p:extLst>
              <p:ext uri="{D42A27DB-BD31-4B8C-83A1-F6EECF244321}">
                <p14:modId xmlns:p14="http://schemas.microsoft.com/office/powerpoint/2010/main" val="2389736692"/>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897C4FA5-0D54-1B09-3C53-0BE655B79340}"/>
              </a:ext>
            </a:extLst>
          </p:cNvPr>
          <p:cNvSpPr>
            <a:spLocks noGrp="1"/>
          </p:cNvSpPr>
          <p:nvPr>
            <p:ph type="body" sz="quarter" idx="13"/>
          </p:nvPr>
        </p:nvSpPr>
        <p:spPr/>
        <p:txBody>
          <a:bodyPr/>
          <a:lstStyle/>
          <a:p>
            <a:r>
              <a:rPr lang="en-GB" dirty="0"/>
              <a:t>The market cap of UK gilts increased from GBP 300bn to GBP 2.5tr (Conv. / IL / T-Bill)</a:t>
            </a:r>
          </a:p>
        </p:txBody>
      </p:sp>
      <p:sp>
        <p:nvSpPr>
          <p:cNvPr id="5" name="Title 4">
            <a:extLst>
              <a:ext uri="{FF2B5EF4-FFF2-40B4-BE49-F238E27FC236}">
                <a16:creationId xmlns:a16="http://schemas.microsoft.com/office/drawing/2014/main" id="{177D8719-2A46-4EFB-5040-2AC9952A7B45}"/>
              </a:ext>
            </a:extLst>
          </p:cNvPr>
          <p:cNvSpPr>
            <a:spLocks noGrp="1"/>
          </p:cNvSpPr>
          <p:nvPr>
            <p:ph type="title"/>
          </p:nvPr>
        </p:nvSpPr>
        <p:spPr>
          <a:xfrm>
            <a:off x="979200" y="675601"/>
            <a:ext cx="6316950" cy="332399"/>
          </a:xfrm>
        </p:spPr>
        <p:txBody>
          <a:bodyPr/>
          <a:lstStyle/>
          <a:p>
            <a:r>
              <a:rPr lang="en-GB" dirty="0"/>
              <a:t>Size of UK Gilt market </a:t>
            </a:r>
          </a:p>
        </p:txBody>
      </p:sp>
      <p:cxnSp>
        <p:nvCxnSpPr>
          <p:cNvPr id="6" name="Straight Connector 5">
            <a:extLst>
              <a:ext uri="{FF2B5EF4-FFF2-40B4-BE49-F238E27FC236}">
                <a16:creationId xmlns:a16="http://schemas.microsoft.com/office/drawing/2014/main" id="{5CC688BA-9A7B-15A6-D459-AD659647AC5E}"/>
              </a:ext>
            </a:extLst>
          </p:cNvPr>
          <p:cNvCxnSpPr/>
          <p:nvPr/>
        </p:nvCxnSpPr>
        <p:spPr>
          <a:xfrm>
            <a:off x="4953000" y="1862983"/>
            <a:ext cx="0" cy="194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6464968-3496-050F-F880-5C4F38C3B4A5}"/>
              </a:ext>
            </a:extLst>
          </p:cNvPr>
          <p:cNvCxnSpPr>
            <a:cxnSpLocks/>
          </p:cNvCxnSpPr>
          <p:nvPr/>
        </p:nvCxnSpPr>
        <p:spPr>
          <a:xfrm flipV="1">
            <a:off x="6409346" y="1862983"/>
            <a:ext cx="0" cy="16664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3864C9A-3D32-DE64-AD01-7ED5B78BB307}"/>
              </a:ext>
            </a:extLst>
          </p:cNvPr>
          <p:cNvCxnSpPr>
            <a:cxnSpLocks/>
          </p:cNvCxnSpPr>
          <p:nvPr/>
        </p:nvCxnSpPr>
        <p:spPr>
          <a:xfrm>
            <a:off x="7665578" y="1862983"/>
            <a:ext cx="0" cy="122204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E519695-E523-2003-C87D-08BCB01890B7}"/>
              </a:ext>
            </a:extLst>
          </p:cNvPr>
          <p:cNvSpPr txBox="1"/>
          <p:nvPr/>
        </p:nvSpPr>
        <p:spPr>
          <a:xfrm>
            <a:off x="3332859" y="2104675"/>
            <a:ext cx="538930" cy="369332"/>
          </a:xfrm>
          <a:prstGeom prst="rect">
            <a:avLst/>
          </a:prstGeom>
          <a:noFill/>
        </p:spPr>
        <p:txBody>
          <a:bodyPr wrap="none" rtlCol="0">
            <a:spAutoFit/>
          </a:bodyPr>
          <a:lstStyle/>
          <a:p>
            <a:r>
              <a:rPr lang="en-GB" dirty="0" err="1"/>
              <a:t>Aaa</a:t>
            </a:r>
            <a:endParaRPr lang="en-GB" dirty="0"/>
          </a:p>
        </p:txBody>
      </p:sp>
    </p:spTree>
    <p:extLst>
      <p:ext uri="{BB962C8B-B14F-4D97-AF65-F5344CB8AC3E}">
        <p14:creationId xmlns:p14="http://schemas.microsoft.com/office/powerpoint/2010/main" val="1968883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AEFD37FF-4BAD-5AE4-C2EA-51D0B55756A4}"/>
              </a:ext>
            </a:extLst>
          </p:cNvPr>
          <p:cNvSpPr>
            <a:spLocks noGrp="1"/>
          </p:cNvSpPr>
          <p:nvPr>
            <p:ph type="body" sz="quarter" idx="15"/>
          </p:nvPr>
        </p:nvSpPr>
        <p:spPr/>
        <p:txBody>
          <a:bodyPr/>
          <a:lstStyle/>
          <a:p>
            <a:endParaRPr lang="en-US"/>
          </a:p>
        </p:txBody>
      </p:sp>
      <p:sp>
        <p:nvSpPr>
          <p:cNvPr id="12" name="Content Placeholder 11">
            <a:extLst>
              <a:ext uri="{FF2B5EF4-FFF2-40B4-BE49-F238E27FC236}">
                <a16:creationId xmlns:a16="http://schemas.microsoft.com/office/drawing/2014/main" id="{38501475-E7B9-844B-015D-7D434833BBD0}"/>
              </a:ext>
            </a:extLst>
          </p:cNvPr>
          <p:cNvSpPr>
            <a:spLocks noGrp="1"/>
          </p:cNvSpPr>
          <p:nvPr>
            <p:ph sz="quarter" idx="14"/>
          </p:nvPr>
        </p:nvSpPr>
        <p:spPr>
          <a:xfrm>
            <a:off x="977900" y="1494740"/>
            <a:ext cx="8147050" cy="4739759"/>
          </a:xfrm>
        </p:spPr>
        <p:txBody>
          <a:bodyPr/>
          <a:lstStyle/>
          <a:p>
            <a:pPr marL="0" indent="0">
              <a:spcAft>
                <a:spcPts val="0"/>
              </a:spcAft>
              <a:buNone/>
            </a:pPr>
            <a:r>
              <a:rPr lang="en-US" sz="1400" b="1" dirty="0">
                <a:solidFill>
                  <a:schemeClr val="accent1"/>
                </a:solidFill>
              </a:rPr>
              <a:t>Charles Thomson</a:t>
            </a:r>
          </a:p>
          <a:p>
            <a:pPr marL="0" indent="0">
              <a:spcAft>
                <a:spcPts val="0"/>
              </a:spcAft>
              <a:buNone/>
            </a:pPr>
            <a:r>
              <a:rPr lang="en-US" sz="1400" dirty="0"/>
              <a:t>Head of Portfolio Management </a:t>
            </a:r>
          </a:p>
          <a:p>
            <a:pPr marL="0" indent="0">
              <a:spcAft>
                <a:spcPts val="0"/>
              </a:spcAft>
              <a:buNone/>
            </a:pPr>
            <a:r>
              <a:rPr lang="en-US" sz="1400" dirty="0">
                <a:hlinkClick r:id="rId2"/>
              </a:rPr>
              <a:t>charles.thomson@caiml.com</a:t>
            </a:r>
            <a:endParaRPr lang="en-US" sz="1400" dirty="0"/>
          </a:p>
          <a:p>
            <a:pPr marL="0" indent="0">
              <a:spcAft>
                <a:spcPts val="0"/>
              </a:spcAft>
              <a:buNone/>
            </a:pPr>
            <a:endParaRPr lang="en-US" sz="1400" dirty="0"/>
          </a:p>
          <a:p>
            <a:pPr marL="0" indent="0">
              <a:spcAft>
                <a:spcPts val="0"/>
              </a:spcAft>
              <a:buNone/>
            </a:pPr>
            <a:endParaRPr lang="en-US" sz="1400" b="1" dirty="0">
              <a:solidFill>
                <a:schemeClr val="accent1"/>
              </a:solidFill>
            </a:endParaRPr>
          </a:p>
          <a:p>
            <a:pPr marL="0" indent="0">
              <a:spcAft>
                <a:spcPts val="0"/>
              </a:spcAft>
              <a:buNone/>
            </a:pPr>
            <a:r>
              <a:rPr lang="en-US" sz="1400" b="1" dirty="0">
                <a:solidFill>
                  <a:schemeClr val="accent1"/>
                </a:solidFill>
              </a:rPr>
              <a:t>Simon Price </a:t>
            </a:r>
          </a:p>
          <a:p>
            <a:pPr marL="0" indent="0">
              <a:spcAft>
                <a:spcPts val="0"/>
              </a:spcAft>
              <a:buNone/>
            </a:pPr>
            <a:r>
              <a:rPr lang="en-US" sz="1400" dirty="0"/>
              <a:t>Senior Equity Fund Manager </a:t>
            </a:r>
          </a:p>
          <a:p>
            <a:pPr marL="0" indent="0">
              <a:spcAft>
                <a:spcPts val="0"/>
              </a:spcAft>
              <a:buNone/>
            </a:pPr>
            <a:r>
              <a:rPr lang="en-US" sz="1400" dirty="0">
                <a:hlinkClick r:id="rId3"/>
              </a:rPr>
              <a:t>simon.price@caiml.com</a:t>
            </a:r>
            <a:endParaRPr lang="en-US" sz="1400" dirty="0"/>
          </a:p>
          <a:p>
            <a:pPr marL="0" indent="0">
              <a:spcAft>
                <a:spcPts val="0"/>
              </a:spcAft>
              <a:buNone/>
            </a:pPr>
            <a:br>
              <a:rPr lang="en-US" sz="1400" dirty="0"/>
            </a:br>
            <a:endParaRPr lang="en-US" sz="1400" dirty="0"/>
          </a:p>
          <a:p>
            <a:pPr marL="0" indent="0">
              <a:spcAft>
                <a:spcPts val="0"/>
              </a:spcAft>
              <a:buNone/>
            </a:pPr>
            <a:r>
              <a:rPr lang="en-US" sz="1400" b="1" dirty="0">
                <a:solidFill>
                  <a:schemeClr val="accent1"/>
                </a:solidFill>
              </a:rPr>
              <a:t>Roberts Grava</a:t>
            </a:r>
          </a:p>
          <a:p>
            <a:pPr marL="0" indent="0">
              <a:spcAft>
                <a:spcPts val="0"/>
              </a:spcAft>
              <a:buNone/>
            </a:pPr>
            <a:r>
              <a:rPr lang="en-US" sz="1400" dirty="0"/>
              <a:t>Chief Executive Officer</a:t>
            </a:r>
          </a:p>
          <a:p>
            <a:pPr marL="0" indent="0">
              <a:spcAft>
                <a:spcPts val="0"/>
              </a:spcAft>
              <a:buNone/>
            </a:pPr>
            <a:r>
              <a:rPr lang="en-US" sz="1400" dirty="0">
                <a:hlinkClick r:id="rId4"/>
              </a:rPr>
              <a:t>roberts.grava@caiml.com</a:t>
            </a:r>
            <a:endParaRPr lang="en-US" sz="1400" dirty="0"/>
          </a:p>
          <a:p>
            <a:pPr marL="0" indent="0">
              <a:spcAft>
                <a:spcPts val="0"/>
              </a:spcAft>
              <a:buNone/>
            </a:pPr>
            <a:endParaRPr lang="en-US" sz="1400" dirty="0"/>
          </a:p>
          <a:p>
            <a:pPr marL="0" indent="0">
              <a:spcAft>
                <a:spcPts val="0"/>
              </a:spcAft>
              <a:buNone/>
            </a:pPr>
            <a:endParaRPr lang="en-US" sz="1400" dirty="0"/>
          </a:p>
          <a:p>
            <a:pPr marL="0" indent="0">
              <a:spcAft>
                <a:spcPts val="0"/>
              </a:spcAft>
              <a:buNone/>
            </a:pPr>
            <a:r>
              <a:rPr lang="en-US" sz="1400" b="1" dirty="0">
                <a:solidFill>
                  <a:schemeClr val="accent1"/>
                </a:solidFill>
              </a:rPr>
              <a:t>Jude Kuwan</a:t>
            </a:r>
          </a:p>
          <a:p>
            <a:pPr marL="0" indent="0">
              <a:spcAft>
                <a:spcPts val="0"/>
              </a:spcAft>
              <a:buNone/>
            </a:pPr>
            <a:r>
              <a:rPr lang="en-US" sz="1400" dirty="0"/>
              <a:t>Head of Business Development</a:t>
            </a:r>
          </a:p>
          <a:p>
            <a:pPr marL="0" indent="0">
              <a:spcAft>
                <a:spcPts val="0"/>
              </a:spcAft>
              <a:buNone/>
            </a:pPr>
            <a:r>
              <a:rPr lang="en-US" sz="1400" dirty="0"/>
              <a:t>and Relationship Management</a:t>
            </a:r>
          </a:p>
          <a:p>
            <a:pPr marL="0" indent="0">
              <a:spcAft>
                <a:spcPts val="0"/>
              </a:spcAft>
              <a:buNone/>
            </a:pPr>
            <a:r>
              <a:rPr lang="en-US" sz="1400" dirty="0">
                <a:hlinkClick r:id="rId5"/>
              </a:rPr>
              <a:t>jude.kuwan@caiml.com</a:t>
            </a:r>
            <a:br>
              <a:rPr lang="en-US" sz="1400" dirty="0"/>
            </a:br>
            <a:endParaRPr lang="en-US" sz="1400" dirty="0"/>
          </a:p>
          <a:p>
            <a:pPr marL="0" indent="0">
              <a:spcAft>
                <a:spcPts val="0"/>
              </a:spcAft>
              <a:buNone/>
            </a:pPr>
            <a:endParaRPr lang="en-US" sz="1400" dirty="0"/>
          </a:p>
          <a:p>
            <a:pPr marL="0" indent="0">
              <a:spcAft>
                <a:spcPts val="0"/>
              </a:spcAft>
              <a:buNone/>
            </a:pPr>
            <a:endParaRPr lang="en-US" sz="1400" dirty="0"/>
          </a:p>
        </p:txBody>
      </p:sp>
      <p:sp>
        <p:nvSpPr>
          <p:cNvPr id="11" name="Text Placeholder 10">
            <a:extLst>
              <a:ext uri="{FF2B5EF4-FFF2-40B4-BE49-F238E27FC236}">
                <a16:creationId xmlns:a16="http://schemas.microsoft.com/office/drawing/2014/main" id="{1F3BAFC3-5CBA-2D79-00B2-9845828B5A80}"/>
              </a:ext>
            </a:extLst>
          </p:cNvPr>
          <p:cNvSpPr>
            <a:spLocks noGrp="1"/>
          </p:cNvSpPr>
          <p:nvPr>
            <p:ph type="body" sz="quarter" idx="13"/>
          </p:nvPr>
        </p:nvSpPr>
        <p:spPr/>
        <p:txBody>
          <a:bodyPr/>
          <a:lstStyle/>
          <a:p>
            <a:r>
              <a:rPr lang="en-US" dirty="0"/>
              <a:t> </a:t>
            </a:r>
          </a:p>
        </p:txBody>
      </p:sp>
      <p:sp>
        <p:nvSpPr>
          <p:cNvPr id="10" name="Title 9">
            <a:extLst>
              <a:ext uri="{FF2B5EF4-FFF2-40B4-BE49-F238E27FC236}">
                <a16:creationId xmlns:a16="http://schemas.microsoft.com/office/drawing/2014/main" id="{0CBE39E4-3FC7-92BD-33A8-A6EF760283BB}"/>
              </a:ext>
            </a:extLst>
          </p:cNvPr>
          <p:cNvSpPr>
            <a:spLocks noGrp="1"/>
          </p:cNvSpPr>
          <p:nvPr>
            <p:ph type="title"/>
          </p:nvPr>
        </p:nvSpPr>
        <p:spPr/>
        <p:txBody>
          <a:bodyPr/>
          <a:lstStyle/>
          <a:p>
            <a:r>
              <a:rPr lang="en-US" dirty="0"/>
              <a:t>contacts</a:t>
            </a:r>
          </a:p>
        </p:txBody>
      </p:sp>
    </p:spTree>
    <p:extLst>
      <p:ext uri="{BB962C8B-B14F-4D97-AF65-F5344CB8AC3E}">
        <p14:creationId xmlns:p14="http://schemas.microsoft.com/office/powerpoint/2010/main" val="41063580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2311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628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D200C18-302D-90BB-ACC2-08F9064A2431}"/>
              </a:ext>
            </a:extLst>
          </p:cNvPr>
          <p:cNvSpPr>
            <a:spLocks noGrp="1"/>
          </p:cNvSpPr>
          <p:nvPr>
            <p:ph type="body" sz="quarter" idx="15"/>
          </p:nvPr>
        </p:nvSpPr>
        <p:spPr>
          <a:xfrm>
            <a:off x="977900" y="6113149"/>
            <a:ext cx="8147050" cy="138499"/>
          </a:xfrm>
        </p:spPr>
        <p:txBody>
          <a:bodyPr/>
          <a:lstStyle/>
          <a:p>
            <a:r>
              <a:rPr lang="en-GB" dirty="0"/>
              <a:t>Source: Bloomberg LLP, Oct-25</a:t>
            </a:r>
          </a:p>
        </p:txBody>
      </p:sp>
      <p:graphicFrame>
        <p:nvGraphicFramePr>
          <p:cNvPr id="8" name="Content Placeholder 7">
            <a:extLst>
              <a:ext uri="{FF2B5EF4-FFF2-40B4-BE49-F238E27FC236}">
                <a16:creationId xmlns:a16="http://schemas.microsoft.com/office/drawing/2014/main" id="{54A8CB75-F43E-CDB6-425D-923066B362EA}"/>
              </a:ext>
            </a:extLst>
          </p:cNvPr>
          <p:cNvGraphicFramePr>
            <a:graphicFrameLocks noGrp="1"/>
          </p:cNvGraphicFramePr>
          <p:nvPr>
            <p:ph sz="quarter" idx="14"/>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CED6A733-DDC2-661F-BC07-0114372974B2}"/>
              </a:ext>
            </a:extLst>
          </p:cNvPr>
          <p:cNvSpPr>
            <a:spLocks noGrp="1"/>
          </p:cNvSpPr>
          <p:nvPr>
            <p:ph type="body" sz="quarter" idx="13"/>
          </p:nvPr>
        </p:nvSpPr>
        <p:spPr/>
        <p:txBody>
          <a:bodyPr/>
          <a:lstStyle/>
          <a:p>
            <a:r>
              <a:rPr lang="en-GB" dirty="0"/>
              <a:t>Short term interest rates are being lowered by G7 central banks (ex Japan)</a:t>
            </a:r>
          </a:p>
        </p:txBody>
      </p:sp>
      <p:sp>
        <p:nvSpPr>
          <p:cNvPr id="5" name="Title 4">
            <a:extLst>
              <a:ext uri="{FF2B5EF4-FFF2-40B4-BE49-F238E27FC236}">
                <a16:creationId xmlns:a16="http://schemas.microsoft.com/office/drawing/2014/main" id="{D3732A53-4EC0-4610-83CF-81AF3A183B24}"/>
              </a:ext>
            </a:extLst>
          </p:cNvPr>
          <p:cNvSpPr>
            <a:spLocks noGrp="1"/>
          </p:cNvSpPr>
          <p:nvPr>
            <p:ph type="title"/>
          </p:nvPr>
        </p:nvSpPr>
        <p:spPr>
          <a:xfrm>
            <a:off x="979200" y="675601"/>
            <a:ext cx="6316950" cy="332399"/>
          </a:xfrm>
        </p:spPr>
        <p:txBody>
          <a:bodyPr/>
          <a:lstStyle/>
          <a:p>
            <a:r>
              <a:rPr lang="en-GB" dirty="0"/>
              <a:t>Global interest </a:t>
            </a:r>
            <a:r>
              <a:rPr lang="en-GB"/>
              <a:t>rates </a:t>
            </a:r>
            <a:endParaRPr lang="en-GB" dirty="0"/>
          </a:p>
        </p:txBody>
      </p:sp>
    </p:spTree>
    <p:extLst>
      <p:ext uri="{BB962C8B-B14F-4D97-AF65-F5344CB8AC3E}">
        <p14:creationId xmlns:p14="http://schemas.microsoft.com/office/powerpoint/2010/main" val="1460097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BD2E7D4-397F-E774-B3E9-879D733D667B}"/>
              </a:ext>
            </a:extLst>
          </p:cNvPr>
          <p:cNvSpPr>
            <a:spLocks noGrp="1"/>
          </p:cNvSpPr>
          <p:nvPr>
            <p:ph type="body" sz="quarter" idx="15"/>
          </p:nvPr>
        </p:nvSpPr>
        <p:spPr/>
        <p:txBody>
          <a:bodyPr/>
          <a:lstStyle/>
          <a:p>
            <a:r>
              <a:rPr lang="en-GB" dirty="0"/>
              <a:t>Source:  Bloomberg LLP, October 2025</a:t>
            </a:r>
          </a:p>
        </p:txBody>
      </p:sp>
      <p:graphicFrame>
        <p:nvGraphicFramePr>
          <p:cNvPr id="8" name="Content Placeholder 7">
            <a:extLst>
              <a:ext uri="{FF2B5EF4-FFF2-40B4-BE49-F238E27FC236}">
                <a16:creationId xmlns:a16="http://schemas.microsoft.com/office/drawing/2014/main" id="{34601DFE-94F9-D35D-FA77-029C76A93F77}"/>
              </a:ext>
            </a:extLst>
          </p:cNvPr>
          <p:cNvGraphicFramePr>
            <a:graphicFrameLocks noGrp="1"/>
          </p:cNvGraphicFramePr>
          <p:nvPr>
            <p:ph sz="quarter" idx="14"/>
            <p:extLst>
              <p:ext uri="{D42A27DB-BD31-4B8C-83A1-F6EECF244321}">
                <p14:modId xmlns:p14="http://schemas.microsoft.com/office/powerpoint/2010/main" val="2524549065"/>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F57FA22B-FA4C-C8B3-D10A-0E2B4B36E37D}"/>
              </a:ext>
            </a:extLst>
          </p:cNvPr>
          <p:cNvSpPr>
            <a:spLocks noGrp="1"/>
          </p:cNvSpPr>
          <p:nvPr>
            <p:ph type="body" sz="quarter" idx="13"/>
          </p:nvPr>
        </p:nvSpPr>
        <p:spPr/>
        <p:txBody>
          <a:bodyPr/>
          <a:lstStyle/>
          <a:p>
            <a:r>
              <a:rPr lang="en-GB" dirty="0"/>
              <a:t>UK and EU inflation broadly in line but recent increase in UK prices are an issue</a:t>
            </a:r>
          </a:p>
        </p:txBody>
      </p:sp>
      <p:sp>
        <p:nvSpPr>
          <p:cNvPr id="5" name="Title 4">
            <a:extLst>
              <a:ext uri="{FF2B5EF4-FFF2-40B4-BE49-F238E27FC236}">
                <a16:creationId xmlns:a16="http://schemas.microsoft.com/office/drawing/2014/main" id="{4402E6A0-2947-6E28-1402-E4D5C57759AA}"/>
              </a:ext>
            </a:extLst>
          </p:cNvPr>
          <p:cNvSpPr>
            <a:spLocks noGrp="1"/>
          </p:cNvSpPr>
          <p:nvPr>
            <p:ph type="title"/>
          </p:nvPr>
        </p:nvSpPr>
        <p:spPr/>
        <p:txBody>
          <a:bodyPr/>
          <a:lstStyle/>
          <a:p>
            <a:r>
              <a:rPr lang="en-GB" dirty="0"/>
              <a:t>Inflation rates</a:t>
            </a:r>
          </a:p>
        </p:txBody>
      </p:sp>
      <p:sp>
        <p:nvSpPr>
          <p:cNvPr id="9" name="Rectangle 8">
            <a:extLst>
              <a:ext uri="{FF2B5EF4-FFF2-40B4-BE49-F238E27FC236}">
                <a16:creationId xmlns:a16="http://schemas.microsoft.com/office/drawing/2014/main" id="{F999C8A2-BB74-D16B-7E28-D3B9FA82C9EE}"/>
              </a:ext>
            </a:extLst>
          </p:cNvPr>
          <p:cNvSpPr/>
          <p:nvPr/>
        </p:nvSpPr>
        <p:spPr>
          <a:xfrm>
            <a:off x="7423150" y="3863009"/>
            <a:ext cx="1504950" cy="801756"/>
          </a:xfrm>
          <a:prstGeom prst="rect">
            <a:avLst/>
          </a:prstGeom>
          <a:noFill/>
          <a:ln w="254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1F3858AE-3711-4F32-4382-E822912197E3}"/>
              </a:ext>
            </a:extLst>
          </p:cNvPr>
          <p:cNvSpPr txBox="1"/>
          <p:nvPr/>
        </p:nvSpPr>
        <p:spPr>
          <a:xfrm>
            <a:off x="6858000" y="3478696"/>
            <a:ext cx="1899046" cy="369332"/>
          </a:xfrm>
          <a:prstGeom prst="rect">
            <a:avLst/>
          </a:prstGeom>
          <a:noFill/>
        </p:spPr>
        <p:txBody>
          <a:bodyPr wrap="none" rtlCol="0">
            <a:spAutoFit/>
          </a:bodyPr>
          <a:lstStyle/>
          <a:p>
            <a:r>
              <a:rPr lang="en-GB" dirty="0"/>
              <a:t>Diverging inflation</a:t>
            </a:r>
          </a:p>
        </p:txBody>
      </p:sp>
    </p:spTree>
    <p:extLst>
      <p:ext uri="{BB962C8B-B14F-4D97-AF65-F5344CB8AC3E}">
        <p14:creationId xmlns:p14="http://schemas.microsoft.com/office/powerpoint/2010/main" val="256484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AF4013-36AC-9BD4-1346-3B6886BD2058}"/>
              </a:ext>
            </a:extLst>
          </p:cNvPr>
          <p:cNvSpPr>
            <a:spLocks noGrp="1"/>
          </p:cNvSpPr>
          <p:nvPr>
            <p:ph type="body" sz="quarter" idx="15"/>
          </p:nvPr>
        </p:nvSpPr>
        <p:spPr/>
        <p:txBody>
          <a:bodyPr/>
          <a:lstStyle/>
          <a:p>
            <a:r>
              <a:rPr lang="en-GB" dirty="0"/>
              <a:t>Source:  CAIM, October 2025</a:t>
            </a:r>
          </a:p>
        </p:txBody>
      </p:sp>
      <p:sp>
        <p:nvSpPr>
          <p:cNvPr id="3" name="Content Placeholder 2">
            <a:extLst>
              <a:ext uri="{FF2B5EF4-FFF2-40B4-BE49-F238E27FC236}">
                <a16:creationId xmlns:a16="http://schemas.microsoft.com/office/drawing/2014/main" id="{2F84E60F-623D-A3DC-6836-CF71F7EE4A17}"/>
              </a:ext>
            </a:extLst>
          </p:cNvPr>
          <p:cNvSpPr>
            <a:spLocks noGrp="1"/>
          </p:cNvSpPr>
          <p:nvPr>
            <p:ph sz="quarter" idx="14"/>
          </p:nvPr>
        </p:nvSpPr>
        <p:spPr>
          <a:xfrm>
            <a:off x="977900" y="1714500"/>
            <a:ext cx="8147050" cy="4801314"/>
          </a:xfrm>
        </p:spPr>
        <p:txBody>
          <a:bodyPr/>
          <a:lstStyle/>
          <a:p>
            <a:r>
              <a:rPr lang="en-GB" dirty="0"/>
              <a:t>1999-2002 	Introduction of EUR allowed many countries to borrow at lower rates</a:t>
            </a:r>
          </a:p>
          <a:p>
            <a:endParaRPr lang="en-GB" dirty="0"/>
          </a:p>
          <a:p>
            <a:r>
              <a:rPr lang="en-GB" dirty="0"/>
              <a:t>2004-2007 	Increased borrowing by periphery and housing bubbles in Spain / Ireland</a:t>
            </a:r>
          </a:p>
          <a:p>
            <a:endParaRPr lang="en-GB" dirty="0"/>
          </a:p>
          <a:p>
            <a:r>
              <a:rPr lang="en-GB" dirty="0"/>
              <a:t>2008		Global financial crisis meant governments forced to bail out banks</a:t>
            </a:r>
          </a:p>
          <a:p>
            <a:endParaRPr lang="en-GB" dirty="0"/>
          </a:p>
          <a:p>
            <a:r>
              <a:rPr lang="en-GB" dirty="0"/>
              <a:t>2009 		Greece reveals 13% budget deficit / loses investment grade / requires aid</a:t>
            </a:r>
          </a:p>
          <a:p>
            <a:endParaRPr lang="en-GB" dirty="0"/>
          </a:p>
          <a:p>
            <a:r>
              <a:rPr lang="en-GB" dirty="0"/>
              <a:t>2010-2011 	Contagion spreads to Ireland, Portugal, Italy and Spain</a:t>
            </a:r>
          </a:p>
          <a:p>
            <a:endParaRPr lang="en-GB" dirty="0"/>
          </a:p>
          <a:p>
            <a:r>
              <a:rPr lang="en-GB" dirty="0"/>
              <a:t>2012 		Greek default – the largest sovereign default in history – EUR 200bn</a:t>
            </a:r>
          </a:p>
          <a:p>
            <a:pPr marL="0" indent="0">
              <a:buNone/>
            </a:pPr>
            <a:endParaRPr lang="en-GB" dirty="0"/>
          </a:p>
          <a:p>
            <a:r>
              <a:rPr lang="en-GB" dirty="0"/>
              <a:t>2012 		ECB President Draghi announces OMT – unlimited support for periphery</a:t>
            </a:r>
          </a:p>
          <a:p>
            <a:pPr marL="0" indent="0">
              <a:buNone/>
            </a:pPr>
            <a:endParaRPr lang="en-GB" dirty="0"/>
          </a:p>
          <a:p>
            <a:r>
              <a:rPr lang="en-GB" dirty="0"/>
              <a:t>2013 – 2015	Recovery as peripheral spreads narrow sharply / QE introduced</a:t>
            </a:r>
          </a:p>
          <a:p>
            <a:pPr marL="0" indent="0">
              <a:buNone/>
            </a:pPr>
            <a:endParaRPr lang="en-GB" dirty="0"/>
          </a:p>
          <a:p>
            <a:endParaRPr lang="en-GB" dirty="0"/>
          </a:p>
        </p:txBody>
      </p:sp>
      <p:sp>
        <p:nvSpPr>
          <p:cNvPr id="4" name="Text Placeholder 3">
            <a:extLst>
              <a:ext uri="{FF2B5EF4-FFF2-40B4-BE49-F238E27FC236}">
                <a16:creationId xmlns:a16="http://schemas.microsoft.com/office/drawing/2014/main" id="{C06472EA-045D-466F-F1D0-25BCCD0C10DD}"/>
              </a:ext>
            </a:extLst>
          </p:cNvPr>
          <p:cNvSpPr>
            <a:spLocks noGrp="1"/>
          </p:cNvSpPr>
          <p:nvPr>
            <p:ph type="body" sz="quarter" idx="13"/>
          </p:nvPr>
        </p:nvSpPr>
        <p:spPr/>
        <p:txBody>
          <a:bodyPr/>
          <a:lstStyle/>
          <a:p>
            <a:r>
              <a:rPr lang="en-GB" dirty="0"/>
              <a:t>Dramatic storyline involving multiple crises but with an eventual resolution</a:t>
            </a:r>
          </a:p>
        </p:txBody>
      </p:sp>
      <p:sp>
        <p:nvSpPr>
          <p:cNvPr id="5" name="Title 4">
            <a:extLst>
              <a:ext uri="{FF2B5EF4-FFF2-40B4-BE49-F238E27FC236}">
                <a16:creationId xmlns:a16="http://schemas.microsoft.com/office/drawing/2014/main" id="{32ED47D4-708E-ED95-A9E0-15B8A5B21815}"/>
              </a:ext>
            </a:extLst>
          </p:cNvPr>
          <p:cNvSpPr>
            <a:spLocks noGrp="1"/>
          </p:cNvSpPr>
          <p:nvPr>
            <p:ph type="title"/>
          </p:nvPr>
        </p:nvSpPr>
        <p:spPr/>
        <p:txBody>
          <a:bodyPr/>
          <a:lstStyle/>
          <a:p>
            <a:r>
              <a:rPr lang="en-GB" dirty="0"/>
              <a:t>A brief history of the euro</a:t>
            </a:r>
          </a:p>
        </p:txBody>
      </p:sp>
    </p:spTree>
    <p:extLst>
      <p:ext uri="{BB962C8B-B14F-4D97-AF65-F5344CB8AC3E}">
        <p14:creationId xmlns:p14="http://schemas.microsoft.com/office/powerpoint/2010/main" val="1224785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7F6710-BA38-2275-F38A-C4D280FB44C1}"/>
              </a:ext>
            </a:extLst>
          </p:cNvPr>
          <p:cNvSpPr>
            <a:spLocks noGrp="1"/>
          </p:cNvSpPr>
          <p:nvPr>
            <p:ph type="body" sz="quarter" idx="15"/>
          </p:nvPr>
        </p:nvSpPr>
        <p:spPr/>
        <p:txBody>
          <a:bodyPr/>
          <a:lstStyle/>
          <a:p>
            <a:r>
              <a:rPr lang="en-GB" dirty="0"/>
              <a:t>Source:  CAIM / Bloomberg 30-Sep-2025</a:t>
            </a:r>
          </a:p>
        </p:txBody>
      </p:sp>
      <p:graphicFrame>
        <p:nvGraphicFramePr>
          <p:cNvPr id="6" name="Content Placeholder 5">
            <a:extLst>
              <a:ext uri="{FF2B5EF4-FFF2-40B4-BE49-F238E27FC236}">
                <a16:creationId xmlns:a16="http://schemas.microsoft.com/office/drawing/2014/main" id="{63F51E9D-9F3B-CAE8-0C94-F0E128A2F9B1}"/>
              </a:ext>
            </a:extLst>
          </p:cNvPr>
          <p:cNvGraphicFramePr>
            <a:graphicFrameLocks noGrp="1"/>
          </p:cNvGraphicFramePr>
          <p:nvPr>
            <p:ph sz="quarter" idx="14"/>
            <p:extLst>
              <p:ext uri="{D42A27DB-BD31-4B8C-83A1-F6EECF244321}">
                <p14:modId xmlns:p14="http://schemas.microsoft.com/office/powerpoint/2010/main" val="1877628500"/>
              </p:ext>
            </p:extLst>
          </p:nvPr>
        </p:nvGraphicFramePr>
        <p:xfrm>
          <a:off x="2051326" y="1835598"/>
          <a:ext cx="3975099" cy="3738825"/>
        </p:xfrm>
        <a:graphic>
          <a:graphicData uri="http://schemas.openxmlformats.org/drawingml/2006/table">
            <a:tbl>
              <a:tblPr>
                <a:tableStyleId>{5C22544A-7EE6-4342-B048-85BDC9FD1C3A}</a:tableStyleId>
              </a:tblPr>
              <a:tblGrid>
                <a:gridCol w="1325033">
                  <a:extLst>
                    <a:ext uri="{9D8B030D-6E8A-4147-A177-3AD203B41FA5}">
                      <a16:colId xmlns:a16="http://schemas.microsoft.com/office/drawing/2014/main" val="689897788"/>
                    </a:ext>
                  </a:extLst>
                </a:gridCol>
                <a:gridCol w="1325033">
                  <a:extLst>
                    <a:ext uri="{9D8B030D-6E8A-4147-A177-3AD203B41FA5}">
                      <a16:colId xmlns:a16="http://schemas.microsoft.com/office/drawing/2014/main" val="2209587347"/>
                    </a:ext>
                  </a:extLst>
                </a:gridCol>
                <a:gridCol w="1325033">
                  <a:extLst>
                    <a:ext uri="{9D8B030D-6E8A-4147-A177-3AD203B41FA5}">
                      <a16:colId xmlns:a16="http://schemas.microsoft.com/office/drawing/2014/main" val="3332135522"/>
                    </a:ext>
                  </a:extLst>
                </a:gridCol>
              </a:tblGrid>
              <a:tr h="249255">
                <a:tc>
                  <a:txBody>
                    <a:bodyPr/>
                    <a:lstStyle/>
                    <a:p>
                      <a:pPr algn="l" fontAlgn="b">
                        <a:buNone/>
                      </a:pPr>
                      <a:r>
                        <a:rPr lang="en-GB" sz="1100" b="0" i="0" u="none" strike="noStrike" dirty="0">
                          <a:solidFill>
                            <a:srgbClr val="000000"/>
                          </a:solidFill>
                          <a:effectLst/>
                          <a:latin typeface="Aptos Narrow" panose="020B0004020202020204" pitchFamily="34" charset="0"/>
                        </a:rPr>
                        <a:t>Germany </a:t>
                      </a:r>
                    </a:p>
                  </a:txBody>
                  <a:tcPr marL="6350" marR="6350" marT="6350" marB="0" anchor="b"/>
                </a:tc>
                <a:tc>
                  <a:txBody>
                    <a:bodyPr/>
                    <a:lstStyle/>
                    <a:p>
                      <a:pPr algn="r" fontAlgn="b">
                        <a:buNone/>
                      </a:pPr>
                      <a:r>
                        <a:rPr lang="en-GB" sz="1100" b="0" i="0" u="none" strike="noStrike" dirty="0">
                          <a:solidFill>
                            <a:srgbClr val="000000"/>
                          </a:solidFill>
                          <a:effectLst/>
                          <a:latin typeface="Aptos Narrow" panose="020B0004020202020204" pitchFamily="34" charset="0"/>
                        </a:rPr>
                        <a:t>2.30</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OBL 2.2 10/30</a:t>
                      </a:r>
                    </a:p>
                  </a:txBody>
                  <a:tcPr marL="6350" marR="6350" marT="6350" marB="0" anchor="b"/>
                </a:tc>
                <a:extLst>
                  <a:ext uri="{0D108BD9-81ED-4DB2-BD59-A6C34878D82A}">
                    <a16:rowId xmlns:a16="http://schemas.microsoft.com/office/drawing/2014/main" val="1217637585"/>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Ireland</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2.40</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IRISH 2.4 30</a:t>
                      </a:r>
                    </a:p>
                  </a:txBody>
                  <a:tcPr marL="6350" marR="6350" marT="6350" marB="0" anchor="b"/>
                </a:tc>
                <a:extLst>
                  <a:ext uri="{0D108BD9-81ED-4DB2-BD59-A6C34878D82A}">
                    <a16:rowId xmlns:a16="http://schemas.microsoft.com/office/drawing/2014/main" val="405044137"/>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Portugal</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2.42</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PGB 0.475 30</a:t>
                      </a:r>
                    </a:p>
                  </a:txBody>
                  <a:tcPr marL="6350" marR="6350" marT="6350" marB="0" anchor="b"/>
                </a:tc>
                <a:extLst>
                  <a:ext uri="{0D108BD9-81ED-4DB2-BD59-A6C34878D82A}">
                    <a16:rowId xmlns:a16="http://schemas.microsoft.com/office/drawing/2014/main" val="2148137555"/>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Spain</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2.49</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SPGB2.7 01/30</a:t>
                      </a:r>
                    </a:p>
                  </a:txBody>
                  <a:tcPr marL="6350" marR="6350" marT="6350" marB="0" anchor="b"/>
                </a:tc>
                <a:extLst>
                  <a:ext uri="{0D108BD9-81ED-4DB2-BD59-A6C34878D82A}">
                    <a16:rowId xmlns:a16="http://schemas.microsoft.com/office/drawing/2014/main" val="1618551239"/>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Croatia</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2.51</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CROATI2 ¾ 30</a:t>
                      </a:r>
                    </a:p>
                  </a:txBody>
                  <a:tcPr marL="6350" marR="6350" marT="6350" marB="0" anchor="b"/>
                </a:tc>
                <a:extLst>
                  <a:ext uri="{0D108BD9-81ED-4DB2-BD59-A6C34878D82A}">
                    <a16:rowId xmlns:a16="http://schemas.microsoft.com/office/drawing/2014/main" val="4230744099"/>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Finland</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2.52</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RFGB 0 09/30</a:t>
                      </a:r>
                    </a:p>
                  </a:txBody>
                  <a:tcPr marL="6350" marR="6350" marT="6350" marB="0" anchor="b"/>
                </a:tc>
                <a:extLst>
                  <a:ext uri="{0D108BD9-81ED-4DB2-BD59-A6C34878D82A}">
                    <a16:rowId xmlns:a16="http://schemas.microsoft.com/office/drawing/2014/main" val="2015281552"/>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Austria</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2.55</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RAGB 0 02/31</a:t>
                      </a:r>
                    </a:p>
                  </a:txBody>
                  <a:tcPr marL="6350" marR="6350" marT="6350" marB="0" anchor="b"/>
                </a:tc>
                <a:extLst>
                  <a:ext uri="{0D108BD9-81ED-4DB2-BD59-A6C34878D82A}">
                    <a16:rowId xmlns:a16="http://schemas.microsoft.com/office/drawing/2014/main" val="2923989286"/>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Slovakia</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2.59</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SLOVGB0 ¾ 30</a:t>
                      </a:r>
                    </a:p>
                  </a:txBody>
                  <a:tcPr marL="6350" marR="6350" marT="6350" marB="0" anchor="b"/>
                </a:tc>
                <a:extLst>
                  <a:ext uri="{0D108BD9-81ED-4DB2-BD59-A6C34878D82A}">
                    <a16:rowId xmlns:a16="http://schemas.microsoft.com/office/drawing/2014/main" val="3819393217"/>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Belgium</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2.61</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BGB 2.6 10/30</a:t>
                      </a:r>
                    </a:p>
                  </a:txBody>
                  <a:tcPr marL="6350" marR="6350" marT="6350" marB="0" anchor="b"/>
                </a:tc>
                <a:extLst>
                  <a:ext uri="{0D108BD9-81ED-4DB2-BD59-A6C34878D82A}">
                    <a16:rowId xmlns:a16="http://schemas.microsoft.com/office/drawing/2014/main" val="716489682"/>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Greece</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2.61</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GGB1 ½ 06/30</a:t>
                      </a:r>
                    </a:p>
                  </a:txBody>
                  <a:tcPr marL="6350" marR="6350" marT="6350" marB="0" anchor="b"/>
                </a:tc>
                <a:extLst>
                  <a:ext uri="{0D108BD9-81ED-4DB2-BD59-A6C34878D82A}">
                    <a16:rowId xmlns:a16="http://schemas.microsoft.com/office/drawing/2014/main" val="94129824"/>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Lithuania</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2.75</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LITHUN2 ⅞ 30</a:t>
                      </a:r>
                    </a:p>
                  </a:txBody>
                  <a:tcPr marL="6350" marR="6350" marT="6350" marB="0" anchor="b"/>
                </a:tc>
                <a:extLst>
                  <a:ext uri="{0D108BD9-81ED-4DB2-BD59-A6C34878D82A}">
                    <a16:rowId xmlns:a16="http://schemas.microsoft.com/office/drawing/2014/main" val="3478654210"/>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Italy</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2.75</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BTPS 2.95 30</a:t>
                      </a:r>
                    </a:p>
                  </a:txBody>
                  <a:tcPr marL="6350" marR="6350" marT="6350" marB="0" anchor="b"/>
                </a:tc>
                <a:extLst>
                  <a:ext uri="{0D108BD9-81ED-4DB2-BD59-A6C34878D82A}">
                    <a16:rowId xmlns:a16="http://schemas.microsoft.com/office/drawing/2014/main" val="3837045869"/>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Latvia</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2.78</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LATVIA2 ⅞ 30</a:t>
                      </a:r>
                    </a:p>
                  </a:txBody>
                  <a:tcPr marL="6350" marR="6350" marT="6350" marB="0" anchor="b"/>
                </a:tc>
                <a:extLst>
                  <a:ext uri="{0D108BD9-81ED-4DB2-BD59-A6C34878D82A}">
                    <a16:rowId xmlns:a16="http://schemas.microsoft.com/office/drawing/2014/main" val="63704415"/>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France</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2.82</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FRTR2.7 02/31</a:t>
                      </a:r>
                    </a:p>
                  </a:txBody>
                  <a:tcPr marL="6350" marR="6350" marT="6350" marB="0" anchor="b"/>
                </a:tc>
                <a:extLst>
                  <a:ext uri="{0D108BD9-81ED-4DB2-BD59-A6C34878D82A}">
                    <a16:rowId xmlns:a16="http://schemas.microsoft.com/office/drawing/2014/main" val="3536840557"/>
                  </a:ext>
                </a:extLst>
              </a:tr>
              <a:tr h="249255">
                <a:tc>
                  <a:txBody>
                    <a:bodyPr/>
                    <a:lstStyle/>
                    <a:p>
                      <a:pPr algn="l" fontAlgn="b">
                        <a:buNone/>
                      </a:pPr>
                      <a:r>
                        <a:rPr lang="en-GB" sz="1100" b="0" i="0" u="none" strike="noStrike" dirty="0">
                          <a:solidFill>
                            <a:srgbClr val="000000"/>
                          </a:solidFill>
                          <a:effectLst/>
                          <a:latin typeface="Aptos Narrow" panose="020B0004020202020204" pitchFamily="34" charset="0"/>
                        </a:rPr>
                        <a:t>United Kingdom</a:t>
                      </a:r>
                    </a:p>
                  </a:txBody>
                  <a:tcPr marL="6350" marR="6350" marT="6350" marB="0" anchor="b"/>
                </a:tc>
                <a:tc>
                  <a:txBody>
                    <a:bodyPr/>
                    <a:lstStyle/>
                    <a:p>
                      <a:pPr algn="r" fontAlgn="b">
                        <a:buNone/>
                      </a:pPr>
                      <a:r>
                        <a:rPr lang="en-GB" sz="1100" b="0" i="0" u="none" strike="noStrike">
                          <a:solidFill>
                            <a:srgbClr val="000000"/>
                          </a:solidFill>
                          <a:effectLst/>
                          <a:latin typeface="Aptos Narrow" panose="020B0004020202020204" pitchFamily="34" charset="0"/>
                        </a:rPr>
                        <a:t>4.14</a:t>
                      </a:r>
                    </a:p>
                  </a:txBody>
                  <a:tcPr marL="6350" marR="6350" marT="6350" marB="0" anchor="b"/>
                </a:tc>
                <a:tc>
                  <a:txBody>
                    <a:bodyPr/>
                    <a:lstStyle/>
                    <a:p>
                      <a:pPr algn="r" fontAlgn="b">
                        <a:buNone/>
                      </a:pPr>
                      <a:r>
                        <a:rPr lang="en-GB" sz="1100" b="0" i="0" u="none" strike="noStrike" dirty="0">
                          <a:solidFill>
                            <a:srgbClr val="000000"/>
                          </a:solidFill>
                          <a:effectLst/>
                          <a:latin typeface="Aptos Narrow" panose="020B0004020202020204" pitchFamily="34" charset="0"/>
                        </a:rPr>
                        <a:t>UKT4 ⅜ 03/30</a:t>
                      </a:r>
                    </a:p>
                  </a:txBody>
                  <a:tcPr marL="6350" marR="6350" marT="6350" marB="0" anchor="b"/>
                </a:tc>
                <a:extLst>
                  <a:ext uri="{0D108BD9-81ED-4DB2-BD59-A6C34878D82A}">
                    <a16:rowId xmlns:a16="http://schemas.microsoft.com/office/drawing/2014/main" val="2955236314"/>
                  </a:ext>
                </a:extLst>
              </a:tr>
            </a:tbl>
          </a:graphicData>
        </a:graphic>
      </p:graphicFrame>
      <p:sp>
        <p:nvSpPr>
          <p:cNvPr id="4" name="Text Placeholder 3">
            <a:extLst>
              <a:ext uri="{FF2B5EF4-FFF2-40B4-BE49-F238E27FC236}">
                <a16:creationId xmlns:a16="http://schemas.microsoft.com/office/drawing/2014/main" id="{45C650C1-32AF-435B-89A5-22377424445A}"/>
              </a:ext>
            </a:extLst>
          </p:cNvPr>
          <p:cNvSpPr>
            <a:spLocks noGrp="1"/>
          </p:cNvSpPr>
          <p:nvPr>
            <p:ph type="body" sz="quarter" idx="13"/>
          </p:nvPr>
        </p:nvSpPr>
        <p:spPr/>
        <p:txBody>
          <a:bodyPr/>
          <a:lstStyle/>
          <a:p>
            <a:r>
              <a:rPr lang="en-GB" dirty="0"/>
              <a:t>These are ranked – note the narrow spreads between periphery and Germany</a:t>
            </a:r>
          </a:p>
        </p:txBody>
      </p:sp>
      <p:sp>
        <p:nvSpPr>
          <p:cNvPr id="5" name="Title 4">
            <a:extLst>
              <a:ext uri="{FF2B5EF4-FFF2-40B4-BE49-F238E27FC236}">
                <a16:creationId xmlns:a16="http://schemas.microsoft.com/office/drawing/2014/main" id="{F5201A18-30F5-8F0D-30CB-539761C28ED2}"/>
              </a:ext>
            </a:extLst>
          </p:cNvPr>
          <p:cNvSpPr>
            <a:spLocks noGrp="1"/>
          </p:cNvSpPr>
          <p:nvPr>
            <p:ph type="title"/>
          </p:nvPr>
        </p:nvSpPr>
        <p:spPr/>
        <p:txBody>
          <a:bodyPr/>
          <a:lstStyle/>
          <a:p>
            <a:r>
              <a:rPr lang="en-GB" dirty="0"/>
              <a:t>Current 5-year European yields</a:t>
            </a:r>
          </a:p>
        </p:txBody>
      </p:sp>
      <p:pic>
        <p:nvPicPr>
          <p:cNvPr id="7" name="Picture 6">
            <a:extLst>
              <a:ext uri="{FF2B5EF4-FFF2-40B4-BE49-F238E27FC236}">
                <a16:creationId xmlns:a16="http://schemas.microsoft.com/office/drawing/2014/main" id="{69F409C3-2659-4F7F-F097-F063C6D511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084" y="1835598"/>
            <a:ext cx="398116" cy="3738825"/>
          </a:xfrm>
          <a:prstGeom prst="rect">
            <a:avLst/>
          </a:prstGeom>
        </p:spPr>
      </p:pic>
    </p:spTree>
    <p:extLst>
      <p:ext uri="{BB962C8B-B14F-4D97-AF65-F5344CB8AC3E}">
        <p14:creationId xmlns:p14="http://schemas.microsoft.com/office/powerpoint/2010/main" val="3109131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2217CA7-3B9D-03F8-91CB-A1B7A6ACF8C7}"/>
              </a:ext>
            </a:extLst>
          </p:cNvPr>
          <p:cNvSpPr>
            <a:spLocks noGrp="1"/>
          </p:cNvSpPr>
          <p:nvPr>
            <p:ph type="body" sz="quarter" idx="15"/>
          </p:nvPr>
        </p:nvSpPr>
        <p:spPr/>
        <p:txBody>
          <a:bodyPr/>
          <a:lstStyle/>
          <a:p>
            <a:endParaRPr lang="en-GB"/>
          </a:p>
        </p:txBody>
      </p:sp>
      <p:graphicFrame>
        <p:nvGraphicFramePr>
          <p:cNvPr id="8" name="Content Placeholder 7">
            <a:extLst>
              <a:ext uri="{FF2B5EF4-FFF2-40B4-BE49-F238E27FC236}">
                <a16:creationId xmlns:a16="http://schemas.microsoft.com/office/drawing/2014/main" id="{1F5A645F-15B9-53BC-6102-ACEE294E9474}"/>
              </a:ext>
            </a:extLst>
          </p:cNvPr>
          <p:cNvGraphicFramePr>
            <a:graphicFrameLocks noGrp="1"/>
          </p:cNvGraphicFramePr>
          <p:nvPr>
            <p:ph sz="quarter" idx="14"/>
            <p:extLst>
              <p:ext uri="{D42A27DB-BD31-4B8C-83A1-F6EECF244321}">
                <p14:modId xmlns:p14="http://schemas.microsoft.com/office/powerpoint/2010/main" val="736966271"/>
              </p:ext>
            </p:extLst>
          </p:nvPr>
        </p:nvGraphicFramePr>
        <p:xfrm>
          <a:off x="977900" y="1714500"/>
          <a:ext cx="8147050" cy="43053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323E2C7D-76BB-8FE5-E509-2D52A42264EE}"/>
              </a:ext>
            </a:extLst>
          </p:cNvPr>
          <p:cNvSpPr>
            <a:spLocks noGrp="1"/>
          </p:cNvSpPr>
          <p:nvPr>
            <p:ph type="body" sz="quarter" idx="13"/>
          </p:nvPr>
        </p:nvSpPr>
        <p:spPr/>
        <p:txBody>
          <a:bodyPr/>
          <a:lstStyle/>
          <a:p>
            <a:r>
              <a:rPr lang="en-GB" dirty="0"/>
              <a:t>France is now the highest yielding EU sovereign!</a:t>
            </a:r>
          </a:p>
        </p:txBody>
      </p:sp>
      <p:sp>
        <p:nvSpPr>
          <p:cNvPr id="5" name="Title 4">
            <a:extLst>
              <a:ext uri="{FF2B5EF4-FFF2-40B4-BE49-F238E27FC236}">
                <a16:creationId xmlns:a16="http://schemas.microsoft.com/office/drawing/2014/main" id="{C02438D1-241F-9429-9E4E-756623BF54BB}"/>
              </a:ext>
            </a:extLst>
          </p:cNvPr>
          <p:cNvSpPr>
            <a:spLocks noGrp="1"/>
          </p:cNvSpPr>
          <p:nvPr>
            <p:ph type="title"/>
          </p:nvPr>
        </p:nvSpPr>
        <p:spPr/>
        <p:txBody>
          <a:bodyPr/>
          <a:lstStyle/>
          <a:p>
            <a:r>
              <a:rPr lang="en-GB" dirty="0"/>
              <a:t>Yield spreads versus Germany 5yr</a:t>
            </a:r>
          </a:p>
        </p:txBody>
      </p:sp>
    </p:spTree>
    <p:extLst>
      <p:ext uri="{BB962C8B-B14F-4D97-AF65-F5344CB8AC3E}">
        <p14:creationId xmlns:p14="http://schemas.microsoft.com/office/powerpoint/2010/main" val="214008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59553EE-C293-306E-00DD-EC23F51D7BD2}"/>
              </a:ext>
            </a:extLst>
          </p:cNvPr>
          <p:cNvSpPr>
            <a:spLocks noGrp="1"/>
          </p:cNvSpPr>
          <p:nvPr>
            <p:ph type="body" sz="quarter" idx="15"/>
          </p:nvPr>
        </p:nvSpPr>
        <p:spPr/>
        <p:txBody>
          <a:bodyPr/>
          <a:lstStyle/>
          <a:p>
            <a:r>
              <a:rPr lang="en-GB" dirty="0"/>
              <a:t>Source:  Moody’s   October 2025</a:t>
            </a:r>
          </a:p>
        </p:txBody>
      </p:sp>
      <p:graphicFrame>
        <p:nvGraphicFramePr>
          <p:cNvPr id="6" name="Content Placeholder 5">
            <a:extLst>
              <a:ext uri="{FF2B5EF4-FFF2-40B4-BE49-F238E27FC236}">
                <a16:creationId xmlns:a16="http://schemas.microsoft.com/office/drawing/2014/main" id="{F5E1CA50-FE0F-B6F9-35C9-CEA6DD82153B}"/>
              </a:ext>
            </a:extLst>
          </p:cNvPr>
          <p:cNvGraphicFramePr>
            <a:graphicFrameLocks noGrp="1"/>
          </p:cNvGraphicFramePr>
          <p:nvPr>
            <p:ph sz="quarter" idx="14"/>
            <p:extLst>
              <p:ext uri="{D42A27DB-BD31-4B8C-83A1-F6EECF244321}">
                <p14:modId xmlns:p14="http://schemas.microsoft.com/office/powerpoint/2010/main" val="3726276279"/>
              </p:ext>
            </p:extLst>
          </p:nvPr>
        </p:nvGraphicFramePr>
        <p:xfrm>
          <a:off x="977900" y="1697099"/>
          <a:ext cx="6140232" cy="4253230"/>
        </p:xfrm>
        <a:graphic>
          <a:graphicData uri="http://schemas.openxmlformats.org/drawingml/2006/table">
            <a:tbl>
              <a:tblPr>
                <a:tableStyleId>{5C22544A-7EE6-4342-B048-85BDC9FD1C3A}</a:tableStyleId>
              </a:tblPr>
              <a:tblGrid>
                <a:gridCol w="3070116">
                  <a:extLst>
                    <a:ext uri="{9D8B030D-6E8A-4147-A177-3AD203B41FA5}">
                      <a16:colId xmlns:a16="http://schemas.microsoft.com/office/drawing/2014/main" val="2282239048"/>
                    </a:ext>
                  </a:extLst>
                </a:gridCol>
                <a:gridCol w="3070116">
                  <a:extLst>
                    <a:ext uri="{9D8B030D-6E8A-4147-A177-3AD203B41FA5}">
                      <a16:colId xmlns:a16="http://schemas.microsoft.com/office/drawing/2014/main" val="600262858"/>
                    </a:ext>
                  </a:extLst>
                </a:gridCol>
              </a:tblGrid>
              <a:tr h="113286">
                <a:tc>
                  <a:txBody>
                    <a:bodyPr/>
                    <a:lstStyle/>
                    <a:p>
                      <a:pPr algn="ctr" fontAlgn="b">
                        <a:buNone/>
                      </a:pPr>
                      <a:r>
                        <a:rPr lang="en-GB" sz="1600" b="0" i="0" u="none" strike="noStrike" dirty="0">
                          <a:solidFill>
                            <a:srgbClr val="000000"/>
                          </a:solidFill>
                          <a:effectLst/>
                          <a:latin typeface="Aptos Narrow" panose="020B0004020202020204" pitchFamily="34" charset="0"/>
                        </a:rPr>
                        <a:t>Aa3</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21/04/2023</a:t>
                      </a:r>
                    </a:p>
                  </a:txBody>
                  <a:tcPr marL="6350" marR="6350" marT="6350" marB="0" anchor="b"/>
                </a:tc>
                <a:extLst>
                  <a:ext uri="{0D108BD9-81ED-4DB2-BD59-A6C34878D82A}">
                    <a16:rowId xmlns:a16="http://schemas.microsoft.com/office/drawing/2014/main" val="670549172"/>
                  </a:ext>
                </a:extLst>
              </a:tr>
              <a:tr h="227586">
                <a:tc>
                  <a:txBody>
                    <a:bodyPr/>
                    <a:lstStyle/>
                    <a:p>
                      <a:pPr algn="ctr" fontAlgn="b">
                        <a:buNone/>
                      </a:pPr>
                      <a:r>
                        <a:rPr lang="en-GB" sz="1600" b="0" i="0" u="none" strike="noStrike" dirty="0">
                          <a:solidFill>
                            <a:srgbClr val="000000"/>
                          </a:solidFill>
                          <a:effectLst/>
                          <a:latin typeface="Aptos Narrow" panose="020B0004020202020204" pitchFamily="34" charset="0"/>
                        </a:rPr>
                        <a:t>A1</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06/05/2022</a:t>
                      </a:r>
                    </a:p>
                  </a:txBody>
                  <a:tcPr marL="6350" marR="6350" marT="6350" marB="0" anchor="b"/>
                </a:tc>
                <a:extLst>
                  <a:ext uri="{0D108BD9-81ED-4DB2-BD59-A6C34878D82A}">
                    <a16:rowId xmlns:a16="http://schemas.microsoft.com/office/drawing/2014/main" val="4132302031"/>
                  </a:ext>
                </a:extLst>
              </a:tr>
              <a:tr h="227586">
                <a:tc>
                  <a:txBody>
                    <a:bodyPr/>
                    <a:lstStyle/>
                    <a:p>
                      <a:pPr algn="ctr" fontAlgn="b">
                        <a:buNone/>
                      </a:pPr>
                      <a:r>
                        <a:rPr lang="en-GB" sz="1600" b="0" i="0" u="none" strike="noStrike" dirty="0">
                          <a:solidFill>
                            <a:srgbClr val="000000"/>
                          </a:solidFill>
                          <a:effectLst/>
                          <a:latin typeface="Aptos Narrow" panose="020B0004020202020204" pitchFamily="34" charset="0"/>
                        </a:rPr>
                        <a:t>A2</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15/09/2017</a:t>
                      </a:r>
                    </a:p>
                  </a:txBody>
                  <a:tcPr marL="6350" marR="6350" marT="6350" marB="0" anchor="b"/>
                </a:tc>
                <a:extLst>
                  <a:ext uri="{0D108BD9-81ED-4DB2-BD59-A6C34878D82A}">
                    <a16:rowId xmlns:a16="http://schemas.microsoft.com/office/drawing/2014/main" val="1900327510"/>
                  </a:ext>
                </a:extLst>
              </a:tr>
              <a:tr h="227586">
                <a:tc>
                  <a:txBody>
                    <a:bodyPr/>
                    <a:lstStyle/>
                    <a:p>
                      <a:pPr algn="ctr" fontAlgn="b">
                        <a:buNone/>
                      </a:pPr>
                      <a:r>
                        <a:rPr lang="en-GB" sz="1600" b="0" i="0" u="none" strike="noStrike" dirty="0">
                          <a:solidFill>
                            <a:srgbClr val="000000"/>
                          </a:solidFill>
                          <a:effectLst/>
                          <a:latin typeface="Aptos Narrow" panose="020B0004020202020204" pitchFamily="34" charset="0"/>
                        </a:rPr>
                        <a:t>A3</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14/05/2016</a:t>
                      </a:r>
                    </a:p>
                  </a:txBody>
                  <a:tcPr marL="6350" marR="6350" marT="6350" marB="0" anchor="b"/>
                </a:tc>
                <a:extLst>
                  <a:ext uri="{0D108BD9-81ED-4DB2-BD59-A6C34878D82A}">
                    <a16:rowId xmlns:a16="http://schemas.microsoft.com/office/drawing/2014/main" val="3538202509"/>
                  </a:ext>
                </a:extLst>
              </a:tr>
              <a:tr h="227586">
                <a:tc>
                  <a:txBody>
                    <a:bodyPr/>
                    <a:lstStyle/>
                    <a:p>
                      <a:pPr algn="ctr" fontAlgn="b">
                        <a:buNone/>
                      </a:pPr>
                      <a:r>
                        <a:rPr lang="en-GB" sz="1600" b="0" i="0" u="none" strike="noStrike" dirty="0">
                          <a:solidFill>
                            <a:srgbClr val="000000"/>
                          </a:solidFill>
                          <a:effectLst/>
                          <a:latin typeface="Aptos Narrow" panose="020B0004020202020204" pitchFamily="34" charset="0"/>
                        </a:rPr>
                        <a:t>Baa1</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16/05/2014</a:t>
                      </a:r>
                    </a:p>
                  </a:txBody>
                  <a:tcPr marL="6350" marR="6350" marT="6350" marB="0" anchor="b"/>
                </a:tc>
                <a:extLst>
                  <a:ext uri="{0D108BD9-81ED-4DB2-BD59-A6C34878D82A}">
                    <a16:rowId xmlns:a16="http://schemas.microsoft.com/office/drawing/2014/main" val="2692893402"/>
                  </a:ext>
                </a:extLst>
              </a:tr>
              <a:tr h="227586">
                <a:tc>
                  <a:txBody>
                    <a:bodyPr/>
                    <a:lstStyle/>
                    <a:p>
                      <a:pPr algn="ctr" fontAlgn="b">
                        <a:buNone/>
                      </a:pPr>
                      <a:r>
                        <a:rPr lang="en-GB" sz="1600" b="0" i="0" u="none" strike="noStrike" dirty="0">
                          <a:solidFill>
                            <a:srgbClr val="000000"/>
                          </a:solidFill>
                          <a:effectLst/>
                          <a:latin typeface="Aptos Narrow" panose="020B0004020202020204" pitchFamily="34" charset="0"/>
                        </a:rPr>
                        <a:t>Baa3</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17/01/2014</a:t>
                      </a:r>
                    </a:p>
                  </a:txBody>
                  <a:tcPr marL="6350" marR="6350" marT="6350" marB="0" anchor="b"/>
                </a:tc>
                <a:extLst>
                  <a:ext uri="{0D108BD9-81ED-4DB2-BD59-A6C34878D82A}">
                    <a16:rowId xmlns:a16="http://schemas.microsoft.com/office/drawing/2014/main" val="659788020"/>
                  </a:ext>
                </a:extLst>
              </a:tr>
              <a:tr h="227586">
                <a:tc>
                  <a:txBody>
                    <a:bodyPr/>
                    <a:lstStyle/>
                    <a:p>
                      <a:pPr algn="ctr" fontAlgn="b">
                        <a:buNone/>
                      </a:pPr>
                      <a:r>
                        <a:rPr lang="en-GB" sz="1600" b="0" i="0" u="none" strike="noStrike">
                          <a:solidFill>
                            <a:srgbClr val="000000"/>
                          </a:solidFill>
                          <a:effectLst/>
                          <a:latin typeface="Aptos Narrow" panose="020B0004020202020204" pitchFamily="34" charset="0"/>
                        </a:rPr>
                        <a:t>Ba1</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12/07/2011</a:t>
                      </a:r>
                    </a:p>
                  </a:txBody>
                  <a:tcPr marL="6350" marR="6350" marT="6350" marB="0" anchor="b"/>
                </a:tc>
                <a:extLst>
                  <a:ext uri="{0D108BD9-81ED-4DB2-BD59-A6C34878D82A}">
                    <a16:rowId xmlns:a16="http://schemas.microsoft.com/office/drawing/2014/main" val="1574898074"/>
                  </a:ext>
                </a:extLst>
              </a:tr>
              <a:tr h="227586">
                <a:tc>
                  <a:txBody>
                    <a:bodyPr/>
                    <a:lstStyle/>
                    <a:p>
                      <a:pPr algn="ctr" fontAlgn="b">
                        <a:buNone/>
                      </a:pPr>
                      <a:r>
                        <a:rPr lang="en-GB" sz="1600" b="0" i="0" u="none" strike="noStrike">
                          <a:solidFill>
                            <a:srgbClr val="000000"/>
                          </a:solidFill>
                          <a:effectLst/>
                          <a:latin typeface="Aptos Narrow" panose="020B0004020202020204" pitchFamily="34" charset="0"/>
                        </a:rPr>
                        <a:t>Baa3</a:t>
                      </a:r>
                    </a:p>
                  </a:txBody>
                  <a:tcPr marL="6350" marR="6350" marT="6350" marB="0" anchor="b"/>
                </a:tc>
                <a:tc>
                  <a:txBody>
                    <a:bodyPr/>
                    <a:lstStyle/>
                    <a:p>
                      <a:pPr algn="ctr" fontAlgn="b">
                        <a:buNone/>
                      </a:pPr>
                      <a:r>
                        <a:rPr lang="en-GB" sz="1600" b="0" i="0" u="none" strike="noStrike">
                          <a:solidFill>
                            <a:srgbClr val="000000"/>
                          </a:solidFill>
                          <a:effectLst/>
                          <a:latin typeface="Aptos Narrow" panose="020B0004020202020204" pitchFamily="34" charset="0"/>
                        </a:rPr>
                        <a:t>15/04/2011</a:t>
                      </a:r>
                    </a:p>
                  </a:txBody>
                  <a:tcPr marL="6350" marR="6350" marT="6350" marB="0" anchor="b"/>
                </a:tc>
                <a:extLst>
                  <a:ext uri="{0D108BD9-81ED-4DB2-BD59-A6C34878D82A}">
                    <a16:rowId xmlns:a16="http://schemas.microsoft.com/office/drawing/2014/main" val="1094398591"/>
                  </a:ext>
                </a:extLst>
              </a:tr>
              <a:tr h="227586">
                <a:tc>
                  <a:txBody>
                    <a:bodyPr/>
                    <a:lstStyle/>
                    <a:p>
                      <a:pPr algn="ctr" fontAlgn="b">
                        <a:buNone/>
                      </a:pPr>
                      <a:r>
                        <a:rPr lang="en-GB" sz="1600" b="0" i="0" u="none" strike="noStrike" dirty="0">
                          <a:solidFill>
                            <a:srgbClr val="000000"/>
                          </a:solidFill>
                          <a:effectLst/>
                          <a:latin typeface="Aptos Narrow" panose="020B0004020202020204" pitchFamily="34" charset="0"/>
                        </a:rPr>
                        <a:t>Baa1</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17/12/2010</a:t>
                      </a:r>
                    </a:p>
                  </a:txBody>
                  <a:tcPr marL="6350" marR="6350" marT="6350" marB="0" anchor="b"/>
                </a:tc>
                <a:extLst>
                  <a:ext uri="{0D108BD9-81ED-4DB2-BD59-A6C34878D82A}">
                    <a16:rowId xmlns:a16="http://schemas.microsoft.com/office/drawing/2014/main" val="4288336949"/>
                  </a:ext>
                </a:extLst>
              </a:tr>
              <a:tr h="227586">
                <a:tc>
                  <a:txBody>
                    <a:bodyPr/>
                    <a:lstStyle/>
                    <a:p>
                      <a:pPr algn="ctr" fontAlgn="b">
                        <a:buNone/>
                      </a:pPr>
                      <a:r>
                        <a:rPr lang="en-GB" sz="1600" b="0" i="0" u="none" strike="noStrike">
                          <a:solidFill>
                            <a:srgbClr val="000000"/>
                          </a:solidFill>
                          <a:effectLst/>
                          <a:latin typeface="Aptos Narrow" panose="020B0004020202020204" pitchFamily="34" charset="0"/>
                        </a:rPr>
                        <a:t>Aa2</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05/10/2010</a:t>
                      </a:r>
                    </a:p>
                  </a:txBody>
                  <a:tcPr marL="6350" marR="6350" marT="6350" marB="0" anchor="b"/>
                </a:tc>
                <a:extLst>
                  <a:ext uri="{0D108BD9-81ED-4DB2-BD59-A6C34878D82A}">
                    <a16:rowId xmlns:a16="http://schemas.microsoft.com/office/drawing/2014/main" val="3074157401"/>
                  </a:ext>
                </a:extLst>
              </a:tr>
              <a:tr h="227586">
                <a:tc>
                  <a:txBody>
                    <a:bodyPr/>
                    <a:lstStyle/>
                    <a:p>
                      <a:pPr algn="ctr" fontAlgn="b">
                        <a:buNone/>
                      </a:pPr>
                      <a:r>
                        <a:rPr lang="en-GB" sz="1600" b="0" i="0" u="none" strike="noStrike" dirty="0">
                          <a:solidFill>
                            <a:srgbClr val="000000"/>
                          </a:solidFill>
                          <a:effectLst/>
                          <a:latin typeface="Aptos Narrow" panose="020B0004020202020204" pitchFamily="34" charset="0"/>
                        </a:rPr>
                        <a:t>Aa2</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19/07/2010</a:t>
                      </a:r>
                    </a:p>
                  </a:txBody>
                  <a:tcPr marL="6350" marR="6350" marT="6350" marB="0" anchor="b"/>
                </a:tc>
                <a:extLst>
                  <a:ext uri="{0D108BD9-81ED-4DB2-BD59-A6C34878D82A}">
                    <a16:rowId xmlns:a16="http://schemas.microsoft.com/office/drawing/2014/main" val="3907226167"/>
                  </a:ext>
                </a:extLst>
              </a:tr>
              <a:tr h="227586">
                <a:tc>
                  <a:txBody>
                    <a:bodyPr/>
                    <a:lstStyle/>
                    <a:p>
                      <a:pPr algn="ctr" fontAlgn="b">
                        <a:buNone/>
                      </a:pPr>
                      <a:r>
                        <a:rPr lang="en-GB" sz="1600" b="0" i="0" u="none" strike="noStrike">
                          <a:solidFill>
                            <a:srgbClr val="000000"/>
                          </a:solidFill>
                          <a:effectLst/>
                          <a:latin typeface="Aptos Narrow" panose="020B0004020202020204" pitchFamily="34" charset="0"/>
                        </a:rPr>
                        <a:t>Aa1</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02/07/2009</a:t>
                      </a:r>
                    </a:p>
                  </a:txBody>
                  <a:tcPr marL="6350" marR="6350" marT="6350" marB="0" anchor="b"/>
                </a:tc>
                <a:extLst>
                  <a:ext uri="{0D108BD9-81ED-4DB2-BD59-A6C34878D82A}">
                    <a16:rowId xmlns:a16="http://schemas.microsoft.com/office/drawing/2014/main" val="4038485892"/>
                  </a:ext>
                </a:extLst>
              </a:tr>
              <a:tr h="227586">
                <a:tc>
                  <a:txBody>
                    <a:bodyPr/>
                    <a:lstStyle/>
                    <a:p>
                      <a:pPr algn="ctr" fontAlgn="b">
                        <a:buNone/>
                      </a:pPr>
                      <a:r>
                        <a:rPr lang="en-GB" sz="1600" b="0" i="0" u="none" strike="noStrike" dirty="0" err="1">
                          <a:solidFill>
                            <a:srgbClr val="000000"/>
                          </a:solidFill>
                          <a:effectLst/>
                          <a:latin typeface="Aptos Narrow" panose="020B0004020202020204" pitchFamily="34" charset="0"/>
                        </a:rPr>
                        <a:t>Aaa</a:t>
                      </a:r>
                      <a:endParaRPr lang="en-GB"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17/04/2009</a:t>
                      </a:r>
                    </a:p>
                  </a:txBody>
                  <a:tcPr marL="6350" marR="6350" marT="6350" marB="0" anchor="b"/>
                </a:tc>
                <a:extLst>
                  <a:ext uri="{0D108BD9-81ED-4DB2-BD59-A6C34878D82A}">
                    <a16:rowId xmlns:a16="http://schemas.microsoft.com/office/drawing/2014/main" val="1149575075"/>
                  </a:ext>
                </a:extLst>
              </a:tr>
              <a:tr h="227586">
                <a:tc>
                  <a:txBody>
                    <a:bodyPr/>
                    <a:lstStyle/>
                    <a:p>
                      <a:pPr algn="ctr" fontAlgn="b">
                        <a:buNone/>
                      </a:pPr>
                      <a:r>
                        <a:rPr lang="en-GB" sz="1600" b="0" i="0" u="none" strike="noStrike" dirty="0" err="1">
                          <a:solidFill>
                            <a:srgbClr val="000000"/>
                          </a:solidFill>
                          <a:effectLst/>
                          <a:latin typeface="Aptos Narrow" panose="020B0004020202020204" pitchFamily="34" charset="0"/>
                        </a:rPr>
                        <a:t>Aaa</a:t>
                      </a:r>
                      <a:endParaRPr lang="en-GB"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04/05/1998</a:t>
                      </a:r>
                    </a:p>
                  </a:txBody>
                  <a:tcPr marL="6350" marR="6350" marT="6350" marB="0" anchor="b"/>
                </a:tc>
                <a:extLst>
                  <a:ext uri="{0D108BD9-81ED-4DB2-BD59-A6C34878D82A}">
                    <a16:rowId xmlns:a16="http://schemas.microsoft.com/office/drawing/2014/main" val="816648930"/>
                  </a:ext>
                </a:extLst>
              </a:tr>
              <a:tr h="227586">
                <a:tc>
                  <a:txBody>
                    <a:bodyPr/>
                    <a:lstStyle/>
                    <a:p>
                      <a:pPr algn="ctr" fontAlgn="b">
                        <a:buNone/>
                      </a:pPr>
                      <a:r>
                        <a:rPr lang="en-GB" sz="1600" b="0" i="0" u="none" strike="noStrike" dirty="0">
                          <a:solidFill>
                            <a:srgbClr val="000000"/>
                          </a:solidFill>
                          <a:effectLst/>
                          <a:latin typeface="Aptos Narrow" panose="020B0004020202020204" pitchFamily="34" charset="0"/>
                        </a:rPr>
                        <a:t>Aa1</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13/02/1997</a:t>
                      </a:r>
                    </a:p>
                  </a:txBody>
                  <a:tcPr marL="6350" marR="6350" marT="6350" marB="0" anchor="b"/>
                </a:tc>
                <a:extLst>
                  <a:ext uri="{0D108BD9-81ED-4DB2-BD59-A6C34878D82A}">
                    <a16:rowId xmlns:a16="http://schemas.microsoft.com/office/drawing/2014/main" val="1460982696"/>
                  </a:ext>
                </a:extLst>
              </a:tr>
              <a:tr h="227586">
                <a:tc>
                  <a:txBody>
                    <a:bodyPr/>
                    <a:lstStyle/>
                    <a:p>
                      <a:pPr algn="ctr" fontAlgn="b">
                        <a:buNone/>
                      </a:pPr>
                      <a:r>
                        <a:rPr lang="en-GB" sz="1600" b="0" i="0" u="none" strike="noStrike" dirty="0">
                          <a:solidFill>
                            <a:srgbClr val="000000"/>
                          </a:solidFill>
                          <a:effectLst/>
                          <a:latin typeface="Aptos Narrow" panose="020B0004020202020204" pitchFamily="34" charset="0"/>
                        </a:rPr>
                        <a:t>Aa2</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31/08/1994</a:t>
                      </a:r>
                    </a:p>
                  </a:txBody>
                  <a:tcPr marL="6350" marR="6350" marT="6350" marB="0" anchor="b"/>
                </a:tc>
                <a:extLst>
                  <a:ext uri="{0D108BD9-81ED-4DB2-BD59-A6C34878D82A}">
                    <a16:rowId xmlns:a16="http://schemas.microsoft.com/office/drawing/2014/main" val="1024868436"/>
                  </a:ext>
                </a:extLst>
              </a:tr>
              <a:tr h="240817">
                <a:tc>
                  <a:txBody>
                    <a:bodyPr/>
                    <a:lstStyle/>
                    <a:p>
                      <a:pPr algn="ctr" fontAlgn="b">
                        <a:buNone/>
                      </a:pPr>
                      <a:r>
                        <a:rPr lang="en-GB" sz="1600" b="0" i="0" u="none" strike="noStrike" dirty="0">
                          <a:solidFill>
                            <a:srgbClr val="000000"/>
                          </a:solidFill>
                          <a:effectLst/>
                          <a:latin typeface="Aptos Narrow" panose="020B0004020202020204" pitchFamily="34" charset="0"/>
                        </a:rPr>
                        <a:t>Aa3</a:t>
                      </a:r>
                    </a:p>
                  </a:txBody>
                  <a:tcPr marL="6350" marR="6350" marT="6350" marB="0" anchor="b"/>
                </a:tc>
                <a:tc>
                  <a:txBody>
                    <a:bodyPr/>
                    <a:lstStyle/>
                    <a:p>
                      <a:pPr algn="ctr" fontAlgn="b">
                        <a:buNone/>
                      </a:pPr>
                      <a:r>
                        <a:rPr lang="en-GB" sz="1600" b="0" i="0" u="none" strike="noStrike" dirty="0">
                          <a:solidFill>
                            <a:srgbClr val="000000"/>
                          </a:solidFill>
                          <a:effectLst/>
                          <a:latin typeface="Aptos Narrow" panose="020B0004020202020204" pitchFamily="34" charset="0"/>
                        </a:rPr>
                        <a:t>15/07/1987</a:t>
                      </a:r>
                    </a:p>
                  </a:txBody>
                  <a:tcPr marL="6350" marR="6350" marT="6350" marB="0" anchor="b"/>
                </a:tc>
                <a:extLst>
                  <a:ext uri="{0D108BD9-81ED-4DB2-BD59-A6C34878D82A}">
                    <a16:rowId xmlns:a16="http://schemas.microsoft.com/office/drawing/2014/main" val="4187141773"/>
                  </a:ext>
                </a:extLst>
              </a:tr>
            </a:tbl>
          </a:graphicData>
        </a:graphic>
      </p:graphicFrame>
      <p:sp>
        <p:nvSpPr>
          <p:cNvPr id="4" name="Text Placeholder 3">
            <a:extLst>
              <a:ext uri="{FF2B5EF4-FFF2-40B4-BE49-F238E27FC236}">
                <a16:creationId xmlns:a16="http://schemas.microsoft.com/office/drawing/2014/main" id="{80455FEF-00EA-8D74-8A7B-05DA8CD6AD20}"/>
              </a:ext>
            </a:extLst>
          </p:cNvPr>
          <p:cNvSpPr>
            <a:spLocks noGrp="1"/>
          </p:cNvSpPr>
          <p:nvPr>
            <p:ph type="body" sz="quarter" idx="13"/>
          </p:nvPr>
        </p:nvSpPr>
        <p:spPr/>
        <p:txBody>
          <a:bodyPr/>
          <a:lstStyle/>
          <a:p>
            <a:r>
              <a:rPr lang="en-GB" dirty="0"/>
              <a:t>In July 2011 Ireland lost its investment grade credit rating</a:t>
            </a:r>
          </a:p>
        </p:txBody>
      </p:sp>
      <p:sp>
        <p:nvSpPr>
          <p:cNvPr id="5" name="Title 4">
            <a:extLst>
              <a:ext uri="{FF2B5EF4-FFF2-40B4-BE49-F238E27FC236}">
                <a16:creationId xmlns:a16="http://schemas.microsoft.com/office/drawing/2014/main" id="{CEACC89D-D116-4CCC-AB80-F3BC607B7D16}"/>
              </a:ext>
            </a:extLst>
          </p:cNvPr>
          <p:cNvSpPr>
            <a:spLocks noGrp="1"/>
          </p:cNvSpPr>
          <p:nvPr>
            <p:ph type="title"/>
          </p:nvPr>
        </p:nvSpPr>
        <p:spPr/>
        <p:txBody>
          <a:bodyPr/>
          <a:lstStyle/>
          <a:p>
            <a:r>
              <a:rPr lang="en-GB" dirty="0"/>
              <a:t>Ireland – case study</a:t>
            </a:r>
          </a:p>
        </p:txBody>
      </p:sp>
      <p:sp>
        <p:nvSpPr>
          <p:cNvPr id="3" name="Rectangle 2">
            <a:extLst>
              <a:ext uri="{FF2B5EF4-FFF2-40B4-BE49-F238E27FC236}">
                <a16:creationId xmlns:a16="http://schemas.microsoft.com/office/drawing/2014/main" id="{CEE7FB14-D814-5C6A-43CE-9B244B0E8D9A}"/>
              </a:ext>
            </a:extLst>
          </p:cNvPr>
          <p:cNvSpPr/>
          <p:nvPr/>
        </p:nvSpPr>
        <p:spPr>
          <a:xfrm>
            <a:off x="1689653" y="3167269"/>
            <a:ext cx="5128591" cy="3180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844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1FCE0B-90A7-7D92-4CAA-E78EDC519FEC}"/>
              </a:ext>
            </a:extLst>
          </p:cNvPr>
          <p:cNvSpPr>
            <a:spLocks noGrp="1"/>
          </p:cNvSpPr>
          <p:nvPr>
            <p:ph type="body" sz="quarter" idx="19"/>
          </p:nvPr>
        </p:nvSpPr>
        <p:spPr/>
        <p:txBody>
          <a:bodyPr/>
          <a:lstStyle/>
          <a:p>
            <a:endParaRPr lang="en-GB"/>
          </a:p>
        </p:txBody>
      </p:sp>
      <p:graphicFrame>
        <p:nvGraphicFramePr>
          <p:cNvPr id="13" name="Content Placeholder 12">
            <a:extLst>
              <a:ext uri="{FF2B5EF4-FFF2-40B4-BE49-F238E27FC236}">
                <a16:creationId xmlns:a16="http://schemas.microsoft.com/office/drawing/2014/main" id="{CEB2370D-E193-7395-9EA0-08AA1637C9EC}"/>
              </a:ext>
            </a:extLst>
          </p:cNvPr>
          <p:cNvGraphicFramePr>
            <a:graphicFrameLocks noGrp="1"/>
          </p:cNvGraphicFramePr>
          <p:nvPr>
            <p:ph sz="quarter" idx="18"/>
            <p:extLst>
              <p:ext uri="{D42A27DB-BD31-4B8C-83A1-F6EECF244321}">
                <p14:modId xmlns:p14="http://schemas.microsoft.com/office/powerpoint/2010/main" val="1148437065"/>
              </p:ext>
            </p:extLst>
          </p:nvPr>
        </p:nvGraphicFramePr>
        <p:xfrm>
          <a:off x="5157788" y="1714500"/>
          <a:ext cx="3990975" cy="431006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9EE3E157-93E7-D292-354D-E68C5BE2D9A1}"/>
              </a:ext>
            </a:extLst>
          </p:cNvPr>
          <p:cNvSpPr>
            <a:spLocks noGrp="1"/>
          </p:cNvSpPr>
          <p:nvPr>
            <p:ph type="body" sz="quarter" idx="15"/>
          </p:nvPr>
        </p:nvSpPr>
        <p:spPr/>
        <p:txBody>
          <a:bodyPr/>
          <a:lstStyle/>
          <a:p>
            <a:endParaRPr lang="en-GB"/>
          </a:p>
        </p:txBody>
      </p:sp>
      <p:graphicFrame>
        <p:nvGraphicFramePr>
          <p:cNvPr id="10" name="Content Placeholder 9">
            <a:extLst>
              <a:ext uri="{FF2B5EF4-FFF2-40B4-BE49-F238E27FC236}">
                <a16:creationId xmlns:a16="http://schemas.microsoft.com/office/drawing/2014/main" id="{EBE5DFC3-BF26-5AB5-CCC9-53FCA11A3868}"/>
              </a:ext>
            </a:extLst>
          </p:cNvPr>
          <p:cNvGraphicFramePr>
            <a:graphicFrameLocks noGrp="1"/>
          </p:cNvGraphicFramePr>
          <p:nvPr>
            <p:ph sz="quarter" idx="14"/>
            <p:extLst>
              <p:ext uri="{D42A27DB-BD31-4B8C-83A1-F6EECF244321}">
                <p14:modId xmlns:p14="http://schemas.microsoft.com/office/powerpoint/2010/main" val="1671525984"/>
              </p:ext>
            </p:extLst>
          </p:nvPr>
        </p:nvGraphicFramePr>
        <p:xfrm>
          <a:off x="977900" y="1714500"/>
          <a:ext cx="3990975" cy="43053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5">
            <a:extLst>
              <a:ext uri="{FF2B5EF4-FFF2-40B4-BE49-F238E27FC236}">
                <a16:creationId xmlns:a16="http://schemas.microsoft.com/office/drawing/2014/main" id="{0312DE41-6C42-CD14-D4E2-66CE90F38DCE}"/>
              </a:ext>
            </a:extLst>
          </p:cNvPr>
          <p:cNvSpPr>
            <a:spLocks noGrp="1"/>
          </p:cNvSpPr>
          <p:nvPr>
            <p:ph type="body" sz="quarter" idx="13"/>
          </p:nvPr>
        </p:nvSpPr>
        <p:spPr/>
        <p:txBody>
          <a:bodyPr/>
          <a:lstStyle/>
          <a:p>
            <a:r>
              <a:rPr lang="en-GB" dirty="0"/>
              <a:t>LHS chart is Ireland’s credit rating, RHS chart is 5-year yield spread versus Germany in bp</a:t>
            </a:r>
          </a:p>
        </p:txBody>
      </p:sp>
      <p:sp>
        <p:nvSpPr>
          <p:cNvPr id="7" name="Title 6">
            <a:extLst>
              <a:ext uri="{FF2B5EF4-FFF2-40B4-BE49-F238E27FC236}">
                <a16:creationId xmlns:a16="http://schemas.microsoft.com/office/drawing/2014/main" id="{A0786182-2C31-0374-79E9-BEE6BCE4773D}"/>
              </a:ext>
            </a:extLst>
          </p:cNvPr>
          <p:cNvSpPr>
            <a:spLocks noGrp="1"/>
          </p:cNvSpPr>
          <p:nvPr>
            <p:ph type="title"/>
          </p:nvPr>
        </p:nvSpPr>
        <p:spPr>
          <a:xfrm>
            <a:off x="979200" y="343203"/>
            <a:ext cx="6690724" cy="664797"/>
          </a:xfrm>
        </p:spPr>
        <p:txBody>
          <a:bodyPr/>
          <a:lstStyle/>
          <a:p>
            <a:r>
              <a:rPr lang="en-GB" dirty="0"/>
              <a:t>Ireland credit rating and yield spread</a:t>
            </a:r>
          </a:p>
        </p:txBody>
      </p:sp>
    </p:spTree>
    <p:extLst>
      <p:ext uri="{BB962C8B-B14F-4D97-AF65-F5344CB8AC3E}">
        <p14:creationId xmlns:p14="http://schemas.microsoft.com/office/powerpoint/2010/main" val="907246341"/>
      </p:ext>
    </p:extLst>
  </p:cSld>
  <p:clrMapOvr>
    <a:masterClrMapping/>
  </p:clrMapOvr>
</p:sld>
</file>

<file path=ppt/theme/theme1.xml><?xml version="1.0" encoding="utf-8"?>
<a:theme xmlns:a="http://schemas.openxmlformats.org/drawingml/2006/main" name="Office Theme">
  <a:themeElements>
    <a:clrScheme name="CAIM">
      <a:dk1>
        <a:srgbClr val="2C2824"/>
      </a:dk1>
      <a:lt1>
        <a:srgbClr val="FFFFFF"/>
      </a:lt1>
      <a:dk2>
        <a:srgbClr val="D12E28"/>
      </a:dk2>
      <a:lt2>
        <a:srgbClr val="69B578"/>
      </a:lt2>
      <a:accent1>
        <a:srgbClr val="28264B"/>
      </a:accent1>
      <a:accent2>
        <a:srgbClr val="9A221D"/>
      </a:accent2>
      <a:accent3>
        <a:srgbClr val="707070"/>
      </a:accent3>
      <a:accent4>
        <a:srgbClr val="548BE9"/>
      </a:accent4>
      <a:accent5>
        <a:srgbClr val="82ACB3"/>
      </a:accent5>
      <a:accent6>
        <a:srgbClr val="E6BE8A"/>
      </a:accent6>
      <a:hlink>
        <a:srgbClr val="675D54"/>
      </a:hlink>
      <a:folHlink>
        <a:srgbClr val="9E9388"/>
      </a:folHlink>
    </a:clrScheme>
    <a:fontScheme name="CAIM OpenSans SourceSansCAIM">
      <a:majorFont>
        <a:latin typeface="Open Sans"/>
        <a:ea typeface=""/>
        <a:cs typeface=""/>
      </a:majorFont>
      <a:minorFont>
        <a:latin typeface="Source Sans CAIM"/>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AIM PPTX Template 2023-01-10.potx" id="{6AF37BCF-0142-4BFD-84A1-8EE2217D8036}" vid="{DB751CD6-A97D-4E3E-AC1C-01E471443A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CAIM PPTX Template 2023-01-10</Template>
  <TotalTime>4434</TotalTime>
  <Words>980</Words>
  <Application>Microsoft Office PowerPoint</Application>
  <PresentationFormat>A4 Paper (210x297 mm)</PresentationFormat>
  <Paragraphs>310</Paragraphs>
  <Slides>23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 Narrow</vt:lpstr>
      <vt:lpstr>Arial</vt:lpstr>
      <vt:lpstr>Calibri</vt:lpstr>
      <vt:lpstr>Open Sans</vt:lpstr>
      <vt:lpstr>Source Sans CAIM</vt:lpstr>
      <vt:lpstr>System Font Regular</vt:lpstr>
      <vt:lpstr>Office Theme</vt:lpstr>
      <vt:lpstr>Uk / European bonds</vt:lpstr>
      <vt:lpstr>Uk and European govt bonds</vt:lpstr>
      <vt:lpstr>Global interest rates </vt:lpstr>
      <vt:lpstr>Inflation rates</vt:lpstr>
      <vt:lpstr>A brief history of the euro</vt:lpstr>
      <vt:lpstr>Current 5-year European yields</vt:lpstr>
      <vt:lpstr>Yield spreads versus Germany 5yr</vt:lpstr>
      <vt:lpstr>Ireland – case study</vt:lpstr>
      <vt:lpstr>Ireland credit rating and yield spread</vt:lpstr>
      <vt:lpstr>Italy versus france</vt:lpstr>
      <vt:lpstr>Global developed market debt</vt:lpstr>
      <vt:lpstr>European govt. bond markets</vt:lpstr>
      <vt:lpstr>Factors affecting the gilt yield curve</vt:lpstr>
      <vt:lpstr>UK macroeconomic outlook</vt:lpstr>
      <vt:lpstr>30-year uk gilt yields</vt:lpstr>
      <vt:lpstr>Gilt yield curve model</vt:lpstr>
      <vt:lpstr>short end of the gilt curve</vt:lpstr>
      <vt:lpstr>Short end of the gilt curve</vt:lpstr>
      <vt:lpstr>Net gilt issuance since 1990/91</vt:lpstr>
      <vt:lpstr>Size of UK Gilt market </vt:lpstr>
      <vt:lpstr>contacts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Nash, Charlie</dc:creator>
  <cp:lastModifiedBy>Charles Thomson</cp:lastModifiedBy>
  <cp:revision>19</cp:revision>
  <dcterms:created xsi:type="dcterms:W3CDTF">2023-04-24T11:48:11Z</dcterms:created>
  <dcterms:modified xsi:type="dcterms:W3CDTF">2025-10-07T16:20:56Z</dcterms:modified>
</cp:coreProperties>
</file>