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drawings/drawing1.xml" ContentType="application/vnd.openxmlformats-officedocument.drawingml.chartshapes+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drawings/drawing2.xml" ContentType="application/vnd.openxmlformats-officedocument.drawingml.chartshapes+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drawings/drawing3.xml" ContentType="application/vnd.openxmlformats-officedocument.drawingml.chartshape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9"/>
  </p:notesMasterIdLst>
  <p:sldIdLst>
    <p:sldId id="256" r:id="rId2"/>
    <p:sldId id="281" r:id="rId3"/>
    <p:sldId id="273" r:id="rId4"/>
    <p:sldId id="280" r:id="rId5"/>
    <p:sldId id="2102937527" r:id="rId6"/>
    <p:sldId id="2102937525" r:id="rId7"/>
    <p:sldId id="276" r:id="rId8"/>
    <p:sldId id="2102937522" r:id="rId9"/>
    <p:sldId id="2102937523" r:id="rId10"/>
    <p:sldId id="277" r:id="rId11"/>
    <p:sldId id="274" r:id="rId12"/>
    <p:sldId id="275" r:id="rId13"/>
    <p:sldId id="279" r:id="rId14"/>
    <p:sldId id="278" r:id="rId15"/>
    <p:sldId id="2102937524" r:id="rId16"/>
    <p:sldId id="270" r:id="rId17"/>
    <p:sldId id="257" r:id="rId18"/>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1A73"/>
    <a:srgbClr val="D12E28"/>
    <a:srgbClr val="06031B"/>
    <a:srgbClr val="878787"/>
    <a:srgbClr val="A1D5FF"/>
    <a:srgbClr val="C6C6C6"/>
    <a:srgbClr val="FFED8F"/>
    <a:srgbClr val="C0B55E"/>
    <a:srgbClr val="548BE9"/>
    <a:srgbClr val="4B58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554795-D8E8-4CF8-891F-F8295F3CF0D4}" v="76" dt="2023-09-26T11:07:46.3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165"/>
  </p:normalViewPr>
  <p:slideViewPr>
    <p:cSldViewPr snapToGrid="0">
      <p:cViewPr varScale="1">
        <p:scale>
          <a:sx n="99" d="100"/>
          <a:sy n="99" d="100"/>
        </p:scale>
        <p:origin x="72" y="588"/>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embeddings/oleObject1.bin"/></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 Id="rId4" Type="http://schemas.openxmlformats.org/officeDocument/2006/relationships/chartUserShapes" Target="../drawings/drawing1.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 Id="rId4" Type="http://schemas.openxmlformats.org/officeDocument/2006/relationships/chartUserShapes" Target="../drawings/drawing2.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 Id="rId4" Type="http://schemas.openxmlformats.org/officeDocument/2006/relationships/chartUserShapes" Target="../drawings/drawing3.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scatterChart>
        <c:scatterStyle val="smoothMarker"/>
        <c:varyColors val="0"/>
        <c:ser>
          <c:idx val="0"/>
          <c:order val="0"/>
          <c:spPr>
            <a:ln w="19050" cap="rnd">
              <a:noFill/>
              <a:round/>
            </a:ln>
            <a:effectLst/>
          </c:spPr>
          <c:marker>
            <c:symbol val="circle"/>
            <c:size val="5"/>
            <c:spPr>
              <a:solidFill>
                <a:schemeClr val="accent1"/>
              </a:solidFill>
              <a:ln w="9525">
                <a:noFill/>
              </a:ln>
              <a:effectLst/>
            </c:spPr>
          </c:marker>
          <c:xVal>
            <c:numRef>
              <c:f>'[2023 CB Seminar Agenda.xlsx]YC G1'!$C$4:$C$70</c:f>
              <c:numCache>
                <c:formatCode>General</c:formatCode>
                <c:ptCount val="67"/>
                <c:pt idx="0">
                  <c:v>0.25</c:v>
                </c:pt>
                <c:pt idx="1">
                  <c:v>1</c:v>
                </c:pt>
                <c:pt idx="2">
                  <c:v>2</c:v>
                </c:pt>
                <c:pt idx="3">
                  <c:v>3</c:v>
                </c:pt>
                <c:pt idx="4">
                  <c:v>5</c:v>
                </c:pt>
                <c:pt idx="5">
                  <c:v>10</c:v>
                </c:pt>
                <c:pt idx="6">
                  <c:v>30</c:v>
                </c:pt>
                <c:pt idx="7">
                  <c:v>0.5</c:v>
                </c:pt>
                <c:pt idx="8">
                  <c:v>1</c:v>
                </c:pt>
                <c:pt idx="9">
                  <c:v>1.5</c:v>
                </c:pt>
                <c:pt idx="10">
                  <c:v>2</c:v>
                </c:pt>
                <c:pt idx="11">
                  <c:v>2.5</c:v>
                </c:pt>
                <c:pt idx="12">
                  <c:v>3</c:v>
                </c:pt>
                <c:pt idx="13">
                  <c:v>3.5</c:v>
                </c:pt>
                <c:pt idx="14">
                  <c:v>4</c:v>
                </c:pt>
                <c:pt idx="15">
                  <c:v>4.5</c:v>
                </c:pt>
                <c:pt idx="16">
                  <c:v>5</c:v>
                </c:pt>
                <c:pt idx="17">
                  <c:v>5.5</c:v>
                </c:pt>
                <c:pt idx="18">
                  <c:v>6</c:v>
                </c:pt>
                <c:pt idx="19">
                  <c:v>6.5</c:v>
                </c:pt>
                <c:pt idx="20">
                  <c:v>7</c:v>
                </c:pt>
                <c:pt idx="21">
                  <c:v>7.5</c:v>
                </c:pt>
                <c:pt idx="22">
                  <c:v>8</c:v>
                </c:pt>
                <c:pt idx="23">
                  <c:v>8.5</c:v>
                </c:pt>
                <c:pt idx="24">
                  <c:v>9</c:v>
                </c:pt>
                <c:pt idx="25">
                  <c:v>9.5</c:v>
                </c:pt>
                <c:pt idx="26">
                  <c:v>10</c:v>
                </c:pt>
                <c:pt idx="27">
                  <c:v>10.5</c:v>
                </c:pt>
                <c:pt idx="28">
                  <c:v>11</c:v>
                </c:pt>
                <c:pt idx="29">
                  <c:v>11.5</c:v>
                </c:pt>
                <c:pt idx="30">
                  <c:v>12</c:v>
                </c:pt>
                <c:pt idx="31">
                  <c:v>12.5</c:v>
                </c:pt>
                <c:pt idx="32">
                  <c:v>13</c:v>
                </c:pt>
                <c:pt idx="33">
                  <c:v>13.5</c:v>
                </c:pt>
                <c:pt idx="34">
                  <c:v>14</c:v>
                </c:pt>
                <c:pt idx="35">
                  <c:v>14.5</c:v>
                </c:pt>
                <c:pt idx="36">
                  <c:v>15</c:v>
                </c:pt>
                <c:pt idx="37">
                  <c:v>15.5</c:v>
                </c:pt>
                <c:pt idx="38">
                  <c:v>16</c:v>
                </c:pt>
                <c:pt idx="39">
                  <c:v>16.5</c:v>
                </c:pt>
                <c:pt idx="40">
                  <c:v>17</c:v>
                </c:pt>
                <c:pt idx="41">
                  <c:v>17.5</c:v>
                </c:pt>
                <c:pt idx="42">
                  <c:v>18</c:v>
                </c:pt>
                <c:pt idx="43">
                  <c:v>18.5</c:v>
                </c:pt>
                <c:pt idx="44">
                  <c:v>19</c:v>
                </c:pt>
                <c:pt idx="45">
                  <c:v>19.5</c:v>
                </c:pt>
                <c:pt idx="46">
                  <c:v>20</c:v>
                </c:pt>
                <c:pt idx="47">
                  <c:v>20.5</c:v>
                </c:pt>
                <c:pt idx="48">
                  <c:v>21</c:v>
                </c:pt>
                <c:pt idx="49">
                  <c:v>21.5</c:v>
                </c:pt>
                <c:pt idx="50">
                  <c:v>22</c:v>
                </c:pt>
                <c:pt idx="51">
                  <c:v>22.5</c:v>
                </c:pt>
                <c:pt idx="52">
                  <c:v>23</c:v>
                </c:pt>
                <c:pt idx="53">
                  <c:v>23.5</c:v>
                </c:pt>
                <c:pt idx="54">
                  <c:v>24</c:v>
                </c:pt>
                <c:pt idx="55">
                  <c:v>24.5</c:v>
                </c:pt>
                <c:pt idx="56">
                  <c:v>25</c:v>
                </c:pt>
                <c:pt idx="57">
                  <c:v>25.5</c:v>
                </c:pt>
                <c:pt idx="58">
                  <c:v>26</c:v>
                </c:pt>
                <c:pt idx="59">
                  <c:v>26.5</c:v>
                </c:pt>
                <c:pt idx="60">
                  <c:v>27</c:v>
                </c:pt>
                <c:pt idx="61">
                  <c:v>27.5</c:v>
                </c:pt>
                <c:pt idx="62">
                  <c:v>28</c:v>
                </c:pt>
                <c:pt idx="63">
                  <c:v>28.5</c:v>
                </c:pt>
                <c:pt idx="64">
                  <c:v>29</c:v>
                </c:pt>
                <c:pt idx="65">
                  <c:v>29.5</c:v>
                </c:pt>
                <c:pt idx="66">
                  <c:v>30</c:v>
                </c:pt>
              </c:numCache>
            </c:numRef>
          </c:xVal>
          <c:yVal>
            <c:numRef>
              <c:f>'[2023 CB Seminar Agenda.xlsx]YC G1'!$D$4:$D$70</c:f>
              <c:numCache>
                <c:formatCode>General</c:formatCode>
                <c:ptCount val="67"/>
                <c:pt idx="0">
                  <c:v>5.33</c:v>
                </c:pt>
                <c:pt idx="1">
                  <c:v>4.95</c:v>
                </c:pt>
                <c:pt idx="2">
                  <c:v>4.78</c:v>
                </c:pt>
                <c:pt idx="3">
                  <c:v>4.49</c:v>
                </c:pt>
                <c:pt idx="4">
                  <c:v>4.38</c:v>
                </c:pt>
                <c:pt idx="5">
                  <c:v>4.3099999999999996</c:v>
                </c:pt>
                <c:pt idx="6">
                  <c:v>4.76</c:v>
                </c:pt>
              </c:numCache>
            </c:numRef>
          </c:yVal>
          <c:smooth val="1"/>
          <c:extLst>
            <c:ext xmlns:c16="http://schemas.microsoft.com/office/drawing/2014/chart" uri="{C3380CC4-5D6E-409C-BE32-E72D297353CC}">
              <c16:uniqueId val="{00000000-B332-43FE-9607-F6A9068526F0}"/>
            </c:ext>
          </c:extLst>
        </c:ser>
        <c:ser>
          <c:idx val="1"/>
          <c:order val="1"/>
          <c:spPr>
            <a:ln w="19050" cap="rnd">
              <a:solidFill>
                <a:schemeClr val="accent2"/>
              </a:solidFill>
              <a:round/>
            </a:ln>
            <a:effectLst/>
          </c:spPr>
          <c:marker>
            <c:symbol val="circle"/>
            <c:size val="5"/>
            <c:spPr>
              <a:noFill/>
              <a:ln w="9525">
                <a:noFill/>
              </a:ln>
              <a:effectLst/>
            </c:spPr>
          </c:marker>
          <c:xVal>
            <c:numRef>
              <c:f>'[2023 CB Seminar Agenda.xlsx]YC G1'!$C$4:$C$70</c:f>
              <c:numCache>
                <c:formatCode>General</c:formatCode>
                <c:ptCount val="67"/>
                <c:pt idx="0">
                  <c:v>0.25</c:v>
                </c:pt>
                <c:pt idx="1">
                  <c:v>1</c:v>
                </c:pt>
                <c:pt idx="2">
                  <c:v>2</c:v>
                </c:pt>
                <c:pt idx="3">
                  <c:v>3</c:v>
                </c:pt>
                <c:pt idx="4">
                  <c:v>5</c:v>
                </c:pt>
                <c:pt idx="5">
                  <c:v>10</c:v>
                </c:pt>
                <c:pt idx="6">
                  <c:v>30</c:v>
                </c:pt>
                <c:pt idx="7">
                  <c:v>0.5</c:v>
                </c:pt>
                <c:pt idx="8">
                  <c:v>1</c:v>
                </c:pt>
                <c:pt idx="9">
                  <c:v>1.5</c:v>
                </c:pt>
                <c:pt idx="10">
                  <c:v>2</c:v>
                </c:pt>
                <c:pt idx="11">
                  <c:v>2.5</c:v>
                </c:pt>
                <c:pt idx="12">
                  <c:v>3</c:v>
                </c:pt>
                <c:pt idx="13">
                  <c:v>3.5</c:v>
                </c:pt>
                <c:pt idx="14">
                  <c:v>4</c:v>
                </c:pt>
                <c:pt idx="15">
                  <c:v>4.5</c:v>
                </c:pt>
                <c:pt idx="16">
                  <c:v>5</c:v>
                </c:pt>
                <c:pt idx="17">
                  <c:v>5.5</c:v>
                </c:pt>
                <c:pt idx="18">
                  <c:v>6</c:v>
                </c:pt>
                <c:pt idx="19">
                  <c:v>6.5</c:v>
                </c:pt>
                <c:pt idx="20">
                  <c:v>7</c:v>
                </c:pt>
                <c:pt idx="21">
                  <c:v>7.5</c:v>
                </c:pt>
                <c:pt idx="22">
                  <c:v>8</c:v>
                </c:pt>
                <c:pt idx="23">
                  <c:v>8.5</c:v>
                </c:pt>
                <c:pt idx="24">
                  <c:v>9</c:v>
                </c:pt>
                <c:pt idx="25">
                  <c:v>9.5</c:v>
                </c:pt>
                <c:pt idx="26">
                  <c:v>10</c:v>
                </c:pt>
                <c:pt idx="27">
                  <c:v>10.5</c:v>
                </c:pt>
                <c:pt idx="28">
                  <c:v>11</c:v>
                </c:pt>
                <c:pt idx="29">
                  <c:v>11.5</c:v>
                </c:pt>
                <c:pt idx="30">
                  <c:v>12</c:v>
                </c:pt>
                <c:pt idx="31">
                  <c:v>12.5</c:v>
                </c:pt>
                <c:pt idx="32">
                  <c:v>13</c:v>
                </c:pt>
                <c:pt idx="33">
                  <c:v>13.5</c:v>
                </c:pt>
                <c:pt idx="34">
                  <c:v>14</c:v>
                </c:pt>
                <c:pt idx="35">
                  <c:v>14.5</c:v>
                </c:pt>
                <c:pt idx="36">
                  <c:v>15</c:v>
                </c:pt>
                <c:pt idx="37">
                  <c:v>15.5</c:v>
                </c:pt>
                <c:pt idx="38">
                  <c:v>16</c:v>
                </c:pt>
                <c:pt idx="39">
                  <c:v>16.5</c:v>
                </c:pt>
                <c:pt idx="40">
                  <c:v>17</c:v>
                </c:pt>
                <c:pt idx="41">
                  <c:v>17.5</c:v>
                </c:pt>
                <c:pt idx="42">
                  <c:v>18</c:v>
                </c:pt>
                <c:pt idx="43">
                  <c:v>18.5</c:v>
                </c:pt>
                <c:pt idx="44">
                  <c:v>19</c:v>
                </c:pt>
                <c:pt idx="45">
                  <c:v>19.5</c:v>
                </c:pt>
                <c:pt idx="46">
                  <c:v>20</c:v>
                </c:pt>
                <c:pt idx="47">
                  <c:v>20.5</c:v>
                </c:pt>
                <c:pt idx="48">
                  <c:v>21</c:v>
                </c:pt>
                <c:pt idx="49">
                  <c:v>21.5</c:v>
                </c:pt>
                <c:pt idx="50">
                  <c:v>22</c:v>
                </c:pt>
                <c:pt idx="51">
                  <c:v>22.5</c:v>
                </c:pt>
                <c:pt idx="52">
                  <c:v>23</c:v>
                </c:pt>
                <c:pt idx="53">
                  <c:v>23.5</c:v>
                </c:pt>
                <c:pt idx="54">
                  <c:v>24</c:v>
                </c:pt>
                <c:pt idx="55">
                  <c:v>24.5</c:v>
                </c:pt>
                <c:pt idx="56">
                  <c:v>25</c:v>
                </c:pt>
                <c:pt idx="57">
                  <c:v>25.5</c:v>
                </c:pt>
                <c:pt idx="58">
                  <c:v>26</c:v>
                </c:pt>
                <c:pt idx="59">
                  <c:v>26.5</c:v>
                </c:pt>
                <c:pt idx="60">
                  <c:v>27</c:v>
                </c:pt>
                <c:pt idx="61">
                  <c:v>27.5</c:v>
                </c:pt>
                <c:pt idx="62">
                  <c:v>28</c:v>
                </c:pt>
                <c:pt idx="63">
                  <c:v>28.5</c:v>
                </c:pt>
                <c:pt idx="64">
                  <c:v>29</c:v>
                </c:pt>
                <c:pt idx="65">
                  <c:v>29.5</c:v>
                </c:pt>
                <c:pt idx="66">
                  <c:v>30</c:v>
                </c:pt>
              </c:numCache>
            </c:numRef>
          </c:xVal>
          <c:yVal>
            <c:numRef>
              <c:f>'[2023 CB Seminar Agenda.xlsx]YC G1'!$E$4:$E$70</c:f>
              <c:numCache>
                <c:formatCode>General</c:formatCode>
                <c:ptCount val="67"/>
                <c:pt idx="7" formatCode="0.00">
                  <c:v>5.172811836475959</c:v>
                </c:pt>
                <c:pt idx="8" formatCode="0.00">
                  <c:v>5.0135879935339371</c:v>
                </c:pt>
                <c:pt idx="9" formatCode="0.00">
                  <c:v>4.8761182830926</c:v>
                </c:pt>
                <c:pt idx="10" formatCode="0.00">
                  <c:v>4.7580105433465683</c:v>
                </c:pt>
                <c:pt idx="11" formatCode="0.00">
                  <c:v>4.6571159600507084</c:v>
                </c:pt>
                <c:pt idx="12" formatCode="0.00">
                  <c:v>4.5715051430806533</c:v>
                </c:pt>
                <c:pt idx="13" formatCode="0.00">
                  <c:v>4.4994465169608873</c:v>
                </c:pt>
                <c:pt idx="14" formatCode="0.00">
                  <c:v>4.4393868033356334</c:v>
                </c:pt>
                <c:pt idx="15" formatCode="0.00">
                  <c:v>4.3899333945750669</c:v>
                </c:pt>
                <c:pt idx="16" formatCode="0.00">
                  <c:v>4.3498384369032266</c:v>
                </c:pt>
                <c:pt idx="17" formatCode="0.00">
                  <c:v>4.3179844587972402</c:v>
                </c:pt>
                <c:pt idx="18" formatCode="0.00">
                  <c:v>4.2933713961144093</c:v>
                </c:pt>
                <c:pt idx="19" formatCode="0.00">
                  <c:v>4.2751048796122202</c:v>
                </c:pt>
                <c:pt idx="20" formatCode="0.00">
                  <c:v>4.262385663379221</c:v>
                </c:pt>
                <c:pt idx="21" formatCode="0.00">
                  <c:v>4.2545000843210321</c:v>
                </c:pt>
                <c:pt idx="22" formatCode="0.00">
                  <c:v>4.2508114533625418</c:v>
                </c:pt>
                <c:pt idx="23" formatCode="0.00">
                  <c:v>4.2507522885402489</c:v>
                </c:pt>
                <c:pt idx="24" formatCode="0.00">
                  <c:v>4.2538173087634066</c:v>
                </c:pt>
                <c:pt idx="25" formatCode="0.00">
                  <c:v>4.2595571148057854</c:v>
                </c:pt>
                <c:pt idx="26" formatCode="0.00">
                  <c:v>4.2675724911296609</c:v>
                </c:pt>
                <c:pt idx="27" formatCode="0.00">
                  <c:v>4.2775092685110501</c:v>
                </c:pt>
                <c:pt idx="28" formatCode="0.00">
                  <c:v>4.2890536931943091</c:v>
                </c:pt>
                <c:pt idx="29" formatCode="0.00">
                  <c:v>4.3019282535129442</c:v>
                </c:pt>
                <c:pt idx="30" formatCode="0.00">
                  <c:v>4.3158879196244833</c:v>
                </c:pt>
                <c:pt idx="31" formatCode="0.00">
                  <c:v>4.3307167562677771</c:v>
                </c:pt>
                <c:pt idx="32" formatCode="0.00">
                  <c:v>4.3462248723043571</c:v>
                </c:pt>
                <c:pt idx="33" formatCode="0.00">
                  <c:v>4.3622456742900768</c:v>
                </c:pt>
                <c:pt idx="34" formatCode="0.00">
                  <c:v>4.3786333944746074</c:v>
                </c:pt>
                <c:pt idx="35" formatCode="0.00">
                  <c:v>4.3952608664760477</c:v>
                </c:pt>
                <c:pt idx="36" formatCode="0.00">
                  <c:v>4.4120175244548809</c:v>
                </c:pt>
                <c:pt idx="37" formatCode="0.00">
                  <c:v>4.4288076039416975</c:v>
                </c:pt>
                <c:pt idx="38" formatCode="0.00">
                  <c:v>4.445548524580123</c:v>
                </c:pt>
                <c:pt idx="39" formatCode="0.00">
                  <c:v>4.4621694369515295</c:v>
                </c:pt>
                <c:pt idx="40" formatCode="0.00">
                  <c:v>4.4786099173706138</c:v>
                </c:pt>
                <c:pt idx="41" formatCode="0.00">
                  <c:v>4.4948187960983166</c:v>
                </c:pt>
                <c:pt idx="42" formatCode="0.00">
                  <c:v>4.510753105826538</c:v>
                </c:pt>
                <c:pt idx="43" formatCode="0.00">
                  <c:v>4.5263771385619611</c:v>
                </c:pt>
                <c:pt idx="44" formatCode="0.00">
                  <c:v>4.5416616001869778</c:v>
                </c:pt>
                <c:pt idx="45" formatCode="0.00">
                  <c:v>4.5565828530158914</c:v>
                </c:pt>
                <c:pt idx="46" formatCode="0.00">
                  <c:v>4.5711222376047305</c:v>
                </c:pt>
                <c:pt idx="47" formatCode="0.00">
                  <c:v>4.5852654659228618</c:v>
                </c:pt>
                <c:pt idx="48" formatCode="0.00">
                  <c:v>4.5990020787626458</c:v>
                </c:pt>
                <c:pt idx="49" formatCode="0.00">
                  <c:v>4.6123249609575154</c:v>
                </c:pt>
                <c:pt idx="50" formatCode="0.00">
                  <c:v>4.6252299086061717</c:v>
                </c:pt>
                <c:pt idx="51" formatCode="0.00">
                  <c:v>4.6377152430674169</c:v>
                </c:pt>
                <c:pt idx="52" formatCode="0.00">
                  <c:v>4.6497814670023701</c:v>
                </c:pt>
                <c:pt idx="53" formatCode="0.00">
                  <c:v>4.6614309582035292</c:v>
                </c:pt>
                <c:pt idx="54" formatCode="0.00">
                  <c:v>4.6726676973682792</c:v>
                </c:pt>
                <c:pt idx="55" formatCode="0.00">
                  <c:v>4.6834970263520725</c:v>
                </c:pt>
                <c:pt idx="56" formatCode="0.00">
                  <c:v>4.6939254337777054</c:v>
                </c:pt>
                <c:pt idx="57" formatCode="0.00">
                  <c:v>4.7039603651852042</c:v>
                </c:pt>
                <c:pt idx="58" formatCode="0.00">
                  <c:v>4.7136100551851392</c:v>
                </c:pt>
                <c:pt idx="59" formatCode="0.00">
                  <c:v>4.7228833793294651</c:v>
                </c:pt>
                <c:pt idx="60" formatCode="0.00">
                  <c:v>4.7317897236408673</c:v>
                </c:pt>
                <c:pt idx="61" formatCode="0.00">
                  <c:v>4.7403388699464823</c:v>
                </c:pt>
                <c:pt idx="62" formatCode="0.00">
                  <c:v>4.7485408953467161</c:v>
                </c:pt>
                <c:pt idx="63" formatCode="0.00">
                  <c:v>4.7564060843168674</c:v>
                </c:pt>
                <c:pt idx="64" formatCode="0.00">
                  <c:v>4.7639448520898267</c:v>
                </c:pt>
                <c:pt idx="65" formatCode="0.00">
                  <c:v>4.771167678104101</c:v>
                </c:pt>
                <c:pt idx="66" formatCode="0.00">
                  <c:v>4.7780850484240052</c:v>
                </c:pt>
              </c:numCache>
            </c:numRef>
          </c:yVal>
          <c:smooth val="1"/>
          <c:extLst>
            <c:ext xmlns:c16="http://schemas.microsoft.com/office/drawing/2014/chart" uri="{C3380CC4-5D6E-409C-BE32-E72D297353CC}">
              <c16:uniqueId val="{00000001-B332-43FE-9607-F6A9068526F0}"/>
            </c:ext>
          </c:extLst>
        </c:ser>
        <c:ser>
          <c:idx val="2"/>
          <c:order val="2"/>
          <c:spPr>
            <a:ln w="19050" cap="rnd">
              <a:noFill/>
              <a:round/>
            </a:ln>
            <a:effectLst/>
          </c:spPr>
          <c:marker>
            <c:symbol val="circle"/>
            <c:size val="5"/>
            <c:spPr>
              <a:solidFill>
                <a:schemeClr val="accent1"/>
              </a:solidFill>
              <a:ln w="9525">
                <a:solidFill>
                  <a:schemeClr val="accent3"/>
                </a:solidFill>
              </a:ln>
              <a:effectLst/>
            </c:spPr>
          </c:marker>
          <c:xVal>
            <c:numRef>
              <c:f>'[2023 CB Seminar Agenda.xlsx]YC G1'!$C$4:$C$70</c:f>
              <c:numCache>
                <c:formatCode>General</c:formatCode>
                <c:ptCount val="67"/>
                <c:pt idx="0">
                  <c:v>0.25</c:v>
                </c:pt>
                <c:pt idx="1">
                  <c:v>1</c:v>
                </c:pt>
                <c:pt idx="2">
                  <c:v>2</c:v>
                </c:pt>
                <c:pt idx="3">
                  <c:v>3</c:v>
                </c:pt>
                <c:pt idx="4">
                  <c:v>5</c:v>
                </c:pt>
                <c:pt idx="5">
                  <c:v>10</c:v>
                </c:pt>
                <c:pt idx="6">
                  <c:v>30</c:v>
                </c:pt>
                <c:pt idx="7">
                  <c:v>0.5</c:v>
                </c:pt>
                <c:pt idx="8">
                  <c:v>1</c:v>
                </c:pt>
                <c:pt idx="9">
                  <c:v>1.5</c:v>
                </c:pt>
                <c:pt idx="10">
                  <c:v>2</c:v>
                </c:pt>
                <c:pt idx="11">
                  <c:v>2.5</c:v>
                </c:pt>
                <c:pt idx="12">
                  <c:v>3</c:v>
                </c:pt>
                <c:pt idx="13">
                  <c:v>3.5</c:v>
                </c:pt>
                <c:pt idx="14">
                  <c:v>4</c:v>
                </c:pt>
                <c:pt idx="15">
                  <c:v>4.5</c:v>
                </c:pt>
                <c:pt idx="16">
                  <c:v>5</c:v>
                </c:pt>
                <c:pt idx="17">
                  <c:v>5.5</c:v>
                </c:pt>
                <c:pt idx="18">
                  <c:v>6</c:v>
                </c:pt>
                <c:pt idx="19">
                  <c:v>6.5</c:v>
                </c:pt>
                <c:pt idx="20">
                  <c:v>7</c:v>
                </c:pt>
                <c:pt idx="21">
                  <c:v>7.5</c:v>
                </c:pt>
                <c:pt idx="22">
                  <c:v>8</c:v>
                </c:pt>
                <c:pt idx="23">
                  <c:v>8.5</c:v>
                </c:pt>
                <c:pt idx="24">
                  <c:v>9</c:v>
                </c:pt>
                <c:pt idx="25">
                  <c:v>9.5</c:v>
                </c:pt>
                <c:pt idx="26">
                  <c:v>10</c:v>
                </c:pt>
                <c:pt idx="27">
                  <c:v>10.5</c:v>
                </c:pt>
                <c:pt idx="28">
                  <c:v>11</c:v>
                </c:pt>
                <c:pt idx="29">
                  <c:v>11.5</c:v>
                </c:pt>
                <c:pt idx="30">
                  <c:v>12</c:v>
                </c:pt>
                <c:pt idx="31">
                  <c:v>12.5</c:v>
                </c:pt>
                <c:pt idx="32">
                  <c:v>13</c:v>
                </c:pt>
                <c:pt idx="33">
                  <c:v>13.5</c:v>
                </c:pt>
                <c:pt idx="34">
                  <c:v>14</c:v>
                </c:pt>
                <c:pt idx="35">
                  <c:v>14.5</c:v>
                </c:pt>
                <c:pt idx="36">
                  <c:v>15</c:v>
                </c:pt>
                <c:pt idx="37">
                  <c:v>15.5</c:v>
                </c:pt>
                <c:pt idx="38">
                  <c:v>16</c:v>
                </c:pt>
                <c:pt idx="39">
                  <c:v>16.5</c:v>
                </c:pt>
                <c:pt idx="40">
                  <c:v>17</c:v>
                </c:pt>
                <c:pt idx="41">
                  <c:v>17.5</c:v>
                </c:pt>
                <c:pt idx="42">
                  <c:v>18</c:v>
                </c:pt>
                <c:pt idx="43">
                  <c:v>18.5</c:v>
                </c:pt>
                <c:pt idx="44">
                  <c:v>19</c:v>
                </c:pt>
                <c:pt idx="45">
                  <c:v>19.5</c:v>
                </c:pt>
                <c:pt idx="46">
                  <c:v>20</c:v>
                </c:pt>
                <c:pt idx="47">
                  <c:v>20.5</c:v>
                </c:pt>
                <c:pt idx="48">
                  <c:v>21</c:v>
                </c:pt>
                <c:pt idx="49">
                  <c:v>21.5</c:v>
                </c:pt>
                <c:pt idx="50">
                  <c:v>22</c:v>
                </c:pt>
                <c:pt idx="51">
                  <c:v>22.5</c:v>
                </c:pt>
                <c:pt idx="52">
                  <c:v>23</c:v>
                </c:pt>
                <c:pt idx="53">
                  <c:v>23.5</c:v>
                </c:pt>
                <c:pt idx="54">
                  <c:v>24</c:v>
                </c:pt>
                <c:pt idx="55">
                  <c:v>24.5</c:v>
                </c:pt>
                <c:pt idx="56">
                  <c:v>25</c:v>
                </c:pt>
                <c:pt idx="57">
                  <c:v>25.5</c:v>
                </c:pt>
                <c:pt idx="58">
                  <c:v>26</c:v>
                </c:pt>
                <c:pt idx="59">
                  <c:v>26.5</c:v>
                </c:pt>
                <c:pt idx="60">
                  <c:v>27</c:v>
                </c:pt>
                <c:pt idx="61">
                  <c:v>27.5</c:v>
                </c:pt>
                <c:pt idx="62">
                  <c:v>28</c:v>
                </c:pt>
                <c:pt idx="63">
                  <c:v>28.5</c:v>
                </c:pt>
                <c:pt idx="64">
                  <c:v>29</c:v>
                </c:pt>
                <c:pt idx="65">
                  <c:v>29.5</c:v>
                </c:pt>
                <c:pt idx="66">
                  <c:v>30</c:v>
                </c:pt>
              </c:numCache>
            </c:numRef>
          </c:xVal>
          <c:yVal>
            <c:numRef>
              <c:f>'[2023 CB Seminar Agenda.xlsx]YC G1'!$F$4:$F$70</c:f>
              <c:numCache>
                <c:formatCode>0.00</c:formatCode>
                <c:ptCount val="67"/>
                <c:pt idx="0">
                  <c:v>0.01</c:v>
                </c:pt>
                <c:pt idx="1">
                  <c:v>0</c:v>
                </c:pt>
                <c:pt idx="2">
                  <c:v>-0.09</c:v>
                </c:pt>
                <c:pt idx="3">
                  <c:v>-0.08</c:v>
                </c:pt>
                <c:pt idx="4">
                  <c:v>-0.06</c:v>
                </c:pt>
                <c:pt idx="5">
                  <c:v>0.17</c:v>
                </c:pt>
                <c:pt idx="6">
                  <c:v>0.64</c:v>
                </c:pt>
              </c:numCache>
            </c:numRef>
          </c:yVal>
          <c:smooth val="1"/>
          <c:extLst>
            <c:ext xmlns:c16="http://schemas.microsoft.com/office/drawing/2014/chart" uri="{C3380CC4-5D6E-409C-BE32-E72D297353CC}">
              <c16:uniqueId val="{00000002-B332-43FE-9607-F6A9068526F0}"/>
            </c:ext>
          </c:extLst>
        </c:ser>
        <c:ser>
          <c:idx val="3"/>
          <c:order val="3"/>
          <c:spPr>
            <a:ln w="19050" cap="rnd">
              <a:solidFill>
                <a:schemeClr val="accent2"/>
              </a:solidFill>
              <a:round/>
            </a:ln>
            <a:effectLst/>
          </c:spPr>
          <c:marker>
            <c:symbol val="circle"/>
            <c:size val="5"/>
            <c:spPr>
              <a:noFill/>
              <a:ln w="9525">
                <a:noFill/>
              </a:ln>
              <a:effectLst/>
            </c:spPr>
          </c:marker>
          <c:xVal>
            <c:numRef>
              <c:f>'[2023 CB Seminar Agenda.xlsx]YC G1'!$C$4:$C$70</c:f>
              <c:numCache>
                <c:formatCode>General</c:formatCode>
                <c:ptCount val="67"/>
                <c:pt idx="0">
                  <c:v>0.25</c:v>
                </c:pt>
                <c:pt idx="1">
                  <c:v>1</c:v>
                </c:pt>
                <c:pt idx="2">
                  <c:v>2</c:v>
                </c:pt>
                <c:pt idx="3">
                  <c:v>3</c:v>
                </c:pt>
                <c:pt idx="4">
                  <c:v>5</c:v>
                </c:pt>
                <c:pt idx="5">
                  <c:v>10</c:v>
                </c:pt>
                <c:pt idx="6">
                  <c:v>30</c:v>
                </c:pt>
                <c:pt idx="7">
                  <c:v>0.5</c:v>
                </c:pt>
                <c:pt idx="8">
                  <c:v>1</c:v>
                </c:pt>
                <c:pt idx="9">
                  <c:v>1.5</c:v>
                </c:pt>
                <c:pt idx="10">
                  <c:v>2</c:v>
                </c:pt>
                <c:pt idx="11">
                  <c:v>2.5</c:v>
                </c:pt>
                <c:pt idx="12">
                  <c:v>3</c:v>
                </c:pt>
                <c:pt idx="13">
                  <c:v>3.5</c:v>
                </c:pt>
                <c:pt idx="14">
                  <c:v>4</c:v>
                </c:pt>
                <c:pt idx="15">
                  <c:v>4.5</c:v>
                </c:pt>
                <c:pt idx="16">
                  <c:v>5</c:v>
                </c:pt>
                <c:pt idx="17">
                  <c:v>5.5</c:v>
                </c:pt>
                <c:pt idx="18">
                  <c:v>6</c:v>
                </c:pt>
                <c:pt idx="19">
                  <c:v>6.5</c:v>
                </c:pt>
                <c:pt idx="20">
                  <c:v>7</c:v>
                </c:pt>
                <c:pt idx="21">
                  <c:v>7.5</c:v>
                </c:pt>
                <c:pt idx="22">
                  <c:v>8</c:v>
                </c:pt>
                <c:pt idx="23">
                  <c:v>8.5</c:v>
                </c:pt>
                <c:pt idx="24">
                  <c:v>9</c:v>
                </c:pt>
                <c:pt idx="25">
                  <c:v>9.5</c:v>
                </c:pt>
                <c:pt idx="26">
                  <c:v>10</c:v>
                </c:pt>
                <c:pt idx="27">
                  <c:v>10.5</c:v>
                </c:pt>
                <c:pt idx="28">
                  <c:v>11</c:v>
                </c:pt>
                <c:pt idx="29">
                  <c:v>11.5</c:v>
                </c:pt>
                <c:pt idx="30">
                  <c:v>12</c:v>
                </c:pt>
                <c:pt idx="31">
                  <c:v>12.5</c:v>
                </c:pt>
                <c:pt idx="32">
                  <c:v>13</c:v>
                </c:pt>
                <c:pt idx="33">
                  <c:v>13.5</c:v>
                </c:pt>
                <c:pt idx="34">
                  <c:v>14</c:v>
                </c:pt>
                <c:pt idx="35">
                  <c:v>14.5</c:v>
                </c:pt>
                <c:pt idx="36">
                  <c:v>15</c:v>
                </c:pt>
                <c:pt idx="37">
                  <c:v>15.5</c:v>
                </c:pt>
                <c:pt idx="38">
                  <c:v>16</c:v>
                </c:pt>
                <c:pt idx="39">
                  <c:v>16.5</c:v>
                </c:pt>
                <c:pt idx="40">
                  <c:v>17</c:v>
                </c:pt>
                <c:pt idx="41">
                  <c:v>17.5</c:v>
                </c:pt>
                <c:pt idx="42">
                  <c:v>18</c:v>
                </c:pt>
                <c:pt idx="43">
                  <c:v>18.5</c:v>
                </c:pt>
                <c:pt idx="44">
                  <c:v>19</c:v>
                </c:pt>
                <c:pt idx="45">
                  <c:v>19.5</c:v>
                </c:pt>
                <c:pt idx="46">
                  <c:v>20</c:v>
                </c:pt>
                <c:pt idx="47">
                  <c:v>20.5</c:v>
                </c:pt>
                <c:pt idx="48">
                  <c:v>21</c:v>
                </c:pt>
                <c:pt idx="49">
                  <c:v>21.5</c:v>
                </c:pt>
                <c:pt idx="50">
                  <c:v>22</c:v>
                </c:pt>
                <c:pt idx="51">
                  <c:v>22.5</c:v>
                </c:pt>
                <c:pt idx="52">
                  <c:v>23</c:v>
                </c:pt>
                <c:pt idx="53">
                  <c:v>23.5</c:v>
                </c:pt>
                <c:pt idx="54">
                  <c:v>24</c:v>
                </c:pt>
                <c:pt idx="55">
                  <c:v>24.5</c:v>
                </c:pt>
                <c:pt idx="56">
                  <c:v>25</c:v>
                </c:pt>
                <c:pt idx="57">
                  <c:v>25.5</c:v>
                </c:pt>
                <c:pt idx="58">
                  <c:v>26</c:v>
                </c:pt>
                <c:pt idx="59">
                  <c:v>26.5</c:v>
                </c:pt>
                <c:pt idx="60">
                  <c:v>27</c:v>
                </c:pt>
                <c:pt idx="61">
                  <c:v>27.5</c:v>
                </c:pt>
                <c:pt idx="62">
                  <c:v>28</c:v>
                </c:pt>
                <c:pt idx="63">
                  <c:v>28.5</c:v>
                </c:pt>
                <c:pt idx="64">
                  <c:v>29</c:v>
                </c:pt>
                <c:pt idx="65">
                  <c:v>29.5</c:v>
                </c:pt>
                <c:pt idx="66">
                  <c:v>30</c:v>
                </c:pt>
              </c:numCache>
            </c:numRef>
          </c:xVal>
          <c:yVal>
            <c:numRef>
              <c:f>'[2023 CB Seminar Agenda.xlsx]YC G1'!$G$4:$G$70</c:f>
              <c:numCache>
                <c:formatCode>General</c:formatCode>
                <c:ptCount val="67"/>
                <c:pt idx="7" formatCode="0.00">
                  <c:v>-5.119459479484334E-3</c:v>
                </c:pt>
                <c:pt idx="8" formatCode="0.00">
                  <c:v>-3.1253087158108039E-2</c:v>
                </c:pt>
                <c:pt idx="9" formatCode="0.00">
                  <c:v>-5.0086265867640867E-2</c:v>
                </c:pt>
                <c:pt idx="10" formatCode="0.00">
                  <c:v>-6.2548482614058099E-2</c:v>
                </c:pt>
                <c:pt idx="11" formatCode="0.00">
                  <c:v>-6.9469322764854846E-2</c:v>
                </c:pt>
                <c:pt idx="12" formatCode="0.00">
                  <c:v>-7.1588535333665826E-2</c:v>
                </c:pt>
                <c:pt idx="13" formatCode="0.00">
                  <c:v>-6.9565113193569172E-2</c:v>
                </c:pt>
                <c:pt idx="14" formatCode="0.00">
                  <c:v>-6.3985483289165757E-2</c:v>
                </c:pt>
                <c:pt idx="15" formatCode="0.00">
                  <c:v>-5.5370892805632232E-2</c:v>
                </c:pt>
                <c:pt idx="16" formatCode="0.00">
                  <c:v>-4.4184069011333871E-2</c:v>
                </c:pt>
                <c:pt idx="17" formatCode="0.00">
                  <c:v>-3.083522303624886E-2</c:v>
                </c:pt>
                <c:pt idx="18" formatCode="0.00">
                  <c:v>-1.5687461106378975E-2</c:v>
                </c:pt>
                <c:pt idx="19" formatCode="0.00">
                  <c:v>9.383393434668208E-4</c:v>
                </c:pt>
                <c:pt idx="20" formatCode="0.00">
                  <c:v>1.8759136771030249E-2</c:v>
                </c:pt>
                <c:pt idx="21" formatCode="0.00">
                  <c:v>3.7525768922259728E-2</c:v>
                </c:pt>
                <c:pt idx="22" formatCode="0.00">
                  <c:v>5.7019390112080848E-2</c:v>
                </c:pt>
                <c:pt idx="23" formatCode="0.00">
                  <c:v>7.704826406027937E-2</c:v>
                </c:pt>
                <c:pt idx="24" formatCode="0.00">
                  <c:v>9.7444877641390065E-2</c:v>
                </c:pt>
                <c:pt idx="25" formatCode="0.00">
                  <c:v>0.11806334424329643</c:v>
                </c:pt>
                <c:pt idx="26" formatCode="0.00">
                  <c:v>0.13877706844572263</c:v>
                </c:pt>
                <c:pt idx="27" formatCode="0.00">
                  <c:v>0.15947664645738116</c:v>
                </c:pt>
                <c:pt idx="28" formatCode="0.00">
                  <c:v>0.18006797921682449</c:v>
                </c:pt>
                <c:pt idx="29" formatCode="0.00">
                  <c:v>0.20047057729199955</c:v>
                </c:pt>
                <c:pt idx="30" formatCode="0.00">
                  <c:v>0.22061603872965874</c:v>
                </c:pt>
                <c:pt idx="31" formatCode="0.00">
                  <c:v>0.24044668282860143</c:v>
                </c:pt>
                <c:pt idx="32" formatCode="0.00">
                  <c:v>0.25991432445863821</c:v>
                </c:pt>
                <c:pt idx="33" formatCode="0.00">
                  <c:v>0.27897917503692926</c:v>
                </c:pt>
                <c:pt idx="34" formatCode="0.00">
                  <c:v>0.29760885762005435</c:v>
                </c:pt>
                <c:pt idx="35" formatCode="0.00">
                  <c:v>0.31577752478748877</c:v>
                </c:pt>
                <c:pt idx="36" formatCode="0.00">
                  <c:v>0.33346506909248586</c:v>
                </c:pt>
                <c:pt idx="37" formatCode="0.00">
                  <c:v>0.35065641685086635</c:v>
                </c:pt>
                <c:pt idx="38" formatCode="0.00">
                  <c:v>0.36734089693703098</c:v>
                </c:pt>
                <c:pt idx="39" formatCode="0.00">
                  <c:v>0.38351167706878952</c:v>
                </c:pt>
                <c:pt idx="40" formatCode="0.00">
                  <c:v>0.39916526079663039</c:v>
                </c:pt>
                <c:pt idx="41" formatCode="0.00">
                  <c:v>0.41430103907632682</c:v>
                </c:pt>
                <c:pt idx="42" formatCode="0.00">
                  <c:v>0.4289208909030684</c:v>
                </c:pt>
                <c:pt idx="43" formatCode="0.00">
                  <c:v>0.44302882802674659</c:v>
                </c:pt>
                <c:pt idx="44" formatCode="0.00">
                  <c:v>0.45663067925716894</c:v>
                </c:pt>
                <c:pt idx="45" formatCode="0.00">
                  <c:v>0.46973381030981959</c:v>
                </c:pt>
                <c:pt idx="46" formatCode="0.00">
                  <c:v>0.48234687554188543</c:v>
                </c:pt>
                <c:pt idx="47" formatCode="0.00">
                  <c:v>0.49447959828871602</c:v>
                </c:pt>
                <c:pt idx="48" formatCode="0.00">
                  <c:v>0.50614257683638986</c:v>
                </c:pt>
                <c:pt idx="49" formatCode="0.00">
                  <c:v>0.51734711335999295</c:v>
                </c:pt>
                <c:pt idx="50" formatCode="0.00">
                  <c:v>0.52810506342258678</c:v>
                </c:pt>
                <c:pt idx="51" formatCode="0.00">
                  <c:v>0.53842870386942132</c:v>
                </c:pt>
                <c:pt idx="52" formatCode="0.00">
                  <c:v>0.54833061716820442</c:v>
                </c:pt>
                <c:pt idx="53" formatCode="0.00">
                  <c:v>0.55782359044141383</c:v>
                </c:pt>
                <c:pt idx="54" formatCode="0.00">
                  <c:v>0.5669205276127729</c:v>
                </c:pt>
                <c:pt idx="55" formatCode="0.00">
                  <c:v>0.57563437324893019</c:v>
                </c:pt>
                <c:pt idx="56" formatCode="0.00">
                  <c:v>0.58397804682075849</c:v>
                </c:pt>
                <c:pt idx="57" formatCode="0.00">
                  <c:v>0.59196438623800141</c:v>
                </c:pt>
                <c:pt idx="58" formatCode="0.00">
                  <c:v>0.5996060996276299</c:v>
                </c:pt>
                <c:pt idx="59" formatCode="0.00">
                  <c:v>0.60691572443142905</c:v>
                </c:pt>
                <c:pt idx="60" formatCode="0.00">
                  <c:v>0.61390559299313685</c:v>
                </c:pt>
                <c:pt idx="61" formatCode="0.00">
                  <c:v>0.62058780389090806</c:v>
                </c:pt>
                <c:pt idx="62" formatCode="0.00">
                  <c:v>0.62697419834787349</c:v>
                </c:pt>
                <c:pt idx="63" formatCode="0.00">
                  <c:v>0.63307634112294109</c:v>
                </c:pt>
                <c:pt idx="64" formatCode="0.00">
                  <c:v>0.63890550534646173</c:v>
                </c:pt>
                <c:pt idx="65" formatCode="0.00">
                  <c:v>0.64447266082165433</c:v>
                </c:pt>
                <c:pt idx="66" formatCode="0.00">
                  <c:v>0.6497884653633299</c:v>
                </c:pt>
              </c:numCache>
            </c:numRef>
          </c:yVal>
          <c:smooth val="1"/>
          <c:extLst>
            <c:ext xmlns:c16="http://schemas.microsoft.com/office/drawing/2014/chart" uri="{C3380CC4-5D6E-409C-BE32-E72D297353CC}">
              <c16:uniqueId val="{00000003-B332-43FE-9607-F6A9068526F0}"/>
            </c:ext>
          </c:extLst>
        </c:ser>
        <c:dLbls>
          <c:showLegendKey val="0"/>
          <c:showVal val="0"/>
          <c:showCatName val="0"/>
          <c:showSerName val="0"/>
          <c:showPercent val="0"/>
          <c:showBubbleSize val="0"/>
        </c:dLbls>
        <c:axId val="1532683967"/>
        <c:axId val="1143800511"/>
      </c:scatterChart>
      <c:valAx>
        <c:axId val="1532683967"/>
        <c:scaling>
          <c:orientation val="minMax"/>
          <c:max val="30"/>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43800511"/>
        <c:crosses val="autoZero"/>
        <c:crossBetween val="midCat"/>
      </c:valAx>
      <c:valAx>
        <c:axId val="114380051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32683967"/>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2"/>
    </a:solidFill>
    <a:ln w="9525" cap="flat" cmpd="sng" algn="ctr">
      <a:solidFill>
        <a:schemeClr val="tx1">
          <a:lumMod val="15000"/>
          <a:lumOff val="85000"/>
        </a:schemeClr>
      </a:solidFill>
      <a:round/>
    </a:ln>
    <a:effectLst/>
  </c:spPr>
  <c:txPr>
    <a:bodyPr/>
    <a:lstStyle/>
    <a:p>
      <a:pPr>
        <a:defRPr/>
      </a:pPr>
      <a:endParaRPr lang="en-US"/>
    </a:p>
  </c:txPr>
  <c:externalData r:id="rId4">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BOE Balance Sheet</c:v>
                </c:pt>
              </c:strCache>
            </c:strRef>
          </c:tx>
          <c:spPr>
            <a:ln w="28575" cap="rnd">
              <a:solidFill>
                <a:schemeClr val="accent1"/>
              </a:solidFill>
              <a:round/>
            </a:ln>
            <a:effectLst/>
          </c:spPr>
          <c:marker>
            <c:symbol val="none"/>
          </c:marker>
          <c:cat>
            <c:numRef>
              <c:f>Sheet1!$A$2:$A$259</c:f>
              <c:numCache>
                <c:formatCode>mmm\-yy</c:formatCode>
                <c:ptCount val="258"/>
                <c:pt idx="0">
                  <c:v>39052</c:v>
                </c:pt>
                <c:pt idx="1">
                  <c:v>39083</c:v>
                </c:pt>
                <c:pt idx="2">
                  <c:v>39114</c:v>
                </c:pt>
                <c:pt idx="3">
                  <c:v>39142</c:v>
                </c:pt>
                <c:pt idx="4">
                  <c:v>39173</c:v>
                </c:pt>
                <c:pt idx="5">
                  <c:v>39203</c:v>
                </c:pt>
                <c:pt idx="6">
                  <c:v>39234</c:v>
                </c:pt>
                <c:pt idx="7">
                  <c:v>39264</c:v>
                </c:pt>
                <c:pt idx="8">
                  <c:v>39295</c:v>
                </c:pt>
                <c:pt idx="9">
                  <c:v>39326</c:v>
                </c:pt>
                <c:pt idx="10">
                  <c:v>39356</c:v>
                </c:pt>
                <c:pt idx="11">
                  <c:v>39387</c:v>
                </c:pt>
                <c:pt idx="12">
                  <c:v>39417</c:v>
                </c:pt>
                <c:pt idx="13">
                  <c:v>39448</c:v>
                </c:pt>
                <c:pt idx="14">
                  <c:v>39479</c:v>
                </c:pt>
                <c:pt idx="15">
                  <c:v>39508</c:v>
                </c:pt>
                <c:pt idx="16">
                  <c:v>39539</c:v>
                </c:pt>
                <c:pt idx="17">
                  <c:v>39569</c:v>
                </c:pt>
                <c:pt idx="18">
                  <c:v>39600</c:v>
                </c:pt>
                <c:pt idx="19">
                  <c:v>39630</c:v>
                </c:pt>
                <c:pt idx="20">
                  <c:v>39661</c:v>
                </c:pt>
                <c:pt idx="21">
                  <c:v>39692</c:v>
                </c:pt>
                <c:pt idx="22">
                  <c:v>39722</c:v>
                </c:pt>
                <c:pt idx="23">
                  <c:v>39753</c:v>
                </c:pt>
                <c:pt idx="24">
                  <c:v>39783</c:v>
                </c:pt>
                <c:pt idx="25">
                  <c:v>39814</c:v>
                </c:pt>
                <c:pt idx="26">
                  <c:v>39845</c:v>
                </c:pt>
                <c:pt idx="27">
                  <c:v>39873</c:v>
                </c:pt>
                <c:pt idx="28">
                  <c:v>39904</c:v>
                </c:pt>
                <c:pt idx="29">
                  <c:v>39934</c:v>
                </c:pt>
                <c:pt idx="30">
                  <c:v>39965</c:v>
                </c:pt>
                <c:pt idx="31">
                  <c:v>39995</c:v>
                </c:pt>
                <c:pt idx="32">
                  <c:v>40026</c:v>
                </c:pt>
                <c:pt idx="33">
                  <c:v>40057</c:v>
                </c:pt>
                <c:pt idx="34">
                  <c:v>40087</c:v>
                </c:pt>
                <c:pt idx="35">
                  <c:v>40118</c:v>
                </c:pt>
                <c:pt idx="36">
                  <c:v>40148</c:v>
                </c:pt>
                <c:pt idx="37">
                  <c:v>40179</c:v>
                </c:pt>
                <c:pt idx="38">
                  <c:v>40210</c:v>
                </c:pt>
                <c:pt idx="39">
                  <c:v>40238</c:v>
                </c:pt>
                <c:pt idx="40">
                  <c:v>40269</c:v>
                </c:pt>
                <c:pt idx="41">
                  <c:v>40299</c:v>
                </c:pt>
                <c:pt idx="42">
                  <c:v>40330</c:v>
                </c:pt>
                <c:pt idx="43">
                  <c:v>40360</c:v>
                </c:pt>
                <c:pt idx="44">
                  <c:v>40391</c:v>
                </c:pt>
                <c:pt idx="45">
                  <c:v>40422</c:v>
                </c:pt>
                <c:pt idx="46">
                  <c:v>40452</c:v>
                </c:pt>
                <c:pt idx="47">
                  <c:v>40483</c:v>
                </c:pt>
                <c:pt idx="48">
                  <c:v>40513</c:v>
                </c:pt>
                <c:pt idx="49">
                  <c:v>40544</c:v>
                </c:pt>
                <c:pt idx="50">
                  <c:v>40575</c:v>
                </c:pt>
                <c:pt idx="51">
                  <c:v>40603</c:v>
                </c:pt>
                <c:pt idx="52">
                  <c:v>40634</c:v>
                </c:pt>
                <c:pt idx="53">
                  <c:v>40664</c:v>
                </c:pt>
                <c:pt idx="54">
                  <c:v>40695</c:v>
                </c:pt>
                <c:pt idx="55">
                  <c:v>40725</c:v>
                </c:pt>
                <c:pt idx="56">
                  <c:v>40756</c:v>
                </c:pt>
                <c:pt idx="57">
                  <c:v>40787</c:v>
                </c:pt>
                <c:pt idx="58">
                  <c:v>40817</c:v>
                </c:pt>
                <c:pt idx="59">
                  <c:v>40848</c:v>
                </c:pt>
                <c:pt idx="60">
                  <c:v>40878</c:v>
                </c:pt>
                <c:pt idx="61">
                  <c:v>40909</c:v>
                </c:pt>
                <c:pt idx="62">
                  <c:v>40940</c:v>
                </c:pt>
                <c:pt idx="63">
                  <c:v>40969</c:v>
                </c:pt>
                <c:pt idx="64">
                  <c:v>41000</c:v>
                </c:pt>
                <c:pt idx="65">
                  <c:v>41030</c:v>
                </c:pt>
                <c:pt idx="66">
                  <c:v>41061</c:v>
                </c:pt>
                <c:pt idx="67">
                  <c:v>41091</c:v>
                </c:pt>
                <c:pt idx="68">
                  <c:v>41122</c:v>
                </c:pt>
                <c:pt idx="69">
                  <c:v>41153</c:v>
                </c:pt>
                <c:pt idx="70">
                  <c:v>41183</c:v>
                </c:pt>
                <c:pt idx="71">
                  <c:v>41214</c:v>
                </c:pt>
                <c:pt idx="72">
                  <c:v>41244</c:v>
                </c:pt>
                <c:pt idx="73">
                  <c:v>41275</c:v>
                </c:pt>
                <c:pt idx="74">
                  <c:v>41306</c:v>
                </c:pt>
                <c:pt idx="75">
                  <c:v>41334</c:v>
                </c:pt>
                <c:pt idx="76">
                  <c:v>41365</c:v>
                </c:pt>
                <c:pt idx="77">
                  <c:v>41395</c:v>
                </c:pt>
                <c:pt idx="78">
                  <c:v>41426</c:v>
                </c:pt>
                <c:pt idx="79">
                  <c:v>41456</c:v>
                </c:pt>
                <c:pt idx="80">
                  <c:v>41487</c:v>
                </c:pt>
                <c:pt idx="81">
                  <c:v>41518</c:v>
                </c:pt>
                <c:pt idx="82">
                  <c:v>41548</c:v>
                </c:pt>
                <c:pt idx="83">
                  <c:v>41579</c:v>
                </c:pt>
                <c:pt idx="84">
                  <c:v>41609</c:v>
                </c:pt>
                <c:pt idx="85">
                  <c:v>41640</c:v>
                </c:pt>
                <c:pt idx="86">
                  <c:v>41671</c:v>
                </c:pt>
                <c:pt idx="87">
                  <c:v>41699</c:v>
                </c:pt>
                <c:pt idx="88">
                  <c:v>41730</c:v>
                </c:pt>
                <c:pt idx="89">
                  <c:v>41760</c:v>
                </c:pt>
                <c:pt idx="90">
                  <c:v>41791</c:v>
                </c:pt>
                <c:pt idx="91">
                  <c:v>41821</c:v>
                </c:pt>
                <c:pt idx="92">
                  <c:v>41852</c:v>
                </c:pt>
                <c:pt idx="93">
                  <c:v>41883</c:v>
                </c:pt>
                <c:pt idx="94">
                  <c:v>41913</c:v>
                </c:pt>
                <c:pt idx="95">
                  <c:v>41944</c:v>
                </c:pt>
                <c:pt idx="96">
                  <c:v>41974</c:v>
                </c:pt>
                <c:pt idx="97">
                  <c:v>42005</c:v>
                </c:pt>
                <c:pt idx="98">
                  <c:v>42036</c:v>
                </c:pt>
                <c:pt idx="99">
                  <c:v>42064</c:v>
                </c:pt>
                <c:pt idx="100">
                  <c:v>42095</c:v>
                </c:pt>
                <c:pt idx="101">
                  <c:v>42125</c:v>
                </c:pt>
                <c:pt idx="102">
                  <c:v>42156</c:v>
                </c:pt>
                <c:pt idx="103">
                  <c:v>42186</c:v>
                </c:pt>
                <c:pt idx="104">
                  <c:v>42217</c:v>
                </c:pt>
                <c:pt idx="105">
                  <c:v>42248</c:v>
                </c:pt>
                <c:pt idx="106">
                  <c:v>42278</c:v>
                </c:pt>
                <c:pt idx="107">
                  <c:v>42309</c:v>
                </c:pt>
                <c:pt idx="108">
                  <c:v>42339</c:v>
                </c:pt>
                <c:pt idx="109">
                  <c:v>42370</c:v>
                </c:pt>
                <c:pt idx="110">
                  <c:v>42401</c:v>
                </c:pt>
                <c:pt idx="111">
                  <c:v>42430</c:v>
                </c:pt>
                <c:pt idx="112">
                  <c:v>42461</c:v>
                </c:pt>
                <c:pt idx="113">
                  <c:v>42491</c:v>
                </c:pt>
                <c:pt idx="114">
                  <c:v>42522</c:v>
                </c:pt>
                <c:pt idx="115">
                  <c:v>42552</c:v>
                </c:pt>
                <c:pt idx="116">
                  <c:v>42583</c:v>
                </c:pt>
                <c:pt idx="117">
                  <c:v>42614</c:v>
                </c:pt>
                <c:pt idx="118">
                  <c:v>42644</c:v>
                </c:pt>
                <c:pt idx="119">
                  <c:v>42675</c:v>
                </c:pt>
                <c:pt idx="120">
                  <c:v>42705</c:v>
                </c:pt>
                <c:pt idx="121">
                  <c:v>42736</c:v>
                </c:pt>
                <c:pt idx="122">
                  <c:v>42767</c:v>
                </c:pt>
                <c:pt idx="123">
                  <c:v>42795</c:v>
                </c:pt>
                <c:pt idx="124">
                  <c:v>42826</c:v>
                </c:pt>
                <c:pt idx="125">
                  <c:v>42856</c:v>
                </c:pt>
                <c:pt idx="126">
                  <c:v>42887</c:v>
                </c:pt>
                <c:pt idx="127">
                  <c:v>42917</c:v>
                </c:pt>
                <c:pt idx="128">
                  <c:v>42948</c:v>
                </c:pt>
                <c:pt idx="129">
                  <c:v>42979</c:v>
                </c:pt>
                <c:pt idx="130">
                  <c:v>43009</c:v>
                </c:pt>
                <c:pt idx="131">
                  <c:v>43040</c:v>
                </c:pt>
                <c:pt idx="132">
                  <c:v>43070</c:v>
                </c:pt>
                <c:pt idx="133">
                  <c:v>43101</c:v>
                </c:pt>
                <c:pt idx="134">
                  <c:v>43132</c:v>
                </c:pt>
                <c:pt idx="135">
                  <c:v>43160</c:v>
                </c:pt>
                <c:pt idx="136">
                  <c:v>43191</c:v>
                </c:pt>
                <c:pt idx="137">
                  <c:v>43221</c:v>
                </c:pt>
                <c:pt idx="138">
                  <c:v>43252</c:v>
                </c:pt>
                <c:pt idx="139">
                  <c:v>43282</c:v>
                </c:pt>
                <c:pt idx="140">
                  <c:v>43313</c:v>
                </c:pt>
                <c:pt idx="141">
                  <c:v>43344</c:v>
                </c:pt>
                <c:pt idx="142">
                  <c:v>43374</c:v>
                </c:pt>
                <c:pt idx="143">
                  <c:v>43405</c:v>
                </c:pt>
                <c:pt idx="144">
                  <c:v>43435</c:v>
                </c:pt>
                <c:pt idx="145">
                  <c:v>43466</c:v>
                </c:pt>
                <c:pt idx="146">
                  <c:v>43497</c:v>
                </c:pt>
                <c:pt idx="147">
                  <c:v>43525</c:v>
                </c:pt>
                <c:pt idx="148">
                  <c:v>43556</c:v>
                </c:pt>
                <c:pt idx="149">
                  <c:v>43586</c:v>
                </c:pt>
                <c:pt idx="150">
                  <c:v>43617</c:v>
                </c:pt>
                <c:pt idx="151">
                  <c:v>43647</c:v>
                </c:pt>
                <c:pt idx="152">
                  <c:v>43678</c:v>
                </c:pt>
                <c:pt idx="153">
                  <c:v>43709</c:v>
                </c:pt>
                <c:pt idx="154">
                  <c:v>43739</c:v>
                </c:pt>
                <c:pt idx="155">
                  <c:v>43770</c:v>
                </c:pt>
                <c:pt idx="156">
                  <c:v>43800</c:v>
                </c:pt>
                <c:pt idx="157">
                  <c:v>43831</c:v>
                </c:pt>
                <c:pt idx="158">
                  <c:v>43862</c:v>
                </c:pt>
                <c:pt idx="159">
                  <c:v>43891</c:v>
                </c:pt>
                <c:pt idx="160">
                  <c:v>43922</c:v>
                </c:pt>
                <c:pt idx="161">
                  <c:v>43952</c:v>
                </c:pt>
                <c:pt idx="162">
                  <c:v>43983</c:v>
                </c:pt>
                <c:pt idx="163">
                  <c:v>44013</c:v>
                </c:pt>
                <c:pt idx="164">
                  <c:v>44044</c:v>
                </c:pt>
                <c:pt idx="165">
                  <c:v>44075</c:v>
                </c:pt>
                <c:pt idx="166">
                  <c:v>44105</c:v>
                </c:pt>
                <c:pt idx="167">
                  <c:v>44136</c:v>
                </c:pt>
                <c:pt idx="168">
                  <c:v>44166</c:v>
                </c:pt>
                <c:pt idx="169">
                  <c:v>44197</c:v>
                </c:pt>
                <c:pt idx="170">
                  <c:v>44228</c:v>
                </c:pt>
                <c:pt idx="171">
                  <c:v>44256</c:v>
                </c:pt>
                <c:pt idx="172">
                  <c:v>44287</c:v>
                </c:pt>
                <c:pt idx="173">
                  <c:v>44317</c:v>
                </c:pt>
                <c:pt idx="174">
                  <c:v>44348</c:v>
                </c:pt>
                <c:pt idx="175">
                  <c:v>44378</c:v>
                </c:pt>
                <c:pt idx="176">
                  <c:v>44409</c:v>
                </c:pt>
                <c:pt idx="177">
                  <c:v>44440</c:v>
                </c:pt>
                <c:pt idx="178">
                  <c:v>44470</c:v>
                </c:pt>
                <c:pt idx="179">
                  <c:v>44501</c:v>
                </c:pt>
                <c:pt idx="180">
                  <c:v>44531</c:v>
                </c:pt>
                <c:pt idx="181">
                  <c:v>44562</c:v>
                </c:pt>
                <c:pt idx="182">
                  <c:v>44593</c:v>
                </c:pt>
                <c:pt idx="183">
                  <c:v>44621</c:v>
                </c:pt>
                <c:pt idx="184">
                  <c:v>44652</c:v>
                </c:pt>
                <c:pt idx="185">
                  <c:v>44682</c:v>
                </c:pt>
                <c:pt idx="186">
                  <c:v>44713</c:v>
                </c:pt>
                <c:pt idx="187">
                  <c:v>44743</c:v>
                </c:pt>
                <c:pt idx="188">
                  <c:v>44774</c:v>
                </c:pt>
                <c:pt idx="189">
                  <c:v>44805</c:v>
                </c:pt>
                <c:pt idx="190">
                  <c:v>44835</c:v>
                </c:pt>
                <c:pt idx="191">
                  <c:v>44866</c:v>
                </c:pt>
                <c:pt idx="192">
                  <c:v>44896</c:v>
                </c:pt>
                <c:pt idx="193">
                  <c:v>44927</c:v>
                </c:pt>
                <c:pt idx="194">
                  <c:v>44958</c:v>
                </c:pt>
                <c:pt idx="195">
                  <c:v>44986</c:v>
                </c:pt>
                <c:pt idx="196">
                  <c:v>45017</c:v>
                </c:pt>
                <c:pt idx="197">
                  <c:v>45047</c:v>
                </c:pt>
                <c:pt idx="198">
                  <c:v>45078</c:v>
                </c:pt>
                <c:pt idx="199">
                  <c:v>45108</c:v>
                </c:pt>
                <c:pt idx="200">
                  <c:v>45139</c:v>
                </c:pt>
                <c:pt idx="201">
                  <c:v>45170</c:v>
                </c:pt>
                <c:pt idx="202">
                  <c:v>44986</c:v>
                </c:pt>
                <c:pt idx="203">
                  <c:v>45017</c:v>
                </c:pt>
                <c:pt idx="204">
                  <c:v>45047</c:v>
                </c:pt>
                <c:pt idx="205">
                  <c:v>45078</c:v>
                </c:pt>
                <c:pt idx="206">
                  <c:v>45108</c:v>
                </c:pt>
                <c:pt idx="207">
                  <c:v>45139</c:v>
                </c:pt>
                <c:pt idx="208">
                  <c:v>45170</c:v>
                </c:pt>
              </c:numCache>
            </c:numRef>
          </c:cat>
          <c:val>
            <c:numRef>
              <c:f>Sheet1!$B$2:$B$259</c:f>
              <c:numCache>
                <c:formatCode>General</c:formatCode>
                <c:ptCount val="258"/>
                <c:pt idx="0">
                  <c:v>20132</c:v>
                </c:pt>
                <c:pt idx="1">
                  <c:v>17255</c:v>
                </c:pt>
                <c:pt idx="2">
                  <c:v>17669</c:v>
                </c:pt>
                <c:pt idx="3">
                  <c:v>18454</c:v>
                </c:pt>
                <c:pt idx="4">
                  <c:v>17642</c:v>
                </c:pt>
                <c:pt idx="5">
                  <c:v>17797</c:v>
                </c:pt>
                <c:pt idx="6">
                  <c:v>17355</c:v>
                </c:pt>
                <c:pt idx="7">
                  <c:v>17220</c:v>
                </c:pt>
                <c:pt idx="8">
                  <c:v>19023</c:v>
                </c:pt>
                <c:pt idx="9">
                  <c:v>29226</c:v>
                </c:pt>
                <c:pt idx="10">
                  <c:v>20062</c:v>
                </c:pt>
                <c:pt idx="11">
                  <c:v>23469</c:v>
                </c:pt>
                <c:pt idx="12">
                  <c:v>25768</c:v>
                </c:pt>
                <c:pt idx="13">
                  <c:v>21928</c:v>
                </c:pt>
                <c:pt idx="14">
                  <c:v>22045</c:v>
                </c:pt>
                <c:pt idx="15">
                  <c:v>23683</c:v>
                </c:pt>
                <c:pt idx="16">
                  <c:v>22983</c:v>
                </c:pt>
                <c:pt idx="17">
                  <c:v>25632</c:v>
                </c:pt>
                <c:pt idx="18">
                  <c:v>28649</c:v>
                </c:pt>
                <c:pt idx="19">
                  <c:v>28046</c:v>
                </c:pt>
                <c:pt idx="20">
                  <c:v>28493</c:v>
                </c:pt>
                <c:pt idx="21">
                  <c:v>34449</c:v>
                </c:pt>
                <c:pt idx="22">
                  <c:v>42418</c:v>
                </c:pt>
                <c:pt idx="23">
                  <c:v>43797</c:v>
                </c:pt>
                <c:pt idx="24">
                  <c:v>48628</c:v>
                </c:pt>
                <c:pt idx="25">
                  <c:v>24022</c:v>
                </c:pt>
                <c:pt idx="26">
                  <c:v>46246</c:v>
                </c:pt>
                <c:pt idx="27">
                  <c:v>44544</c:v>
                </c:pt>
                <c:pt idx="28">
                  <c:v>80830</c:v>
                </c:pt>
                <c:pt idx="29">
                  <c:v>109631</c:v>
                </c:pt>
                <c:pt idx="30">
                  <c:v>135300</c:v>
                </c:pt>
                <c:pt idx="31">
                  <c:v>161288</c:v>
                </c:pt>
                <c:pt idx="32">
                  <c:v>136357</c:v>
                </c:pt>
                <c:pt idx="33">
                  <c:v>138591</c:v>
                </c:pt>
                <c:pt idx="34">
                  <c:v>150669</c:v>
                </c:pt>
                <c:pt idx="35">
                  <c:v>145583</c:v>
                </c:pt>
                <c:pt idx="36">
                  <c:v>144026</c:v>
                </c:pt>
                <c:pt idx="37">
                  <c:v>159434</c:v>
                </c:pt>
                <c:pt idx="38">
                  <c:v>155646</c:v>
                </c:pt>
                <c:pt idx="39">
                  <c:v>152945</c:v>
                </c:pt>
                <c:pt idx="40">
                  <c:v>151493</c:v>
                </c:pt>
                <c:pt idx="41">
                  <c:v>150918</c:v>
                </c:pt>
                <c:pt idx="42">
                  <c:v>149534</c:v>
                </c:pt>
                <c:pt idx="43">
                  <c:v>151116</c:v>
                </c:pt>
                <c:pt idx="44">
                  <c:v>147556</c:v>
                </c:pt>
                <c:pt idx="45">
                  <c:v>143841</c:v>
                </c:pt>
                <c:pt idx="46">
                  <c:v>143329</c:v>
                </c:pt>
                <c:pt idx="47">
                  <c:v>144327</c:v>
                </c:pt>
                <c:pt idx="48">
                  <c:v>138349</c:v>
                </c:pt>
                <c:pt idx="49">
                  <c:v>139132</c:v>
                </c:pt>
                <c:pt idx="50">
                  <c:v>137899</c:v>
                </c:pt>
                <c:pt idx="51">
                  <c:v>133968</c:v>
                </c:pt>
                <c:pt idx="52">
                  <c:v>131411</c:v>
                </c:pt>
                <c:pt idx="53">
                  <c:v>130972</c:v>
                </c:pt>
                <c:pt idx="54">
                  <c:v>127423</c:v>
                </c:pt>
                <c:pt idx="55">
                  <c:v>127856</c:v>
                </c:pt>
                <c:pt idx="56">
                  <c:v>126379</c:v>
                </c:pt>
                <c:pt idx="57">
                  <c:v>126023</c:v>
                </c:pt>
                <c:pt idx="58">
                  <c:v>138860</c:v>
                </c:pt>
                <c:pt idx="59">
                  <c:v>159879</c:v>
                </c:pt>
                <c:pt idx="60">
                  <c:v>164040</c:v>
                </c:pt>
                <c:pt idx="61">
                  <c:v>179033</c:v>
                </c:pt>
                <c:pt idx="62">
                  <c:v>195587</c:v>
                </c:pt>
                <c:pt idx="63">
                  <c:v>206987</c:v>
                </c:pt>
                <c:pt idx="64">
                  <c:v>226233</c:v>
                </c:pt>
                <c:pt idx="65">
                  <c:v>229369</c:v>
                </c:pt>
                <c:pt idx="66">
                  <c:v>230282</c:v>
                </c:pt>
                <c:pt idx="67">
                  <c:v>242432</c:v>
                </c:pt>
                <c:pt idx="68">
                  <c:v>256543</c:v>
                </c:pt>
                <c:pt idx="69">
                  <c:v>266460</c:v>
                </c:pt>
                <c:pt idx="70">
                  <c:v>280715</c:v>
                </c:pt>
                <c:pt idx="71">
                  <c:v>280236</c:v>
                </c:pt>
                <c:pt idx="72">
                  <c:v>271149</c:v>
                </c:pt>
                <c:pt idx="73">
                  <c:v>272248</c:v>
                </c:pt>
                <c:pt idx="74">
                  <c:v>279399</c:v>
                </c:pt>
                <c:pt idx="75">
                  <c:v>278830</c:v>
                </c:pt>
                <c:pt idx="76">
                  <c:v>286409</c:v>
                </c:pt>
                <c:pt idx="77">
                  <c:v>288739</c:v>
                </c:pt>
                <c:pt idx="78">
                  <c:v>290518</c:v>
                </c:pt>
                <c:pt idx="79">
                  <c:v>294511</c:v>
                </c:pt>
                <c:pt idx="80">
                  <c:v>296693</c:v>
                </c:pt>
                <c:pt idx="81">
                  <c:v>294255</c:v>
                </c:pt>
                <c:pt idx="82">
                  <c:v>302460</c:v>
                </c:pt>
                <c:pt idx="83">
                  <c:v>300503</c:v>
                </c:pt>
                <c:pt idx="84">
                  <c:v>297183</c:v>
                </c:pt>
                <c:pt idx="85">
                  <c:v>302310</c:v>
                </c:pt>
                <c:pt idx="86">
                  <c:v>305743</c:v>
                </c:pt>
                <c:pt idx="87">
                  <c:v>300100</c:v>
                </c:pt>
                <c:pt idx="88">
                  <c:v>303808</c:v>
                </c:pt>
                <c:pt idx="89">
                  <c:v>305548</c:v>
                </c:pt>
                <c:pt idx="90">
                  <c:v>303599</c:v>
                </c:pt>
                <c:pt idx="91">
                  <c:v>303183</c:v>
                </c:pt>
                <c:pt idx="92">
                  <c:v>302778</c:v>
                </c:pt>
                <c:pt idx="93">
                  <c:v>289788</c:v>
                </c:pt>
                <c:pt idx="94">
                  <c:v>302106</c:v>
                </c:pt>
                <c:pt idx="95">
                  <c:v>303509</c:v>
                </c:pt>
                <c:pt idx="96">
                  <c:v>298544</c:v>
                </c:pt>
                <c:pt idx="97">
                  <c:v>304983</c:v>
                </c:pt>
                <c:pt idx="98">
                  <c:v>307017</c:v>
                </c:pt>
                <c:pt idx="99">
                  <c:v>305656</c:v>
                </c:pt>
                <c:pt idx="100">
                  <c:v>312707</c:v>
                </c:pt>
                <c:pt idx="101">
                  <c:v>317155</c:v>
                </c:pt>
                <c:pt idx="102">
                  <c:v>315669</c:v>
                </c:pt>
                <c:pt idx="103">
                  <c:v>317794</c:v>
                </c:pt>
                <c:pt idx="104">
                  <c:v>317865</c:v>
                </c:pt>
                <c:pt idx="105">
                  <c:v>311762</c:v>
                </c:pt>
                <c:pt idx="106">
                  <c:v>316052</c:v>
                </c:pt>
                <c:pt idx="107">
                  <c:v>314545</c:v>
                </c:pt>
                <c:pt idx="108">
                  <c:v>310112</c:v>
                </c:pt>
                <c:pt idx="109">
                  <c:v>311501</c:v>
                </c:pt>
                <c:pt idx="110">
                  <c:v>314415</c:v>
                </c:pt>
                <c:pt idx="111">
                  <c:v>313863</c:v>
                </c:pt>
                <c:pt idx="112">
                  <c:v>317165</c:v>
                </c:pt>
                <c:pt idx="113">
                  <c:v>317800</c:v>
                </c:pt>
                <c:pt idx="114">
                  <c:v>316666</c:v>
                </c:pt>
                <c:pt idx="115">
                  <c:v>319040</c:v>
                </c:pt>
                <c:pt idx="116">
                  <c:v>329063</c:v>
                </c:pt>
                <c:pt idx="117">
                  <c:v>326116</c:v>
                </c:pt>
                <c:pt idx="118">
                  <c:v>344471</c:v>
                </c:pt>
                <c:pt idx="119">
                  <c:v>358716</c:v>
                </c:pt>
                <c:pt idx="120">
                  <c:v>370510</c:v>
                </c:pt>
                <c:pt idx="121">
                  <c:v>384936</c:v>
                </c:pt>
                <c:pt idx="122">
                  <c:v>406486</c:v>
                </c:pt>
                <c:pt idx="123">
                  <c:v>424021</c:v>
                </c:pt>
                <c:pt idx="124">
                  <c:v>434068</c:v>
                </c:pt>
                <c:pt idx="125">
                  <c:v>437760</c:v>
                </c:pt>
                <c:pt idx="126">
                  <c:v>441717</c:v>
                </c:pt>
                <c:pt idx="127">
                  <c:v>448603</c:v>
                </c:pt>
                <c:pt idx="128">
                  <c:v>445784</c:v>
                </c:pt>
                <c:pt idx="129">
                  <c:v>448753</c:v>
                </c:pt>
                <c:pt idx="130">
                  <c:v>458084</c:v>
                </c:pt>
                <c:pt idx="131">
                  <c:v>458666</c:v>
                </c:pt>
                <c:pt idx="132">
                  <c:v>460366</c:v>
                </c:pt>
                <c:pt idx="133">
                  <c:v>472128</c:v>
                </c:pt>
                <c:pt idx="134">
                  <c:v>492226</c:v>
                </c:pt>
                <c:pt idx="135">
                  <c:v>481950</c:v>
                </c:pt>
                <c:pt idx="136">
                  <c:v>496302</c:v>
                </c:pt>
                <c:pt idx="137">
                  <c:v>493354</c:v>
                </c:pt>
                <c:pt idx="138">
                  <c:v>488323</c:v>
                </c:pt>
                <c:pt idx="139">
                  <c:v>486890</c:v>
                </c:pt>
                <c:pt idx="140">
                  <c:v>490880</c:v>
                </c:pt>
                <c:pt idx="141">
                  <c:v>488810</c:v>
                </c:pt>
                <c:pt idx="142">
                  <c:v>491033</c:v>
                </c:pt>
                <c:pt idx="143">
                  <c:v>488938</c:v>
                </c:pt>
                <c:pt idx="144">
                  <c:v>484262</c:v>
                </c:pt>
                <c:pt idx="145">
                  <c:v>488792</c:v>
                </c:pt>
                <c:pt idx="146">
                  <c:v>491220</c:v>
                </c:pt>
                <c:pt idx="147">
                  <c:v>478655</c:v>
                </c:pt>
                <c:pt idx="148">
                  <c:v>492892</c:v>
                </c:pt>
                <c:pt idx="149">
                  <c:v>491997</c:v>
                </c:pt>
                <c:pt idx="150">
                  <c:v>489961</c:v>
                </c:pt>
                <c:pt idx="151">
                  <c:v>486936</c:v>
                </c:pt>
                <c:pt idx="152">
                  <c:v>477604</c:v>
                </c:pt>
                <c:pt idx="153">
                  <c:v>476654</c:v>
                </c:pt>
                <c:pt idx="154">
                  <c:v>485886</c:v>
                </c:pt>
                <c:pt idx="155">
                  <c:v>483356</c:v>
                </c:pt>
                <c:pt idx="156">
                  <c:v>475579</c:v>
                </c:pt>
                <c:pt idx="157">
                  <c:v>475796</c:v>
                </c:pt>
                <c:pt idx="158">
                  <c:v>474973</c:v>
                </c:pt>
                <c:pt idx="159">
                  <c:v>481339</c:v>
                </c:pt>
                <c:pt idx="160">
                  <c:v>594210</c:v>
                </c:pt>
                <c:pt idx="161">
                  <c:v>657680</c:v>
                </c:pt>
                <c:pt idx="162">
                  <c:v>694623</c:v>
                </c:pt>
                <c:pt idx="163">
                  <c:v>710964</c:v>
                </c:pt>
                <c:pt idx="164">
                  <c:v>735560</c:v>
                </c:pt>
                <c:pt idx="165">
                  <c:v>731618</c:v>
                </c:pt>
                <c:pt idx="166">
                  <c:v>754166</c:v>
                </c:pt>
                <c:pt idx="167">
                  <c:v>770091</c:v>
                </c:pt>
                <c:pt idx="168">
                  <c:v>767807</c:v>
                </c:pt>
                <c:pt idx="169">
                  <c:v>778484</c:v>
                </c:pt>
                <c:pt idx="170">
                  <c:v>796625</c:v>
                </c:pt>
                <c:pt idx="171">
                  <c:v>790041</c:v>
                </c:pt>
                <c:pt idx="172">
                  <c:v>816480</c:v>
                </c:pt>
                <c:pt idx="173">
                  <c:v>831499</c:v>
                </c:pt>
                <c:pt idx="174">
                  <c:v>827659</c:v>
                </c:pt>
                <c:pt idx="175">
                  <c:v>845801</c:v>
                </c:pt>
                <c:pt idx="176">
                  <c:v>854410</c:v>
                </c:pt>
                <c:pt idx="177">
                  <c:v>859539</c:v>
                </c:pt>
                <c:pt idx="178">
                  <c:v>936391</c:v>
                </c:pt>
                <c:pt idx="179">
                  <c:v>967271</c:v>
                </c:pt>
                <c:pt idx="180">
                  <c:v>964688</c:v>
                </c:pt>
                <c:pt idx="181">
                  <c:v>977626</c:v>
                </c:pt>
                <c:pt idx="182">
                  <c:v>971413</c:v>
                </c:pt>
                <c:pt idx="183">
                  <c:v>951799</c:v>
                </c:pt>
                <c:pt idx="184">
                  <c:v>951702</c:v>
                </c:pt>
                <c:pt idx="185">
                  <c:v>953699</c:v>
                </c:pt>
                <c:pt idx="186">
                  <c:v>952300</c:v>
                </c:pt>
                <c:pt idx="187">
                  <c:v>945539</c:v>
                </c:pt>
                <c:pt idx="188">
                  <c:v>947325</c:v>
                </c:pt>
                <c:pt idx="189">
                  <c:v>938169</c:v>
                </c:pt>
                <c:pt idx="190">
                  <c:v>953035</c:v>
                </c:pt>
                <c:pt idx="191">
                  <c:v>950240</c:v>
                </c:pt>
                <c:pt idx="192">
                  <c:v>929075</c:v>
                </c:pt>
                <c:pt idx="193">
                  <c:v>911415</c:v>
                </c:pt>
                <c:pt idx="194">
                  <c:v>908532</c:v>
                </c:pt>
                <c:pt idx="195">
                  <c:v>908804</c:v>
                </c:pt>
                <c:pt idx="196">
                  <c:v>880863</c:v>
                </c:pt>
                <c:pt idx="197">
                  <c:v>885296</c:v>
                </c:pt>
                <c:pt idx="198">
                  <c:v>877491</c:v>
                </c:pt>
                <c:pt idx="199">
                  <c:v>840834</c:v>
                </c:pt>
                <c:pt idx="200">
                  <c:v>835727</c:v>
                </c:pt>
                <c:pt idx="201">
                  <c:v>824583</c:v>
                </c:pt>
                <c:pt idx="202">
                  <c:v>908804</c:v>
                </c:pt>
                <c:pt idx="203">
                  <c:v>880863</c:v>
                </c:pt>
                <c:pt idx="204">
                  <c:v>885296</c:v>
                </c:pt>
                <c:pt idx="205">
                  <c:v>877491</c:v>
                </c:pt>
                <c:pt idx="206">
                  <c:v>840834</c:v>
                </c:pt>
                <c:pt idx="207">
                  <c:v>835727</c:v>
                </c:pt>
                <c:pt idx="208">
                  <c:v>824583</c:v>
                </c:pt>
              </c:numCache>
            </c:numRef>
          </c:val>
          <c:smooth val="1"/>
          <c:extLst>
            <c:ext xmlns:c16="http://schemas.microsoft.com/office/drawing/2014/chart" uri="{C3380CC4-5D6E-409C-BE32-E72D297353CC}">
              <c16:uniqueId val="{00000000-D883-4D8D-B0A5-38F2A2E21582}"/>
            </c:ext>
          </c:extLst>
        </c:ser>
        <c:dLbls>
          <c:showLegendKey val="0"/>
          <c:showVal val="0"/>
          <c:showCatName val="0"/>
          <c:showSerName val="0"/>
          <c:showPercent val="0"/>
          <c:showBubbleSize val="0"/>
        </c:dLbls>
        <c:smooth val="0"/>
        <c:axId val="1535864688"/>
        <c:axId val="1535865168"/>
      </c:lineChart>
      <c:dateAx>
        <c:axId val="1535864688"/>
        <c:scaling>
          <c:orientation val="minMax"/>
        </c:scaling>
        <c:delete val="0"/>
        <c:axPos val="b"/>
        <c:numFmt formatCode="mmm\-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35865168"/>
        <c:crosses val="autoZero"/>
        <c:auto val="1"/>
        <c:lblOffset val="100"/>
        <c:baseTimeUnit val="days"/>
      </c:dateAx>
      <c:valAx>
        <c:axId val="15358651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358646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lumMod val="10000"/>
        <a:lumOff val="90000"/>
      </a:schemeClr>
    </a:solidFill>
    <a:ln>
      <a:noFill/>
    </a:ln>
    <a:effectLst/>
  </c:spPr>
  <c:txPr>
    <a:bodyPr/>
    <a:lstStyle/>
    <a:p>
      <a:pPr>
        <a:defRPr/>
      </a:pPr>
      <a:endParaRPr lang="en-US"/>
    </a:p>
  </c:txPr>
  <c:externalData r:id="rId3">
    <c:autoUpdate val="0"/>
  </c:externalData>
  <c:userShapes r:id="rId4"/>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UK Bank Rate </c:v>
                </c:pt>
              </c:strCache>
            </c:strRef>
          </c:tx>
          <c:spPr>
            <a:ln w="28575" cap="rnd">
              <a:solidFill>
                <a:schemeClr val="accent1"/>
              </a:solidFill>
              <a:round/>
            </a:ln>
            <a:effectLst/>
          </c:spPr>
          <c:marker>
            <c:symbol val="none"/>
          </c:marker>
          <c:cat>
            <c:numRef>
              <c:f>Sheet1!$A$2:$A$362</c:f>
              <c:numCache>
                <c:formatCode>mmm\-yy</c:formatCode>
                <c:ptCount val="361"/>
                <c:pt idx="0">
                  <c:v>34213</c:v>
                </c:pt>
                <c:pt idx="1">
                  <c:v>34243</c:v>
                </c:pt>
                <c:pt idx="2">
                  <c:v>34274</c:v>
                </c:pt>
                <c:pt idx="3">
                  <c:v>34304</c:v>
                </c:pt>
                <c:pt idx="4">
                  <c:v>34335</c:v>
                </c:pt>
                <c:pt idx="5">
                  <c:v>34366</c:v>
                </c:pt>
                <c:pt idx="6">
                  <c:v>34394</c:v>
                </c:pt>
                <c:pt idx="7">
                  <c:v>34425</c:v>
                </c:pt>
                <c:pt idx="8">
                  <c:v>34455</c:v>
                </c:pt>
                <c:pt idx="9">
                  <c:v>34486</c:v>
                </c:pt>
                <c:pt idx="10">
                  <c:v>34516</c:v>
                </c:pt>
                <c:pt idx="11">
                  <c:v>34547</c:v>
                </c:pt>
                <c:pt idx="12">
                  <c:v>34578</c:v>
                </c:pt>
                <c:pt idx="13">
                  <c:v>34608</c:v>
                </c:pt>
                <c:pt idx="14">
                  <c:v>34639</c:v>
                </c:pt>
                <c:pt idx="15">
                  <c:v>34669</c:v>
                </c:pt>
                <c:pt idx="16">
                  <c:v>34700</c:v>
                </c:pt>
                <c:pt idx="17">
                  <c:v>34731</c:v>
                </c:pt>
                <c:pt idx="18">
                  <c:v>34759</c:v>
                </c:pt>
                <c:pt idx="19">
                  <c:v>34790</c:v>
                </c:pt>
                <c:pt idx="20">
                  <c:v>34820</c:v>
                </c:pt>
                <c:pt idx="21">
                  <c:v>34851</c:v>
                </c:pt>
                <c:pt idx="22">
                  <c:v>34881</c:v>
                </c:pt>
                <c:pt idx="23">
                  <c:v>34912</c:v>
                </c:pt>
                <c:pt idx="24">
                  <c:v>34943</c:v>
                </c:pt>
                <c:pt idx="25">
                  <c:v>34973</c:v>
                </c:pt>
                <c:pt idx="26">
                  <c:v>35004</c:v>
                </c:pt>
                <c:pt idx="27">
                  <c:v>35034</c:v>
                </c:pt>
                <c:pt idx="28">
                  <c:v>35065</c:v>
                </c:pt>
                <c:pt idx="29">
                  <c:v>35096</c:v>
                </c:pt>
                <c:pt idx="30">
                  <c:v>35125</c:v>
                </c:pt>
                <c:pt idx="31">
                  <c:v>35156</c:v>
                </c:pt>
                <c:pt idx="32">
                  <c:v>35186</c:v>
                </c:pt>
                <c:pt idx="33">
                  <c:v>35217</c:v>
                </c:pt>
                <c:pt idx="34">
                  <c:v>35247</c:v>
                </c:pt>
                <c:pt idx="35">
                  <c:v>35278</c:v>
                </c:pt>
                <c:pt idx="36">
                  <c:v>35309</c:v>
                </c:pt>
                <c:pt idx="37">
                  <c:v>35339</c:v>
                </c:pt>
                <c:pt idx="38">
                  <c:v>35370</c:v>
                </c:pt>
                <c:pt idx="39">
                  <c:v>35400</c:v>
                </c:pt>
                <c:pt idx="40">
                  <c:v>35431</c:v>
                </c:pt>
                <c:pt idx="41">
                  <c:v>35462</c:v>
                </c:pt>
                <c:pt idx="42">
                  <c:v>35490</c:v>
                </c:pt>
                <c:pt idx="43">
                  <c:v>35521</c:v>
                </c:pt>
                <c:pt idx="44">
                  <c:v>35551</c:v>
                </c:pt>
                <c:pt idx="45">
                  <c:v>35582</c:v>
                </c:pt>
                <c:pt idx="46">
                  <c:v>35612</c:v>
                </c:pt>
                <c:pt idx="47">
                  <c:v>35643</c:v>
                </c:pt>
                <c:pt idx="48">
                  <c:v>35674</c:v>
                </c:pt>
                <c:pt idx="49">
                  <c:v>35704</c:v>
                </c:pt>
                <c:pt idx="50">
                  <c:v>35735</c:v>
                </c:pt>
                <c:pt idx="51">
                  <c:v>35765</c:v>
                </c:pt>
                <c:pt idx="52">
                  <c:v>35796</c:v>
                </c:pt>
                <c:pt idx="53">
                  <c:v>35827</c:v>
                </c:pt>
                <c:pt idx="54">
                  <c:v>35855</c:v>
                </c:pt>
                <c:pt idx="55">
                  <c:v>35886</c:v>
                </c:pt>
                <c:pt idx="56">
                  <c:v>35916</c:v>
                </c:pt>
                <c:pt idx="57">
                  <c:v>35947</c:v>
                </c:pt>
                <c:pt idx="58">
                  <c:v>35977</c:v>
                </c:pt>
                <c:pt idx="59">
                  <c:v>36008</c:v>
                </c:pt>
                <c:pt idx="60">
                  <c:v>36039</c:v>
                </c:pt>
                <c:pt idx="61">
                  <c:v>36069</c:v>
                </c:pt>
                <c:pt idx="62">
                  <c:v>36100</c:v>
                </c:pt>
                <c:pt idx="63">
                  <c:v>36130</c:v>
                </c:pt>
                <c:pt idx="64">
                  <c:v>36161</c:v>
                </c:pt>
                <c:pt idx="65">
                  <c:v>36192</c:v>
                </c:pt>
                <c:pt idx="66">
                  <c:v>36220</c:v>
                </c:pt>
                <c:pt idx="67">
                  <c:v>36251</c:v>
                </c:pt>
                <c:pt idx="68">
                  <c:v>36281</c:v>
                </c:pt>
                <c:pt idx="69">
                  <c:v>36312</c:v>
                </c:pt>
                <c:pt idx="70">
                  <c:v>36342</c:v>
                </c:pt>
                <c:pt idx="71">
                  <c:v>36373</c:v>
                </c:pt>
                <c:pt idx="72">
                  <c:v>36404</c:v>
                </c:pt>
                <c:pt idx="73">
                  <c:v>36434</c:v>
                </c:pt>
                <c:pt idx="74">
                  <c:v>36465</c:v>
                </c:pt>
                <c:pt idx="75">
                  <c:v>36495</c:v>
                </c:pt>
                <c:pt idx="76">
                  <c:v>36526</c:v>
                </c:pt>
                <c:pt idx="77">
                  <c:v>36557</c:v>
                </c:pt>
                <c:pt idx="78">
                  <c:v>36586</c:v>
                </c:pt>
                <c:pt idx="79">
                  <c:v>36617</c:v>
                </c:pt>
                <c:pt idx="80">
                  <c:v>36647</c:v>
                </c:pt>
                <c:pt idx="81">
                  <c:v>36678</c:v>
                </c:pt>
                <c:pt idx="82">
                  <c:v>36708</c:v>
                </c:pt>
                <c:pt idx="83">
                  <c:v>36739</c:v>
                </c:pt>
                <c:pt idx="84">
                  <c:v>36770</c:v>
                </c:pt>
                <c:pt idx="85">
                  <c:v>36800</c:v>
                </c:pt>
                <c:pt idx="86">
                  <c:v>36831</c:v>
                </c:pt>
                <c:pt idx="87">
                  <c:v>36861</c:v>
                </c:pt>
                <c:pt idx="88">
                  <c:v>36892</c:v>
                </c:pt>
                <c:pt idx="89">
                  <c:v>36923</c:v>
                </c:pt>
                <c:pt idx="90">
                  <c:v>36951</c:v>
                </c:pt>
                <c:pt idx="91">
                  <c:v>36982</c:v>
                </c:pt>
                <c:pt idx="92">
                  <c:v>37012</c:v>
                </c:pt>
                <c:pt idx="93">
                  <c:v>37043</c:v>
                </c:pt>
                <c:pt idx="94">
                  <c:v>37073</c:v>
                </c:pt>
                <c:pt idx="95">
                  <c:v>37104</c:v>
                </c:pt>
                <c:pt idx="96">
                  <c:v>37135</c:v>
                </c:pt>
                <c:pt idx="97">
                  <c:v>37165</c:v>
                </c:pt>
                <c:pt idx="98">
                  <c:v>37196</c:v>
                </c:pt>
                <c:pt idx="99">
                  <c:v>37226</c:v>
                </c:pt>
                <c:pt idx="100">
                  <c:v>37257</c:v>
                </c:pt>
                <c:pt idx="101">
                  <c:v>37288</c:v>
                </c:pt>
                <c:pt idx="102">
                  <c:v>37316</c:v>
                </c:pt>
                <c:pt idx="103">
                  <c:v>37347</c:v>
                </c:pt>
                <c:pt idx="104">
                  <c:v>37377</c:v>
                </c:pt>
                <c:pt idx="105">
                  <c:v>37408</c:v>
                </c:pt>
                <c:pt idx="106">
                  <c:v>37438</c:v>
                </c:pt>
                <c:pt idx="107">
                  <c:v>37469</c:v>
                </c:pt>
                <c:pt idx="108">
                  <c:v>37500</c:v>
                </c:pt>
                <c:pt idx="109">
                  <c:v>37530</c:v>
                </c:pt>
                <c:pt idx="110">
                  <c:v>37561</c:v>
                </c:pt>
                <c:pt idx="111">
                  <c:v>37591</c:v>
                </c:pt>
                <c:pt idx="112">
                  <c:v>37622</c:v>
                </c:pt>
                <c:pt idx="113">
                  <c:v>37653</c:v>
                </c:pt>
                <c:pt idx="114">
                  <c:v>37681</c:v>
                </c:pt>
                <c:pt idx="115">
                  <c:v>37712</c:v>
                </c:pt>
                <c:pt idx="116">
                  <c:v>37742</c:v>
                </c:pt>
                <c:pt idx="117">
                  <c:v>37773</c:v>
                </c:pt>
                <c:pt idx="118">
                  <c:v>37803</c:v>
                </c:pt>
                <c:pt idx="119">
                  <c:v>37834</c:v>
                </c:pt>
                <c:pt idx="120">
                  <c:v>37865</c:v>
                </c:pt>
                <c:pt idx="121">
                  <c:v>37895</c:v>
                </c:pt>
                <c:pt idx="122">
                  <c:v>37926</c:v>
                </c:pt>
                <c:pt idx="123">
                  <c:v>37956</c:v>
                </c:pt>
                <c:pt idx="124">
                  <c:v>37987</c:v>
                </c:pt>
                <c:pt idx="125">
                  <c:v>38018</c:v>
                </c:pt>
                <c:pt idx="126">
                  <c:v>38047</c:v>
                </c:pt>
                <c:pt idx="127">
                  <c:v>38078</c:v>
                </c:pt>
                <c:pt idx="128">
                  <c:v>38108</c:v>
                </c:pt>
                <c:pt idx="129">
                  <c:v>38139</c:v>
                </c:pt>
                <c:pt idx="130">
                  <c:v>38169</c:v>
                </c:pt>
                <c:pt idx="131">
                  <c:v>38200</c:v>
                </c:pt>
                <c:pt idx="132">
                  <c:v>38231</c:v>
                </c:pt>
                <c:pt idx="133">
                  <c:v>38261</c:v>
                </c:pt>
                <c:pt idx="134">
                  <c:v>38292</c:v>
                </c:pt>
                <c:pt idx="135">
                  <c:v>38322</c:v>
                </c:pt>
                <c:pt idx="136">
                  <c:v>38353</c:v>
                </c:pt>
                <c:pt idx="137">
                  <c:v>38384</c:v>
                </c:pt>
                <c:pt idx="138">
                  <c:v>38412</c:v>
                </c:pt>
                <c:pt idx="139">
                  <c:v>38443</c:v>
                </c:pt>
                <c:pt idx="140">
                  <c:v>38473</c:v>
                </c:pt>
                <c:pt idx="141">
                  <c:v>38504</c:v>
                </c:pt>
                <c:pt idx="142">
                  <c:v>38534</c:v>
                </c:pt>
                <c:pt idx="143">
                  <c:v>38565</c:v>
                </c:pt>
                <c:pt idx="144">
                  <c:v>38596</c:v>
                </c:pt>
                <c:pt idx="145">
                  <c:v>38626</c:v>
                </c:pt>
                <c:pt idx="146">
                  <c:v>38657</c:v>
                </c:pt>
                <c:pt idx="147">
                  <c:v>38687</c:v>
                </c:pt>
                <c:pt idx="148">
                  <c:v>38718</c:v>
                </c:pt>
                <c:pt idx="149">
                  <c:v>38749</c:v>
                </c:pt>
                <c:pt idx="150">
                  <c:v>38777</c:v>
                </c:pt>
                <c:pt idx="151">
                  <c:v>38808</c:v>
                </c:pt>
                <c:pt idx="152">
                  <c:v>38838</c:v>
                </c:pt>
                <c:pt idx="153">
                  <c:v>38869</c:v>
                </c:pt>
                <c:pt idx="154">
                  <c:v>38899</c:v>
                </c:pt>
                <c:pt idx="155">
                  <c:v>38930</c:v>
                </c:pt>
                <c:pt idx="156">
                  <c:v>38961</c:v>
                </c:pt>
                <c:pt idx="157">
                  <c:v>38991</c:v>
                </c:pt>
                <c:pt idx="158">
                  <c:v>39022</c:v>
                </c:pt>
                <c:pt idx="159">
                  <c:v>39052</c:v>
                </c:pt>
                <c:pt idx="160">
                  <c:v>39083</c:v>
                </c:pt>
                <c:pt idx="161">
                  <c:v>39114</c:v>
                </c:pt>
                <c:pt idx="162">
                  <c:v>39142</c:v>
                </c:pt>
                <c:pt idx="163">
                  <c:v>39173</c:v>
                </c:pt>
                <c:pt idx="164">
                  <c:v>39203</c:v>
                </c:pt>
                <c:pt idx="165">
                  <c:v>39234</c:v>
                </c:pt>
                <c:pt idx="166">
                  <c:v>39264</c:v>
                </c:pt>
                <c:pt idx="167">
                  <c:v>39295</c:v>
                </c:pt>
                <c:pt idx="168">
                  <c:v>39326</c:v>
                </c:pt>
                <c:pt idx="169">
                  <c:v>39356</c:v>
                </c:pt>
                <c:pt idx="170">
                  <c:v>39387</c:v>
                </c:pt>
                <c:pt idx="171">
                  <c:v>39417</c:v>
                </c:pt>
                <c:pt idx="172">
                  <c:v>39448</c:v>
                </c:pt>
                <c:pt idx="173">
                  <c:v>39479</c:v>
                </c:pt>
                <c:pt idx="174">
                  <c:v>39508</c:v>
                </c:pt>
                <c:pt idx="175">
                  <c:v>39539</c:v>
                </c:pt>
                <c:pt idx="176">
                  <c:v>39569</c:v>
                </c:pt>
                <c:pt idx="177">
                  <c:v>39600</c:v>
                </c:pt>
                <c:pt idx="178">
                  <c:v>39630</c:v>
                </c:pt>
                <c:pt idx="179">
                  <c:v>39661</c:v>
                </c:pt>
                <c:pt idx="180">
                  <c:v>39692</c:v>
                </c:pt>
                <c:pt idx="181">
                  <c:v>39722</c:v>
                </c:pt>
                <c:pt idx="182">
                  <c:v>39753</c:v>
                </c:pt>
                <c:pt idx="183">
                  <c:v>39783</c:v>
                </c:pt>
                <c:pt idx="184">
                  <c:v>39814</c:v>
                </c:pt>
                <c:pt idx="185">
                  <c:v>39845</c:v>
                </c:pt>
                <c:pt idx="186">
                  <c:v>39873</c:v>
                </c:pt>
                <c:pt idx="187">
                  <c:v>39904</c:v>
                </c:pt>
                <c:pt idx="188">
                  <c:v>39934</c:v>
                </c:pt>
                <c:pt idx="189">
                  <c:v>39965</c:v>
                </c:pt>
                <c:pt idx="190">
                  <c:v>39995</c:v>
                </c:pt>
                <c:pt idx="191">
                  <c:v>40026</c:v>
                </c:pt>
                <c:pt idx="192">
                  <c:v>40057</c:v>
                </c:pt>
                <c:pt idx="193">
                  <c:v>40087</c:v>
                </c:pt>
                <c:pt idx="194">
                  <c:v>40118</c:v>
                </c:pt>
                <c:pt idx="195">
                  <c:v>40148</c:v>
                </c:pt>
                <c:pt idx="196">
                  <c:v>40179</c:v>
                </c:pt>
                <c:pt idx="197">
                  <c:v>40210</c:v>
                </c:pt>
                <c:pt idx="198">
                  <c:v>40238</c:v>
                </c:pt>
                <c:pt idx="199">
                  <c:v>40269</c:v>
                </c:pt>
                <c:pt idx="200">
                  <c:v>40299</c:v>
                </c:pt>
                <c:pt idx="201">
                  <c:v>40330</c:v>
                </c:pt>
                <c:pt idx="202">
                  <c:v>40360</c:v>
                </c:pt>
                <c:pt idx="203">
                  <c:v>40391</c:v>
                </c:pt>
                <c:pt idx="204">
                  <c:v>40422</c:v>
                </c:pt>
                <c:pt idx="205">
                  <c:v>40452</c:v>
                </c:pt>
                <c:pt idx="206">
                  <c:v>40483</c:v>
                </c:pt>
                <c:pt idx="207">
                  <c:v>40513</c:v>
                </c:pt>
                <c:pt idx="208">
                  <c:v>40544</c:v>
                </c:pt>
                <c:pt idx="209">
                  <c:v>40575</c:v>
                </c:pt>
                <c:pt idx="210">
                  <c:v>40603</c:v>
                </c:pt>
                <c:pt idx="211">
                  <c:v>40634</c:v>
                </c:pt>
                <c:pt idx="212">
                  <c:v>40664</c:v>
                </c:pt>
                <c:pt idx="213">
                  <c:v>40695</c:v>
                </c:pt>
                <c:pt idx="214">
                  <c:v>40725</c:v>
                </c:pt>
                <c:pt idx="215">
                  <c:v>40756</c:v>
                </c:pt>
                <c:pt idx="216">
                  <c:v>40787</c:v>
                </c:pt>
                <c:pt idx="217">
                  <c:v>40817</c:v>
                </c:pt>
                <c:pt idx="218">
                  <c:v>40848</c:v>
                </c:pt>
                <c:pt idx="219">
                  <c:v>40878</c:v>
                </c:pt>
                <c:pt idx="220">
                  <c:v>40909</c:v>
                </c:pt>
                <c:pt idx="221">
                  <c:v>40940</c:v>
                </c:pt>
                <c:pt idx="222">
                  <c:v>40969</c:v>
                </c:pt>
                <c:pt idx="223">
                  <c:v>41000</c:v>
                </c:pt>
                <c:pt idx="224">
                  <c:v>41030</c:v>
                </c:pt>
                <c:pt idx="225">
                  <c:v>41061</c:v>
                </c:pt>
                <c:pt idx="226">
                  <c:v>41091</c:v>
                </c:pt>
                <c:pt idx="227">
                  <c:v>41122</c:v>
                </c:pt>
                <c:pt idx="228">
                  <c:v>41153</c:v>
                </c:pt>
                <c:pt idx="229">
                  <c:v>41183</c:v>
                </c:pt>
                <c:pt idx="230">
                  <c:v>41214</c:v>
                </c:pt>
                <c:pt idx="231">
                  <c:v>41244</c:v>
                </c:pt>
                <c:pt idx="232">
                  <c:v>41275</c:v>
                </c:pt>
                <c:pt idx="233">
                  <c:v>41306</c:v>
                </c:pt>
                <c:pt idx="234">
                  <c:v>41334</c:v>
                </c:pt>
                <c:pt idx="235">
                  <c:v>41365</c:v>
                </c:pt>
                <c:pt idx="236">
                  <c:v>41395</c:v>
                </c:pt>
                <c:pt idx="237">
                  <c:v>41426</c:v>
                </c:pt>
                <c:pt idx="238">
                  <c:v>41456</c:v>
                </c:pt>
                <c:pt idx="239">
                  <c:v>41487</c:v>
                </c:pt>
                <c:pt idx="240">
                  <c:v>41518</c:v>
                </c:pt>
                <c:pt idx="241">
                  <c:v>41548</c:v>
                </c:pt>
                <c:pt idx="242">
                  <c:v>41579</c:v>
                </c:pt>
                <c:pt idx="243">
                  <c:v>41609</c:v>
                </c:pt>
                <c:pt idx="244">
                  <c:v>41640</c:v>
                </c:pt>
                <c:pt idx="245">
                  <c:v>41671</c:v>
                </c:pt>
                <c:pt idx="246">
                  <c:v>41699</c:v>
                </c:pt>
                <c:pt idx="247">
                  <c:v>41730</c:v>
                </c:pt>
                <c:pt idx="248">
                  <c:v>41760</c:v>
                </c:pt>
                <c:pt idx="249">
                  <c:v>41791</c:v>
                </c:pt>
                <c:pt idx="250">
                  <c:v>41821</c:v>
                </c:pt>
                <c:pt idx="251">
                  <c:v>41852</c:v>
                </c:pt>
                <c:pt idx="252">
                  <c:v>41883</c:v>
                </c:pt>
                <c:pt idx="253">
                  <c:v>41913</c:v>
                </c:pt>
                <c:pt idx="254">
                  <c:v>41944</c:v>
                </c:pt>
                <c:pt idx="255">
                  <c:v>41974</c:v>
                </c:pt>
                <c:pt idx="256">
                  <c:v>42005</c:v>
                </c:pt>
                <c:pt idx="257">
                  <c:v>42036</c:v>
                </c:pt>
                <c:pt idx="258">
                  <c:v>42064</c:v>
                </c:pt>
                <c:pt idx="259">
                  <c:v>42095</c:v>
                </c:pt>
                <c:pt idx="260">
                  <c:v>42125</c:v>
                </c:pt>
                <c:pt idx="261">
                  <c:v>42156</c:v>
                </c:pt>
                <c:pt idx="262">
                  <c:v>42186</c:v>
                </c:pt>
                <c:pt idx="263">
                  <c:v>42217</c:v>
                </c:pt>
                <c:pt idx="264">
                  <c:v>42248</c:v>
                </c:pt>
                <c:pt idx="265">
                  <c:v>42278</c:v>
                </c:pt>
                <c:pt idx="266">
                  <c:v>42309</c:v>
                </c:pt>
                <c:pt idx="267">
                  <c:v>42339</c:v>
                </c:pt>
                <c:pt idx="268">
                  <c:v>42370</c:v>
                </c:pt>
                <c:pt idx="269">
                  <c:v>42401</c:v>
                </c:pt>
                <c:pt idx="270">
                  <c:v>42430</c:v>
                </c:pt>
                <c:pt idx="271">
                  <c:v>42461</c:v>
                </c:pt>
                <c:pt idx="272">
                  <c:v>42491</c:v>
                </c:pt>
                <c:pt idx="273">
                  <c:v>42522</c:v>
                </c:pt>
                <c:pt idx="274">
                  <c:v>42552</c:v>
                </c:pt>
                <c:pt idx="275">
                  <c:v>42583</c:v>
                </c:pt>
                <c:pt idx="276">
                  <c:v>42614</c:v>
                </c:pt>
                <c:pt idx="277">
                  <c:v>42644</c:v>
                </c:pt>
                <c:pt idx="278">
                  <c:v>42675</c:v>
                </c:pt>
                <c:pt idx="279">
                  <c:v>42705</c:v>
                </c:pt>
                <c:pt idx="280">
                  <c:v>42736</c:v>
                </c:pt>
                <c:pt idx="281">
                  <c:v>42767</c:v>
                </c:pt>
                <c:pt idx="282">
                  <c:v>42795</c:v>
                </c:pt>
                <c:pt idx="283">
                  <c:v>42826</c:v>
                </c:pt>
                <c:pt idx="284">
                  <c:v>42856</c:v>
                </c:pt>
                <c:pt idx="285">
                  <c:v>42887</c:v>
                </c:pt>
                <c:pt idx="286">
                  <c:v>42917</c:v>
                </c:pt>
                <c:pt idx="287">
                  <c:v>42948</c:v>
                </c:pt>
                <c:pt idx="288">
                  <c:v>42979</c:v>
                </c:pt>
                <c:pt idx="289">
                  <c:v>43009</c:v>
                </c:pt>
                <c:pt idx="290">
                  <c:v>43040</c:v>
                </c:pt>
                <c:pt idx="291">
                  <c:v>43070</c:v>
                </c:pt>
                <c:pt idx="292">
                  <c:v>43101</c:v>
                </c:pt>
                <c:pt idx="293">
                  <c:v>43132</c:v>
                </c:pt>
                <c:pt idx="294">
                  <c:v>43160</c:v>
                </c:pt>
                <c:pt idx="295">
                  <c:v>43191</c:v>
                </c:pt>
                <c:pt idx="296">
                  <c:v>43221</c:v>
                </c:pt>
                <c:pt idx="297">
                  <c:v>43252</c:v>
                </c:pt>
                <c:pt idx="298">
                  <c:v>43282</c:v>
                </c:pt>
                <c:pt idx="299">
                  <c:v>43313</c:v>
                </c:pt>
                <c:pt idx="300">
                  <c:v>43344</c:v>
                </c:pt>
                <c:pt idx="301">
                  <c:v>43374</c:v>
                </c:pt>
                <c:pt idx="302">
                  <c:v>43405</c:v>
                </c:pt>
                <c:pt idx="303">
                  <c:v>43435</c:v>
                </c:pt>
                <c:pt idx="304">
                  <c:v>43466</c:v>
                </c:pt>
                <c:pt idx="305">
                  <c:v>43497</c:v>
                </c:pt>
                <c:pt idx="306">
                  <c:v>43525</c:v>
                </c:pt>
                <c:pt idx="307">
                  <c:v>43556</c:v>
                </c:pt>
                <c:pt idx="308">
                  <c:v>43586</c:v>
                </c:pt>
                <c:pt idx="309">
                  <c:v>43617</c:v>
                </c:pt>
                <c:pt idx="310">
                  <c:v>43647</c:v>
                </c:pt>
                <c:pt idx="311">
                  <c:v>43678</c:v>
                </c:pt>
                <c:pt idx="312">
                  <c:v>43709</c:v>
                </c:pt>
                <c:pt idx="313">
                  <c:v>43739</c:v>
                </c:pt>
                <c:pt idx="314">
                  <c:v>43770</c:v>
                </c:pt>
                <c:pt idx="315">
                  <c:v>43800</c:v>
                </c:pt>
                <c:pt idx="316">
                  <c:v>43831</c:v>
                </c:pt>
                <c:pt idx="317">
                  <c:v>43862</c:v>
                </c:pt>
                <c:pt idx="318">
                  <c:v>43891</c:v>
                </c:pt>
                <c:pt idx="319">
                  <c:v>43922</c:v>
                </c:pt>
                <c:pt idx="320">
                  <c:v>43952</c:v>
                </c:pt>
                <c:pt idx="321">
                  <c:v>43983</c:v>
                </c:pt>
                <c:pt idx="322">
                  <c:v>44013</c:v>
                </c:pt>
                <c:pt idx="323">
                  <c:v>44044</c:v>
                </c:pt>
                <c:pt idx="324">
                  <c:v>44075</c:v>
                </c:pt>
                <c:pt idx="325">
                  <c:v>44105</c:v>
                </c:pt>
                <c:pt idx="326">
                  <c:v>44136</c:v>
                </c:pt>
                <c:pt idx="327">
                  <c:v>44166</c:v>
                </c:pt>
                <c:pt idx="328">
                  <c:v>44197</c:v>
                </c:pt>
                <c:pt idx="329">
                  <c:v>44228</c:v>
                </c:pt>
                <c:pt idx="330">
                  <c:v>44256</c:v>
                </c:pt>
                <c:pt idx="331">
                  <c:v>44287</c:v>
                </c:pt>
                <c:pt idx="332">
                  <c:v>44317</c:v>
                </c:pt>
                <c:pt idx="333">
                  <c:v>44348</c:v>
                </c:pt>
                <c:pt idx="334">
                  <c:v>44378</c:v>
                </c:pt>
                <c:pt idx="335">
                  <c:v>44409</c:v>
                </c:pt>
                <c:pt idx="336">
                  <c:v>44440</c:v>
                </c:pt>
                <c:pt idx="337">
                  <c:v>44470</c:v>
                </c:pt>
                <c:pt idx="338">
                  <c:v>44501</c:v>
                </c:pt>
                <c:pt idx="339">
                  <c:v>44531</c:v>
                </c:pt>
                <c:pt idx="340">
                  <c:v>44562</c:v>
                </c:pt>
                <c:pt idx="341">
                  <c:v>44593</c:v>
                </c:pt>
                <c:pt idx="342">
                  <c:v>44621</c:v>
                </c:pt>
                <c:pt idx="343">
                  <c:v>44652</c:v>
                </c:pt>
                <c:pt idx="344">
                  <c:v>44682</c:v>
                </c:pt>
                <c:pt idx="345">
                  <c:v>44713</c:v>
                </c:pt>
                <c:pt idx="346">
                  <c:v>44743</c:v>
                </c:pt>
                <c:pt idx="347">
                  <c:v>44774</c:v>
                </c:pt>
                <c:pt idx="348">
                  <c:v>44805</c:v>
                </c:pt>
                <c:pt idx="349">
                  <c:v>44835</c:v>
                </c:pt>
                <c:pt idx="350">
                  <c:v>44866</c:v>
                </c:pt>
                <c:pt idx="351">
                  <c:v>44896</c:v>
                </c:pt>
                <c:pt idx="352">
                  <c:v>44927</c:v>
                </c:pt>
                <c:pt idx="353">
                  <c:v>44958</c:v>
                </c:pt>
                <c:pt idx="354">
                  <c:v>44986</c:v>
                </c:pt>
                <c:pt idx="355">
                  <c:v>45017</c:v>
                </c:pt>
                <c:pt idx="356">
                  <c:v>45047</c:v>
                </c:pt>
                <c:pt idx="357">
                  <c:v>45078</c:v>
                </c:pt>
                <c:pt idx="358">
                  <c:v>45108</c:v>
                </c:pt>
                <c:pt idx="359">
                  <c:v>45139</c:v>
                </c:pt>
                <c:pt idx="360">
                  <c:v>45170</c:v>
                </c:pt>
              </c:numCache>
            </c:numRef>
          </c:cat>
          <c:val>
            <c:numRef>
              <c:f>Sheet1!$B$2:$B$362</c:f>
              <c:numCache>
                <c:formatCode>General</c:formatCode>
                <c:ptCount val="361"/>
                <c:pt idx="0">
                  <c:v>5.88</c:v>
                </c:pt>
                <c:pt idx="1">
                  <c:v>5.88</c:v>
                </c:pt>
                <c:pt idx="2">
                  <c:v>5.38</c:v>
                </c:pt>
                <c:pt idx="3">
                  <c:v>5.38</c:v>
                </c:pt>
                <c:pt idx="4">
                  <c:v>5.38</c:v>
                </c:pt>
                <c:pt idx="5">
                  <c:v>5.13</c:v>
                </c:pt>
                <c:pt idx="6">
                  <c:v>5.13</c:v>
                </c:pt>
                <c:pt idx="7">
                  <c:v>5.13</c:v>
                </c:pt>
                <c:pt idx="8">
                  <c:v>5.13</c:v>
                </c:pt>
                <c:pt idx="9">
                  <c:v>5.13</c:v>
                </c:pt>
                <c:pt idx="10">
                  <c:v>5.13</c:v>
                </c:pt>
                <c:pt idx="11">
                  <c:v>5.13</c:v>
                </c:pt>
                <c:pt idx="12">
                  <c:v>5.63</c:v>
                </c:pt>
                <c:pt idx="13">
                  <c:v>5.63</c:v>
                </c:pt>
                <c:pt idx="14">
                  <c:v>5.63</c:v>
                </c:pt>
                <c:pt idx="15">
                  <c:v>6.13</c:v>
                </c:pt>
                <c:pt idx="16">
                  <c:v>6.13</c:v>
                </c:pt>
                <c:pt idx="17">
                  <c:v>6.63</c:v>
                </c:pt>
                <c:pt idx="18">
                  <c:v>6.63</c:v>
                </c:pt>
                <c:pt idx="19">
                  <c:v>6.63</c:v>
                </c:pt>
                <c:pt idx="20">
                  <c:v>6.63</c:v>
                </c:pt>
                <c:pt idx="21">
                  <c:v>6.63</c:v>
                </c:pt>
                <c:pt idx="22">
                  <c:v>6.63</c:v>
                </c:pt>
                <c:pt idx="23">
                  <c:v>6.63</c:v>
                </c:pt>
                <c:pt idx="24">
                  <c:v>6.63</c:v>
                </c:pt>
                <c:pt idx="25">
                  <c:v>6.63</c:v>
                </c:pt>
                <c:pt idx="26">
                  <c:v>6.63</c:v>
                </c:pt>
                <c:pt idx="27">
                  <c:v>6.38</c:v>
                </c:pt>
                <c:pt idx="28">
                  <c:v>6.13</c:v>
                </c:pt>
                <c:pt idx="29">
                  <c:v>6.13</c:v>
                </c:pt>
                <c:pt idx="30">
                  <c:v>5.94</c:v>
                </c:pt>
                <c:pt idx="31">
                  <c:v>5.94</c:v>
                </c:pt>
                <c:pt idx="32">
                  <c:v>5.94</c:v>
                </c:pt>
                <c:pt idx="33">
                  <c:v>5.69</c:v>
                </c:pt>
                <c:pt idx="34">
                  <c:v>5.69</c:v>
                </c:pt>
                <c:pt idx="35">
                  <c:v>5.69</c:v>
                </c:pt>
                <c:pt idx="36">
                  <c:v>5.69</c:v>
                </c:pt>
                <c:pt idx="37">
                  <c:v>5.94</c:v>
                </c:pt>
                <c:pt idx="38">
                  <c:v>5.94</c:v>
                </c:pt>
                <c:pt idx="39">
                  <c:v>5.94</c:v>
                </c:pt>
                <c:pt idx="40">
                  <c:v>5.94</c:v>
                </c:pt>
                <c:pt idx="41">
                  <c:v>5.94</c:v>
                </c:pt>
                <c:pt idx="42">
                  <c:v>5.94</c:v>
                </c:pt>
                <c:pt idx="43">
                  <c:v>5.94</c:v>
                </c:pt>
                <c:pt idx="44">
                  <c:v>6.25</c:v>
                </c:pt>
                <c:pt idx="45">
                  <c:v>6.5</c:v>
                </c:pt>
                <c:pt idx="46">
                  <c:v>6.75</c:v>
                </c:pt>
                <c:pt idx="47">
                  <c:v>7</c:v>
                </c:pt>
                <c:pt idx="48">
                  <c:v>7</c:v>
                </c:pt>
                <c:pt idx="49">
                  <c:v>7</c:v>
                </c:pt>
                <c:pt idx="50">
                  <c:v>7.25</c:v>
                </c:pt>
                <c:pt idx="51">
                  <c:v>7.25</c:v>
                </c:pt>
                <c:pt idx="52">
                  <c:v>7.25</c:v>
                </c:pt>
                <c:pt idx="53">
                  <c:v>7.25</c:v>
                </c:pt>
                <c:pt idx="54">
                  <c:v>7.25</c:v>
                </c:pt>
                <c:pt idx="55">
                  <c:v>7.25</c:v>
                </c:pt>
                <c:pt idx="56">
                  <c:v>7.25</c:v>
                </c:pt>
                <c:pt idx="57">
                  <c:v>7.5</c:v>
                </c:pt>
                <c:pt idx="58">
                  <c:v>7.5</c:v>
                </c:pt>
                <c:pt idx="59">
                  <c:v>7.5</c:v>
                </c:pt>
                <c:pt idx="60">
                  <c:v>7.5</c:v>
                </c:pt>
                <c:pt idx="61">
                  <c:v>7.25</c:v>
                </c:pt>
                <c:pt idx="62">
                  <c:v>6.75</c:v>
                </c:pt>
                <c:pt idx="63">
                  <c:v>6.25</c:v>
                </c:pt>
                <c:pt idx="64">
                  <c:v>6</c:v>
                </c:pt>
                <c:pt idx="65">
                  <c:v>5.5</c:v>
                </c:pt>
                <c:pt idx="66">
                  <c:v>5.5</c:v>
                </c:pt>
                <c:pt idx="67">
                  <c:v>5.25</c:v>
                </c:pt>
                <c:pt idx="68">
                  <c:v>5.25</c:v>
                </c:pt>
                <c:pt idx="69">
                  <c:v>5</c:v>
                </c:pt>
                <c:pt idx="70">
                  <c:v>5</c:v>
                </c:pt>
                <c:pt idx="71">
                  <c:v>5</c:v>
                </c:pt>
                <c:pt idx="72">
                  <c:v>5.25</c:v>
                </c:pt>
                <c:pt idx="73">
                  <c:v>5.25</c:v>
                </c:pt>
                <c:pt idx="74">
                  <c:v>5.5</c:v>
                </c:pt>
                <c:pt idx="75">
                  <c:v>5.5</c:v>
                </c:pt>
                <c:pt idx="76">
                  <c:v>5.75</c:v>
                </c:pt>
                <c:pt idx="77">
                  <c:v>6</c:v>
                </c:pt>
                <c:pt idx="78">
                  <c:v>6</c:v>
                </c:pt>
                <c:pt idx="79">
                  <c:v>6</c:v>
                </c:pt>
                <c:pt idx="80">
                  <c:v>6</c:v>
                </c:pt>
                <c:pt idx="81">
                  <c:v>6</c:v>
                </c:pt>
                <c:pt idx="82">
                  <c:v>6</c:v>
                </c:pt>
                <c:pt idx="83">
                  <c:v>6</c:v>
                </c:pt>
                <c:pt idx="84">
                  <c:v>6</c:v>
                </c:pt>
                <c:pt idx="85">
                  <c:v>6</c:v>
                </c:pt>
                <c:pt idx="86">
                  <c:v>6</c:v>
                </c:pt>
                <c:pt idx="87">
                  <c:v>6</c:v>
                </c:pt>
                <c:pt idx="88">
                  <c:v>6</c:v>
                </c:pt>
                <c:pt idx="89">
                  <c:v>5.75</c:v>
                </c:pt>
                <c:pt idx="90">
                  <c:v>5.75</c:v>
                </c:pt>
                <c:pt idx="91">
                  <c:v>5.5</c:v>
                </c:pt>
                <c:pt idx="92">
                  <c:v>5.25</c:v>
                </c:pt>
                <c:pt idx="93">
                  <c:v>5.25</c:v>
                </c:pt>
                <c:pt idx="94">
                  <c:v>5.25</c:v>
                </c:pt>
                <c:pt idx="95">
                  <c:v>5</c:v>
                </c:pt>
                <c:pt idx="96">
                  <c:v>4.75</c:v>
                </c:pt>
                <c:pt idx="97">
                  <c:v>4.5</c:v>
                </c:pt>
                <c:pt idx="98">
                  <c:v>4</c:v>
                </c:pt>
                <c:pt idx="99">
                  <c:v>4</c:v>
                </c:pt>
                <c:pt idx="100">
                  <c:v>4</c:v>
                </c:pt>
                <c:pt idx="101">
                  <c:v>4</c:v>
                </c:pt>
                <c:pt idx="102">
                  <c:v>4</c:v>
                </c:pt>
                <c:pt idx="103">
                  <c:v>4</c:v>
                </c:pt>
                <c:pt idx="104">
                  <c:v>4</c:v>
                </c:pt>
                <c:pt idx="105">
                  <c:v>4</c:v>
                </c:pt>
                <c:pt idx="106">
                  <c:v>4</c:v>
                </c:pt>
                <c:pt idx="107">
                  <c:v>4</c:v>
                </c:pt>
                <c:pt idx="108">
                  <c:v>4</c:v>
                </c:pt>
                <c:pt idx="109">
                  <c:v>4</c:v>
                </c:pt>
                <c:pt idx="110">
                  <c:v>4</c:v>
                </c:pt>
                <c:pt idx="111">
                  <c:v>4</c:v>
                </c:pt>
                <c:pt idx="112">
                  <c:v>4</c:v>
                </c:pt>
                <c:pt idx="113">
                  <c:v>3.75</c:v>
                </c:pt>
                <c:pt idx="114">
                  <c:v>3.75</c:v>
                </c:pt>
                <c:pt idx="115">
                  <c:v>3.75</c:v>
                </c:pt>
                <c:pt idx="116">
                  <c:v>3.75</c:v>
                </c:pt>
                <c:pt idx="117">
                  <c:v>3.75</c:v>
                </c:pt>
                <c:pt idx="118">
                  <c:v>3.5</c:v>
                </c:pt>
                <c:pt idx="119">
                  <c:v>3.5</c:v>
                </c:pt>
                <c:pt idx="120">
                  <c:v>3.5</c:v>
                </c:pt>
                <c:pt idx="121">
                  <c:v>3.5</c:v>
                </c:pt>
                <c:pt idx="122">
                  <c:v>3.75</c:v>
                </c:pt>
                <c:pt idx="123">
                  <c:v>3.75</c:v>
                </c:pt>
                <c:pt idx="124">
                  <c:v>3.75</c:v>
                </c:pt>
                <c:pt idx="125">
                  <c:v>4</c:v>
                </c:pt>
                <c:pt idx="126">
                  <c:v>4</c:v>
                </c:pt>
                <c:pt idx="127">
                  <c:v>4</c:v>
                </c:pt>
                <c:pt idx="128">
                  <c:v>4.25</c:v>
                </c:pt>
                <c:pt idx="129">
                  <c:v>4.5</c:v>
                </c:pt>
                <c:pt idx="130">
                  <c:v>4.5</c:v>
                </c:pt>
                <c:pt idx="131">
                  <c:v>4.75</c:v>
                </c:pt>
                <c:pt idx="132">
                  <c:v>4.75</c:v>
                </c:pt>
                <c:pt idx="133">
                  <c:v>4.75</c:v>
                </c:pt>
                <c:pt idx="134">
                  <c:v>4.75</c:v>
                </c:pt>
                <c:pt idx="135">
                  <c:v>4.75</c:v>
                </c:pt>
                <c:pt idx="136">
                  <c:v>4.75</c:v>
                </c:pt>
                <c:pt idx="137">
                  <c:v>4.75</c:v>
                </c:pt>
                <c:pt idx="138">
                  <c:v>4.75</c:v>
                </c:pt>
                <c:pt idx="139">
                  <c:v>4.75</c:v>
                </c:pt>
                <c:pt idx="140">
                  <c:v>4.75</c:v>
                </c:pt>
                <c:pt idx="141">
                  <c:v>4.75</c:v>
                </c:pt>
                <c:pt idx="142">
                  <c:v>4.75</c:v>
                </c:pt>
                <c:pt idx="143">
                  <c:v>4.5</c:v>
                </c:pt>
                <c:pt idx="144">
                  <c:v>4.5</c:v>
                </c:pt>
                <c:pt idx="145">
                  <c:v>4.5</c:v>
                </c:pt>
                <c:pt idx="146">
                  <c:v>4.5</c:v>
                </c:pt>
                <c:pt idx="147">
                  <c:v>4.5</c:v>
                </c:pt>
                <c:pt idx="148">
                  <c:v>4.5</c:v>
                </c:pt>
                <c:pt idx="149">
                  <c:v>4.5</c:v>
                </c:pt>
                <c:pt idx="150">
                  <c:v>4.5</c:v>
                </c:pt>
                <c:pt idx="151">
                  <c:v>4.5</c:v>
                </c:pt>
                <c:pt idx="152">
                  <c:v>4.5</c:v>
                </c:pt>
                <c:pt idx="153">
                  <c:v>4.5</c:v>
                </c:pt>
                <c:pt idx="154">
                  <c:v>4.5</c:v>
                </c:pt>
                <c:pt idx="155">
                  <c:v>4.75</c:v>
                </c:pt>
                <c:pt idx="156">
                  <c:v>4.75</c:v>
                </c:pt>
                <c:pt idx="157">
                  <c:v>4.75</c:v>
                </c:pt>
                <c:pt idx="158">
                  <c:v>5</c:v>
                </c:pt>
                <c:pt idx="159">
                  <c:v>5</c:v>
                </c:pt>
                <c:pt idx="160">
                  <c:v>5.25</c:v>
                </c:pt>
                <c:pt idx="161">
                  <c:v>5.25</c:v>
                </c:pt>
                <c:pt idx="162">
                  <c:v>5.25</c:v>
                </c:pt>
                <c:pt idx="163">
                  <c:v>5.25</c:v>
                </c:pt>
                <c:pt idx="164">
                  <c:v>5.5</c:v>
                </c:pt>
                <c:pt idx="165">
                  <c:v>5.5</c:v>
                </c:pt>
                <c:pt idx="166">
                  <c:v>5.75</c:v>
                </c:pt>
                <c:pt idx="167">
                  <c:v>5.75</c:v>
                </c:pt>
                <c:pt idx="168">
                  <c:v>5.75</c:v>
                </c:pt>
                <c:pt idx="169">
                  <c:v>5.75</c:v>
                </c:pt>
                <c:pt idx="170">
                  <c:v>5.75</c:v>
                </c:pt>
                <c:pt idx="171">
                  <c:v>5.5</c:v>
                </c:pt>
                <c:pt idx="172">
                  <c:v>5.5</c:v>
                </c:pt>
                <c:pt idx="173">
                  <c:v>5.25</c:v>
                </c:pt>
                <c:pt idx="174">
                  <c:v>5.25</c:v>
                </c:pt>
                <c:pt idx="175">
                  <c:v>5</c:v>
                </c:pt>
                <c:pt idx="176">
                  <c:v>5</c:v>
                </c:pt>
                <c:pt idx="177">
                  <c:v>5</c:v>
                </c:pt>
                <c:pt idx="178">
                  <c:v>5</c:v>
                </c:pt>
                <c:pt idx="179">
                  <c:v>5</c:v>
                </c:pt>
                <c:pt idx="180">
                  <c:v>5</c:v>
                </c:pt>
                <c:pt idx="181">
                  <c:v>4.5</c:v>
                </c:pt>
                <c:pt idx="182">
                  <c:v>3</c:v>
                </c:pt>
                <c:pt idx="183">
                  <c:v>2</c:v>
                </c:pt>
                <c:pt idx="184">
                  <c:v>1.5</c:v>
                </c:pt>
                <c:pt idx="185">
                  <c:v>1</c:v>
                </c:pt>
                <c:pt idx="186">
                  <c:v>0.5</c:v>
                </c:pt>
                <c:pt idx="187">
                  <c:v>0.5</c:v>
                </c:pt>
                <c:pt idx="188">
                  <c:v>0.5</c:v>
                </c:pt>
                <c:pt idx="189">
                  <c:v>0.5</c:v>
                </c:pt>
                <c:pt idx="190">
                  <c:v>0.5</c:v>
                </c:pt>
                <c:pt idx="191">
                  <c:v>0.5</c:v>
                </c:pt>
                <c:pt idx="192">
                  <c:v>0.5</c:v>
                </c:pt>
                <c:pt idx="193">
                  <c:v>0.5</c:v>
                </c:pt>
                <c:pt idx="194">
                  <c:v>0.5</c:v>
                </c:pt>
                <c:pt idx="195">
                  <c:v>0.5</c:v>
                </c:pt>
                <c:pt idx="196">
                  <c:v>0.5</c:v>
                </c:pt>
                <c:pt idx="197">
                  <c:v>0.5</c:v>
                </c:pt>
                <c:pt idx="198">
                  <c:v>0.5</c:v>
                </c:pt>
                <c:pt idx="199">
                  <c:v>0.5</c:v>
                </c:pt>
                <c:pt idx="200">
                  <c:v>0.5</c:v>
                </c:pt>
                <c:pt idx="201">
                  <c:v>0.5</c:v>
                </c:pt>
                <c:pt idx="202">
                  <c:v>0.5</c:v>
                </c:pt>
                <c:pt idx="203">
                  <c:v>0.5</c:v>
                </c:pt>
                <c:pt idx="204">
                  <c:v>0.5</c:v>
                </c:pt>
                <c:pt idx="205">
                  <c:v>0.5</c:v>
                </c:pt>
                <c:pt idx="206">
                  <c:v>0.5</c:v>
                </c:pt>
                <c:pt idx="207">
                  <c:v>0.5</c:v>
                </c:pt>
                <c:pt idx="208">
                  <c:v>0.5</c:v>
                </c:pt>
                <c:pt idx="209">
                  <c:v>0.5</c:v>
                </c:pt>
                <c:pt idx="210">
                  <c:v>0.5</c:v>
                </c:pt>
                <c:pt idx="211">
                  <c:v>0.5</c:v>
                </c:pt>
                <c:pt idx="212">
                  <c:v>0.5</c:v>
                </c:pt>
                <c:pt idx="213">
                  <c:v>0.5</c:v>
                </c:pt>
                <c:pt idx="214">
                  <c:v>0.5</c:v>
                </c:pt>
                <c:pt idx="215">
                  <c:v>0.5</c:v>
                </c:pt>
                <c:pt idx="216">
                  <c:v>0.5</c:v>
                </c:pt>
                <c:pt idx="217">
                  <c:v>0.5</c:v>
                </c:pt>
                <c:pt idx="218">
                  <c:v>0.5</c:v>
                </c:pt>
                <c:pt idx="219">
                  <c:v>0.5</c:v>
                </c:pt>
                <c:pt idx="220">
                  <c:v>0.5</c:v>
                </c:pt>
                <c:pt idx="221">
                  <c:v>0.5</c:v>
                </c:pt>
                <c:pt idx="222">
                  <c:v>0.5</c:v>
                </c:pt>
                <c:pt idx="223">
                  <c:v>0.5</c:v>
                </c:pt>
                <c:pt idx="224">
                  <c:v>0.5</c:v>
                </c:pt>
                <c:pt idx="225">
                  <c:v>0.5</c:v>
                </c:pt>
                <c:pt idx="226">
                  <c:v>0.5</c:v>
                </c:pt>
                <c:pt idx="227">
                  <c:v>0.5</c:v>
                </c:pt>
                <c:pt idx="228">
                  <c:v>0.5</c:v>
                </c:pt>
                <c:pt idx="229">
                  <c:v>0.5</c:v>
                </c:pt>
                <c:pt idx="230">
                  <c:v>0.5</c:v>
                </c:pt>
                <c:pt idx="231">
                  <c:v>0.5</c:v>
                </c:pt>
                <c:pt idx="232">
                  <c:v>0.5</c:v>
                </c:pt>
                <c:pt idx="233">
                  <c:v>0.5</c:v>
                </c:pt>
                <c:pt idx="234">
                  <c:v>0.5</c:v>
                </c:pt>
                <c:pt idx="235">
                  <c:v>0.5</c:v>
                </c:pt>
                <c:pt idx="236">
                  <c:v>0.5</c:v>
                </c:pt>
                <c:pt idx="237">
                  <c:v>0.5</c:v>
                </c:pt>
                <c:pt idx="238">
                  <c:v>0.5</c:v>
                </c:pt>
                <c:pt idx="239">
                  <c:v>0.5</c:v>
                </c:pt>
                <c:pt idx="240">
                  <c:v>0.5</c:v>
                </c:pt>
                <c:pt idx="241">
                  <c:v>0.5</c:v>
                </c:pt>
                <c:pt idx="242">
                  <c:v>0.5</c:v>
                </c:pt>
                <c:pt idx="243">
                  <c:v>0.5</c:v>
                </c:pt>
                <c:pt idx="244">
                  <c:v>0.5</c:v>
                </c:pt>
                <c:pt idx="245">
                  <c:v>0.5</c:v>
                </c:pt>
                <c:pt idx="246">
                  <c:v>0.5</c:v>
                </c:pt>
                <c:pt idx="247">
                  <c:v>0.5</c:v>
                </c:pt>
                <c:pt idx="248">
                  <c:v>0.5</c:v>
                </c:pt>
                <c:pt idx="249">
                  <c:v>0.5</c:v>
                </c:pt>
                <c:pt idx="250">
                  <c:v>0.5</c:v>
                </c:pt>
                <c:pt idx="251">
                  <c:v>0.5</c:v>
                </c:pt>
                <c:pt idx="252">
                  <c:v>0.5</c:v>
                </c:pt>
                <c:pt idx="253">
                  <c:v>0.5</c:v>
                </c:pt>
                <c:pt idx="254">
                  <c:v>0.5</c:v>
                </c:pt>
                <c:pt idx="255">
                  <c:v>0.5</c:v>
                </c:pt>
                <c:pt idx="256">
                  <c:v>0.5</c:v>
                </c:pt>
                <c:pt idx="257">
                  <c:v>0.5</c:v>
                </c:pt>
                <c:pt idx="258">
                  <c:v>0.5</c:v>
                </c:pt>
                <c:pt idx="259">
                  <c:v>0.5</c:v>
                </c:pt>
                <c:pt idx="260">
                  <c:v>0.5</c:v>
                </c:pt>
                <c:pt idx="261">
                  <c:v>0.5</c:v>
                </c:pt>
                <c:pt idx="262">
                  <c:v>0.5</c:v>
                </c:pt>
                <c:pt idx="263">
                  <c:v>0.5</c:v>
                </c:pt>
                <c:pt idx="264">
                  <c:v>0.5</c:v>
                </c:pt>
                <c:pt idx="265">
                  <c:v>0.5</c:v>
                </c:pt>
                <c:pt idx="266">
                  <c:v>0.5</c:v>
                </c:pt>
                <c:pt idx="267">
                  <c:v>0.5</c:v>
                </c:pt>
                <c:pt idx="268">
                  <c:v>0.5</c:v>
                </c:pt>
                <c:pt idx="269">
                  <c:v>0.5</c:v>
                </c:pt>
                <c:pt idx="270">
                  <c:v>0.5</c:v>
                </c:pt>
                <c:pt idx="271">
                  <c:v>0.5</c:v>
                </c:pt>
                <c:pt idx="272">
                  <c:v>0.5</c:v>
                </c:pt>
                <c:pt idx="273">
                  <c:v>0.5</c:v>
                </c:pt>
                <c:pt idx="274">
                  <c:v>0.5</c:v>
                </c:pt>
                <c:pt idx="275">
                  <c:v>0.25</c:v>
                </c:pt>
                <c:pt idx="276">
                  <c:v>0.25</c:v>
                </c:pt>
                <c:pt idx="277">
                  <c:v>0.25</c:v>
                </c:pt>
                <c:pt idx="278">
                  <c:v>0.25</c:v>
                </c:pt>
                <c:pt idx="279">
                  <c:v>0.25</c:v>
                </c:pt>
                <c:pt idx="280">
                  <c:v>0.25</c:v>
                </c:pt>
                <c:pt idx="281">
                  <c:v>0.25</c:v>
                </c:pt>
                <c:pt idx="282">
                  <c:v>0.25</c:v>
                </c:pt>
                <c:pt idx="283">
                  <c:v>0.25</c:v>
                </c:pt>
                <c:pt idx="284">
                  <c:v>0.25</c:v>
                </c:pt>
                <c:pt idx="285">
                  <c:v>0.25</c:v>
                </c:pt>
                <c:pt idx="286">
                  <c:v>0.25</c:v>
                </c:pt>
                <c:pt idx="287">
                  <c:v>0.25</c:v>
                </c:pt>
                <c:pt idx="288">
                  <c:v>0.25</c:v>
                </c:pt>
                <c:pt idx="289">
                  <c:v>0.25</c:v>
                </c:pt>
                <c:pt idx="290">
                  <c:v>0.5</c:v>
                </c:pt>
                <c:pt idx="291">
                  <c:v>0.5</c:v>
                </c:pt>
                <c:pt idx="292">
                  <c:v>0.5</c:v>
                </c:pt>
                <c:pt idx="293">
                  <c:v>0.5</c:v>
                </c:pt>
                <c:pt idx="294">
                  <c:v>0.5</c:v>
                </c:pt>
                <c:pt idx="295">
                  <c:v>0.5</c:v>
                </c:pt>
                <c:pt idx="296">
                  <c:v>0.5</c:v>
                </c:pt>
                <c:pt idx="297">
                  <c:v>0.5</c:v>
                </c:pt>
                <c:pt idx="298">
                  <c:v>0.5</c:v>
                </c:pt>
                <c:pt idx="299">
                  <c:v>0.75</c:v>
                </c:pt>
                <c:pt idx="300">
                  <c:v>0.75</c:v>
                </c:pt>
                <c:pt idx="301">
                  <c:v>0.75</c:v>
                </c:pt>
                <c:pt idx="302">
                  <c:v>0.75</c:v>
                </c:pt>
                <c:pt idx="303">
                  <c:v>0.75</c:v>
                </c:pt>
                <c:pt idx="304">
                  <c:v>0.75</c:v>
                </c:pt>
                <c:pt idx="305">
                  <c:v>0.75</c:v>
                </c:pt>
                <c:pt idx="306">
                  <c:v>0.75</c:v>
                </c:pt>
                <c:pt idx="307">
                  <c:v>0.75</c:v>
                </c:pt>
                <c:pt idx="308">
                  <c:v>0.75</c:v>
                </c:pt>
                <c:pt idx="309">
                  <c:v>0.75</c:v>
                </c:pt>
                <c:pt idx="310">
                  <c:v>0.75</c:v>
                </c:pt>
                <c:pt idx="311">
                  <c:v>0.75</c:v>
                </c:pt>
                <c:pt idx="312">
                  <c:v>0.75</c:v>
                </c:pt>
                <c:pt idx="313">
                  <c:v>0.75</c:v>
                </c:pt>
                <c:pt idx="314">
                  <c:v>0.75</c:v>
                </c:pt>
                <c:pt idx="315">
                  <c:v>0.75</c:v>
                </c:pt>
                <c:pt idx="316">
                  <c:v>0.75</c:v>
                </c:pt>
                <c:pt idx="317">
                  <c:v>0.75</c:v>
                </c:pt>
                <c:pt idx="318">
                  <c:v>0.1</c:v>
                </c:pt>
                <c:pt idx="319">
                  <c:v>0.1</c:v>
                </c:pt>
                <c:pt idx="320">
                  <c:v>0.1</c:v>
                </c:pt>
                <c:pt idx="321">
                  <c:v>0.1</c:v>
                </c:pt>
                <c:pt idx="322">
                  <c:v>0.1</c:v>
                </c:pt>
                <c:pt idx="323">
                  <c:v>0.1</c:v>
                </c:pt>
                <c:pt idx="324">
                  <c:v>0.1</c:v>
                </c:pt>
                <c:pt idx="325">
                  <c:v>0.1</c:v>
                </c:pt>
                <c:pt idx="326">
                  <c:v>0.1</c:v>
                </c:pt>
                <c:pt idx="327">
                  <c:v>0.1</c:v>
                </c:pt>
                <c:pt idx="328">
                  <c:v>0.1</c:v>
                </c:pt>
                <c:pt idx="329">
                  <c:v>0.1</c:v>
                </c:pt>
                <c:pt idx="330">
                  <c:v>0.1</c:v>
                </c:pt>
                <c:pt idx="331">
                  <c:v>0.1</c:v>
                </c:pt>
                <c:pt idx="332">
                  <c:v>0.1</c:v>
                </c:pt>
                <c:pt idx="333">
                  <c:v>0.1</c:v>
                </c:pt>
                <c:pt idx="334">
                  <c:v>0.1</c:v>
                </c:pt>
                <c:pt idx="335">
                  <c:v>0.1</c:v>
                </c:pt>
                <c:pt idx="336">
                  <c:v>0.1</c:v>
                </c:pt>
                <c:pt idx="337">
                  <c:v>0.1</c:v>
                </c:pt>
                <c:pt idx="338">
                  <c:v>0.1</c:v>
                </c:pt>
                <c:pt idx="339">
                  <c:v>0.25</c:v>
                </c:pt>
                <c:pt idx="340">
                  <c:v>0.25</c:v>
                </c:pt>
                <c:pt idx="341">
                  <c:v>0.5</c:v>
                </c:pt>
                <c:pt idx="342">
                  <c:v>0.75</c:v>
                </c:pt>
                <c:pt idx="343">
                  <c:v>0.75</c:v>
                </c:pt>
                <c:pt idx="344">
                  <c:v>1</c:v>
                </c:pt>
                <c:pt idx="345">
                  <c:v>1.25</c:v>
                </c:pt>
                <c:pt idx="346">
                  <c:v>1.25</c:v>
                </c:pt>
                <c:pt idx="347">
                  <c:v>1.75</c:v>
                </c:pt>
                <c:pt idx="348">
                  <c:v>2.25</c:v>
                </c:pt>
                <c:pt idx="349">
                  <c:v>2.25</c:v>
                </c:pt>
                <c:pt idx="350">
                  <c:v>3</c:v>
                </c:pt>
                <c:pt idx="351">
                  <c:v>3.5</c:v>
                </c:pt>
                <c:pt idx="352">
                  <c:v>3.5</c:v>
                </c:pt>
                <c:pt idx="353">
                  <c:v>4</c:v>
                </c:pt>
                <c:pt idx="354">
                  <c:v>4.25</c:v>
                </c:pt>
                <c:pt idx="355">
                  <c:v>4.25</c:v>
                </c:pt>
                <c:pt idx="356">
                  <c:v>4.5</c:v>
                </c:pt>
                <c:pt idx="357">
                  <c:v>5</c:v>
                </c:pt>
                <c:pt idx="358">
                  <c:v>5</c:v>
                </c:pt>
                <c:pt idx="359">
                  <c:v>5.25</c:v>
                </c:pt>
                <c:pt idx="360">
                  <c:v>5.25</c:v>
                </c:pt>
              </c:numCache>
            </c:numRef>
          </c:val>
          <c:smooth val="0"/>
          <c:extLst>
            <c:ext xmlns:c16="http://schemas.microsoft.com/office/drawing/2014/chart" uri="{C3380CC4-5D6E-409C-BE32-E72D297353CC}">
              <c16:uniqueId val="{00000000-45BE-4460-965A-5E4A09324793}"/>
            </c:ext>
          </c:extLst>
        </c:ser>
        <c:ser>
          <c:idx val="1"/>
          <c:order val="1"/>
          <c:tx>
            <c:strRef>
              <c:f>Sheet1!$C$1</c:f>
              <c:strCache>
                <c:ptCount val="1"/>
                <c:pt idx="0">
                  <c:v>UK Core CPI</c:v>
                </c:pt>
              </c:strCache>
            </c:strRef>
          </c:tx>
          <c:spPr>
            <a:ln w="28575" cap="rnd">
              <a:solidFill>
                <a:schemeClr val="accent2"/>
              </a:solidFill>
              <a:round/>
            </a:ln>
            <a:effectLst/>
          </c:spPr>
          <c:marker>
            <c:symbol val="none"/>
          </c:marker>
          <c:cat>
            <c:numRef>
              <c:f>Sheet1!$A$2:$A$362</c:f>
              <c:numCache>
                <c:formatCode>mmm\-yy</c:formatCode>
                <c:ptCount val="361"/>
                <c:pt idx="0">
                  <c:v>34213</c:v>
                </c:pt>
                <c:pt idx="1">
                  <c:v>34243</c:v>
                </c:pt>
                <c:pt idx="2">
                  <c:v>34274</c:v>
                </c:pt>
                <c:pt idx="3">
                  <c:v>34304</c:v>
                </c:pt>
                <c:pt idx="4">
                  <c:v>34335</c:v>
                </c:pt>
                <c:pt idx="5">
                  <c:v>34366</c:v>
                </c:pt>
                <c:pt idx="6">
                  <c:v>34394</c:v>
                </c:pt>
                <c:pt idx="7">
                  <c:v>34425</c:v>
                </c:pt>
                <c:pt idx="8">
                  <c:v>34455</c:v>
                </c:pt>
                <c:pt idx="9">
                  <c:v>34486</c:v>
                </c:pt>
                <c:pt idx="10">
                  <c:v>34516</c:v>
                </c:pt>
                <c:pt idx="11">
                  <c:v>34547</c:v>
                </c:pt>
                <c:pt idx="12">
                  <c:v>34578</c:v>
                </c:pt>
                <c:pt idx="13">
                  <c:v>34608</c:v>
                </c:pt>
                <c:pt idx="14">
                  <c:v>34639</c:v>
                </c:pt>
                <c:pt idx="15">
                  <c:v>34669</c:v>
                </c:pt>
                <c:pt idx="16">
                  <c:v>34700</c:v>
                </c:pt>
                <c:pt idx="17">
                  <c:v>34731</c:v>
                </c:pt>
                <c:pt idx="18">
                  <c:v>34759</c:v>
                </c:pt>
                <c:pt idx="19">
                  <c:v>34790</c:v>
                </c:pt>
                <c:pt idx="20">
                  <c:v>34820</c:v>
                </c:pt>
                <c:pt idx="21">
                  <c:v>34851</c:v>
                </c:pt>
                <c:pt idx="22">
                  <c:v>34881</c:v>
                </c:pt>
                <c:pt idx="23">
                  <c:v>34912</c:v>
                </c:pt>
                <c:pt idx="24">
                  <c:v>34943</c:v>
                </c:pt>
                <c:pt idx="25">
                  <c:v>34973</c:v>
                </c:pt>
                <c:pt idx="26">
                  <c:v>35004</c:v>
                </c:pt>
                <c:pt idx="27">
                  <c:v>35034</c:v>
                </c:pt>
                <c:pt idx="28">
                  <c:v>35065</c:v>
                </c:pt>
                <c:pt idx="29">
                  <c:v>35096</c:v>
                </c:pt>
                <c:pt idx="30">
                  <c:v>35125</c:v>
                </c:pt>
                <c:pt idx="31">
                  <c:v>35156</c:v>
                </c:pt>
                <c:pt idx="32">
                  <c:v>35186</c:v>
                </c:pt>
                <c:pt idx="33">
                  <c:v>35217</c:v>
                </c:pt>
                <c:pt idx="34">
                  <c:v>35247</c:v>
                </c:pt>
                <c:pt idx="35">
                  <c:v>35278</c:v>
                </c:pt>
                <c:pt idx="36">
                  <c:v>35309</c:v>
                </c:pt>
                <c:pt idx="37">
                  <c:v>35339</c:v>
                </c:pt>
                <c:pt idx="38">
                  <c:v>35370</c:v>
                </c:pt>
                <c:pt idx="39">
                  <c:v>35400</c:v>
                </c:pt>
                <c:pt idx="40">
                  <c:v>35431</c:v>
                </c:pt>
                <c:pt idx="41">
                  <c:v>35462</c:v>
                </c:pt>
                <c:pt idx="42">
                  <c:v>35490</c:v>
                </c:pt>
                <c:pt idx="43">
                  <c:v>35521</c:v>
                </c:pt>
                <c:pt idx="44">
                  <c:v>35551</c:v>
                </c:pt>
                <c:pt idx="45">
                  <c:v>35582</c:v>
                </c:pt>
                <c:pt idx="46">
                  <c:v>35612</c:v>
                </c:pt>
                <c:pt idx="47">
                  <c:v>35643</c:v>
                </c:pt>
                <c:pt idx="48">
                  <c:v>35674</c:v>
                </c:pt>
                <c:pt idx="49">
                  <c:v>35704</c:v>
                </c:pt>
                <c:pt idx="50">
                  <c:v>35735</c:v>
                </c:pt>
                <c:pt idx="51">
                  <c:v>35765</c:v>
                </c:pt>
                <c:pt idx="52">
                  <c:v>35796</c:v>
                </c:pt>
                <c:pt idx="53">
                  <c:v>35827</c:v>
                </c:pt>
                <c:pt idx="54">
                  <c:v>35855</c:v>
                </c:pt>
                <c:pt idx="55">
                  <c:v>35886</c:v>
                </c:pt>
                <c:pt idx="56">
                  <c:v>35916</c:v>
                </c:pt>
                <c:pt idx="57">
                  <c:v>35947</c:v>
                </c:pt>
                <c:pt idx="58">
                  <c:v>35977</c:v>
                </c:pt>
                <c:pt idx="59">
                  <c:v>36008</c:v>
                </c:pt>
                <c:pt idx="60">
                  <c:v>36039</c:v>
                </c:pt>
                <c:pt idx="61">
                  <c:v>36069</c:v>
                </c:pt>
                <c:pt idx="62">
                  <c:v>36100</c:v>
                </c:pt>
                <c:pt idx="63">
                  <c:v>36130</c:v>
                </c:pt>
                <c:pt idx="64">
                  <c:v>36161</c:v>
                </c:pt>
                <c:pt idx="65">
                  <c:v>36192</c:v>
                </c:pt>
                <c:pt idx="66">
                  <c:v>36220</c:v>
                </c:pt>
                <c:pt idx="67">
                  <c:v>36251</c:v>
                </c:pt>
                <c:pt idx="68">
                  <c:v>36281</c:v>
                </c:pt>
                <c:pt idx="69">
                  <c:v>36312</c:v>
                </c:pt>
                <c:pt idx="70">
                  <c:v>36342</c:v>
                </c:pt>
                <c:pt idx="71">
                  <c:v>36373</c:v>
                </c:pt>
                <c:pt idx="72">
                  <c:v>36404</c:v>
                </c:pt>
                <c:pt idx="73">
                  <c:v>36434</c:v>
                </c:pt>
                <c:pt idx="74">
                  <c:v>36465</c:v>
                </c:pt>
                <c:pt idx="75">
                  <c:v>36495</c:v>
                </c:pt>
                <c:pt idx="76">
                  <c:v>36526</c:v>
                </c:pt>
                <c:pt idx="77">
                  <c:v>36557</c:v>
                </c:pt>
                <c:pt idx="78">
                  <c:v>36586</c:v>
                </c:pt>
                <c:pt idx="79">
                  <c:v>36617</c:v>
                </c:pt>
                <c:pt idx="80">
                  <c:v>36647</c:v>
                </c:pt>
                <c:pt idx="81">
                  <c:v>36678</c:v>
                </c:pt>
                <c:pt idx="82">
                  <c:v>36708</c:v>
                </c:pt>
                <c:pt idx="83">
                  <c:v>36739</c:v>
                </c:pt>
                <c:pt idx="84">
                  <c:v>36770</c:v>
                </c:pt>
                <c:pt idx="85">
                  <c:v>36800</c:v>
                </c:pt>
                <c:pt idx="86">
                  <c:v>36831</c:v>
                </c:pt>
                <c:pt idx="87">
                  <c:v>36861</c:v>
                </c:pt>
                <c:pt idx="88">
                  <c:v>36892</c:v>
                </c:pt>
                <c:pt idx="89">
                  <c:v>36923</c:v>
                </c:pt>
                <c:pt idx="90">
                  <c:v>36951</c:v>
                </c:pt>
                <c:pt idx="91">
                  <c:v>36982</c:v>
                </c:pt>
                <c:pt idx="92">
                  <c:v>37012</c:v>
                </c:pt>
                <c:pt idx="93">
                  <c:v>37043</c:v>
                </c:pt>
                <c:pt idx="94">
                  <c:v>37073</c:v>
                </c:pt>
                <c:pt idx="95">
                  <c:v>37104</c:v>
                </c:pt>
                <c:pt idx="96">
                  <c:v>37135</c:v>
                </c:pt>
                <c:pt idx="97">
                  <c:v>37165</c:v>
                </c:pt>
                <c:pt idx="98">
                  <c:v>37196</c:v>
                </c:pt>
                <c:pt idx="99">
                  <c:v>37226</c:v>
                </c:pt>
                <c:pt idx="100">
                  <c:v>37257</c:v>
                </c:pt>
                <c:pt idx="101">
                  <c:v>37288</c:v>
                </c:pt>
                <c:pt idx="102">
                  <c:v>37316</c:v>
                </c:pt>
                <c:pt idx="103">
                  <c:v>37347</c:v>
                </c:pt>
                <c:pt idx="104">
                  <c:v>37377</c:v>
                </c:pt>
                <c:pt idx="105">
                  <c:v>37408</c:v>
                </c:pt>
                <c:pt idx="106">
                  <c:v>37438</c:v>
                </c:pt>
                <c:pt idx="107">
                  <c:v>37469</c:v>
                </c:pt>
                <c:pt idx="108">
                  <c:v>37500</c:v>
                </c:pt>
                <c:pt idx="109">
                  <c:v>37530</c:v>
                </c:pt>
                <c:pt idx="110">
                  <c:v>37561</c:v>
                </c:pt>
                <c:pt idx="111">
                  <c:v>37591</c:v>
                </c:pt>
                <c:pt idx="112">
                  <c:v>37622</c:v>
                </c:pt>
                <c:pt idx="113">
                  <c:v>37653</c:v>
                </c:pt>
                <c:pt idx="114">
                  <c:v>37681</c:v>
                </c:pt>
                <c:pt idx="115">
                  <c:v>37712</c:v>
                </c:pt>
                <c:pt idx="116">
                  <c:v>37742</c:v>
                </c:pt>
                <c:pt idx="117">
                  <c:v>37773</c:v>
                </c:pt>
                <c:pt idx="118">
                  <c:v>37803</c:v>
                </c:pt>
                <c:pt idx="119">
                  <c:v>37834</c:v>
                </c:pt>
                <c:pt idx="120">
                  <c:v>37865</c:v>
                </c:pt>
                <c:pt idx="121">
                  <c:v>37895</c:v>
                </c:pt>
                <c:pt idx="122">
                  <c:v>37926</c:v>
                </c:pt>
                <c:pt idx="123">
                  <c:v>37956</c:v>
                </c:pt>
                <c:pt idx="124">
                  <c:v>37987</c:v>
                </c:pt>
                <c:pt idx="125">
                  <c:v>38018</c:v>
                </c:pt>
                <c:pt idx="126">
                  <c:v>38047</c:v>
                </c:pt>
                <c:pt idx="127">
                  <c:v>38078</c:v>
                </c:pt>
                <c:pt idx="128">
                  <c:v>38108</c:v>
                </c:pt>
                <c:pt idx="129">
                  <c:v>38139</c:v>
                </c:pt>
                <c:pt idx="130">
                  <c:v>38169</c:v>
                </c:pt>
                <c:pt idx="131">
                  <c:v>38200</c:v>
                </c:pt>
                <c:pt idx="132">
                  <c:v>38231</c:v>
                </c:pt>
                <c:pt idx="133">
                  <c:v>38261</c:v>
                </c:pt>
                <c:pt idx="134">
                  <c:v>38292</c:v>
                </c:pt>
                <c:pt idx="135">
                  <c:v>38322</c:v>
                </c:pt>
                <c:pt idx="136">
                  <c:v>38353</c:v>
                </c:pt>
                <c:pt idx="137">
                  <c:v>38384</c:v>
                </c:pt>
                <c:pt idx="138">
                  <c:v>38412</c:v>
                </c:pt>
                <c:pt idx="139">
                  <c:v>38443</c:v>
                </c:pt>
                <c:pt idx="140">
                  <c:v>38473</c:v>
                </c:pt>
                <c:pt idx="141">
                  <c:v>38504</c:v>
                </c:pt>
                <c:pt idx="142">
                  <c:v>38534</c:v>
                </c:pt>
                <c:pt idx="143">
                  <c:v>38565</c:v>
                </c:pt>
                <c:pt idx="144">
                  <c:v>38596</c:v>
                </c:pt>
                <c:pt idx="145">
                  <c:v>38626</c:v>
                </c:pt>
                <c:pt idx="146">
                  <c:v>38657</c:v>
                </c:pt>
                <c:pt idx="147">
                  <c:v>38687</c:v>
                </c:pt>
                <c:pt idx="148">
                  <c:v>38718</c:v>
                </c:pt>
                <c:pt idx="149">
                  <c:v>38749</c:v>
                </c:pt>
                <c:pt idx="150">
                  <c:v>38777</c:v>
                </c:pt>
                <c:pt idx="151">
                  <c:v>38808</c:v>
                </c:pt>
                <c:pt idx="152">
                  <c:v>38838</c:v>
                </c:pt>
                <c:pt idx="153">
                  <c:v>38869</c:v>
                </c:pt>
                <c:pt idx="154">
                  <c:v>38899</c:v>
                </c:pt>
                <c:pt idx="155">
                  <c:v>38930</c:v>
                </c:pt>
                <c:pt idx="156">
                  <c:v>38961</c:v>
                </c:pt>
                <c:pt idx="157">
                  <c:v>38991</c:v>
                </c:pt>
                <c:pt idx="158">
                  <c:v>39022</c:v>
                </c:pt>
                <c:pt idx="159">
                  <c:v>39052</c:v>
                </c:pt>
                <c:pt idx="160">
                  <c:v>39083</c:v>
                </c:pt>
                <c:pt idx="161">
                  <c:v>39114</c:v>
                </c:pt>
                <c:pt idx="162">
                  <c:v>39142</c:v>
                </c:pt>
                <c:pt idx="163">
                  <c:v>39173</c:v>
                </c:pt>
                <c:pt idx="164">
                  <c:v>39203</c:v>
                </c:pt>
                <c:pt idx="165">
                  <c:v>39234</c:v>
                </c:pt>
                <c:pt idx="166">
                  <c:v>39264</c:v>
                </c:pt>
                <c:pt idx="167">
                  <c:v>39295</c:v>
                </c:pt>
                <c:pt idx="168">
                  <c:v>39326</c:v>
                </c:pt>
                <c:pt idx="169">
                  <c:v>39356</c:v>
                </c:pt>
                <c:pt idx="170">
                  <c:v>39387</c:v>
                </c:pt>
                <c:pt idx="171">
                  <c:v>39417</c:v>
                </c:pt>
                <c:pt idx="172">
                  <c:v>39448</c:v>
                </c:pt>
                <c:pt idx="173">
                  <c:v>39479</c:v>
                </c:pt>
                <c:pt idx="174">
                  <c:v>39508</c:v>
                </c:pt>
                <c:pt idx="175">
                  <c:v>39539</c:v>
                </c:pt>
                <c:pt idx="176">
                  <c:v>39569</c:v>
                </c:pt>
                <c:pt idx="177">
                  <c:v>39600</c:v>
                </c:pt>
                <c:pt idx="178">
                  <c:v>39630</c:v>
                </c:pt>
                <c:pt idx="179">
                  <c:v>39661</c:v>
                </c:pt>
                <c:pt idx="180">
                  <c:v>39692</c:v>
                </c:pt>
                <c:pt idx="181">
                  <c:v>39722</c:v>
                </c:pt>
                <c:pt idx="182">
                  <c:v>39753</c:v>
                </c:pt>
                <c:pt idx="183">
                  <c:v>39783</c:v>
                </c:pt>
                <c:pt idx="184">
                  <c:v>39814</c:v>
                </c:pt>
                <c:pt idx="185">
                  <c:v>39845</c:v>
                </c:pt>
                <c:pt idx="186">
                  <c:v>39873</c:v>
                </c:pt>
                <c:pt idx="187">
                  <c:v>39904</c:v>
                </c:pt>
                <c:pt idx="188">
                  <c:v>39934</c:v>
                </c:pt>
                <c:pt idx="189">
                  <c:v>39965</c:v>
                </c:pt>
                <c:pt idx="190">
                  <c:v>39995</c:v>
                </c:pt>
                <c:pt idx="191">
                  <c:v>40026</c:v>
                </c:pt>
                <c:pt idx="192">
                  <c:v>40057</c:v>
                </c:pt>
                <c:pt idx="193">
                  <c:v>40087</c:v>
                </c:pt>
                <c:pt idx="194">
                  <c:v>40118</c:v>
                </c:pt>
                <c:pt idx="195">
                  <c:v>40148</c:v>
                </c:pt>
                <c:pt idx="196">
                  <c:v>40179</c:v>
                </c:pt>
                <c:pt idx="197">
                  <c:v>40210</c:v>
                </c:pt>
                <c:pt idx="198">
                  <c:v>40238</c:v>
                </c:pt>
                <c:pt idx="199">
                  <c:v>40269</c:v>
                </c:pt>
                <c:pt idx="200">
                  <c:v>40299</c:v>
                </c:pt>
                <c:pt idx="201">
                  <c:v>40330</c:v>
                </c:pt>
                <c:pt idx="202">
                  <c:v>40360</c:v>
                </c:pt>
                <c:pt idx="203">
                  <c:v>40391</c:v>
                </c:pt>
                <c:pt idx="204">
                  <c:v>40422</c:v>
                </c:pt>
                <c:pt idx="205">
                  <c:v>40452</c:v>
                </c:pt>
                <c:pt idx="206">
                  <c:v>40483</c:v>
                </c:pt>
                <c:pt idx="207">
                  <c:v>40513</c:v>
                </c:pt>
                <c:pt idx="208">
                  <c:v>40544</c:v>
                </c:pt>
                <c:pt idx="209">
                  <c:v>40575</c:v>
                </c:pt>
                <c:pt idx="210">
                  <c:v>40603</c:v>
                </c:pt>
                <c:pt idx="211">
                  <c:v>40634</c:v>
                </c:pt>
                <c:pt idx="212">
                  <c:v>40664</c:v>
                </c:pt>
                <c:pt idx="213">
                  <c:v>40695</c:v>
                </c:pt>
                <c:pt idx="214">
                  <c:v>40725</c:v>
                </c:pt>
                <c:pt idx="215">
                  <c:v>40756</c:v>
                </c:pt>
                <c:pt idx="216">
                  <c:v>40787</c:v>
                </c:pt>
                <c:pt idx="217">
                  <c:v>40817</c:v>
                </c:pt>
                <c:pt idx="218">
                  <c:v>40848</c:v>
                </c:pt>
                <c:pt idx="219">
                  <c:v>40878</c:v>
                </c:pt>
                <c:pt idx="220">
                  <c:v>40909</c:v>
                </c:pt>
                <c:pt idx="221">
                  <c:v>40940</c:v>
                </c:pt>
                <c:pt idx="222">
                  <c:v>40969</c:v>
                </c:pt>
                <c:pt idx="223">
                  <c:v>41000</c:v>
                </c:pt>
                <c:pt idx="224">
                  <c:v>41030</c:v>
                </c:pt>
                <c:pt idx="225">
                  <c:v>41061</c:v>
                </c:pt>
                <c:pt idx="226">
                  <c:v>41091</c:v>
                </c:pt>
                <c:pt idx="227">
                  <c:v>41122</c:v>
                </c:pt>
                <c:pt idx="228">
                  <c:v>41153</c:v>
                </c:pt>
                <c:pt idx="229">
                  <c:v>41183</c:v>
                </c:pt>
                <c:pt idx="230">
                  <c:v>41214</c:v>
                </c:pt>
                <c:pt idx="231">
                  <c:v>41244</c:v>
                </c:pt>
                <c:pt idx="232">
                  <c:v>41275</c:v>
                </c:pt>
                <c:pt idx="233">
                  <c:v>41306</c:v>
                </c:pt>
                <c:pt idx="234">
                  <c:v>41334</c:v>
                </c:pt>
                <c:pt idx="235">
                  <c:v>41365</c:v>
                </c:pt>
                <c:pt idx="236">
                  <c:v>41395</c:v>
                </c:pt>
                <c:pt idx="237">
                  <c:v>41426</c:v>
                </c:pt>
                <c:pt idx="238">
                  <c:v>41456</c:v>
                </c:pt>
                <c:pt idx="239">
                  <c:v>41487</c:v>
                </c:pt>
                <c:pt idx="240">
                  <c:v>41518</c:v>
                </c:pt>
                <c:pt idx="241">
                  <c:v>41548</c:v>
                </c:pt>
                <c:pt idx="242">
                  <c:v>41579</c:v>
                </c:pt>
                <c:pt idx="243">
                  <c:v>41609</c:v>
                </c:pt>
                <c:pt idx="244">
                  <c:v>41640</c:v>
                </c:pt>
                <c:pt idx="245">
                  <c:v>41671</c:v>
                </c:pt>
                <c:pt idx="246">
                  <c:v>41699</c:v>
                </c:pt>
                <c:pt idx="247">
                  <c:v>41730</c:v>
                </c:pt>
                <c:pt idx="248">
                  <c:v>41760</c:v>
                </c:pt>
                <c:pt idx="249">
                  <c:v>41791</c:v>
                </c:pt>
                <c:pt idx="250">
                  <c:v>41821</c:v>
                </c:pt>
                <c:pt idx="251">
                  <c:v>41852</c:v>
                </c:pt>
                <c:pt idx="252">
                  <c:v>41883</c:v>
                </c:pt>
                <c:pt idx="253">
                  <c:v>41913</c:v>
                </c:pt>
                <c:pt idx="254">
                  <c:v>41944</c:v>
                </c:pt>
                <c:pt idx="255">
                  <c:v>41974</c:v>
                </c:pt>
                <c:pt idx="256">
                  <c:v>42005</c:v>
                </c:pt>
                <c:pt idx="257">
                  <c:v>42036</c:v>
                </c:pt>
                <c:pt idx="258">
                  <c:v>42064</c:v>
                </c:pt>
                <c:pt idx="259">
                  <c:v>42095</c:v>
                </c:pt>
                <c:pt idx="260">
                  <c:v>42125</c:v>
                </c:pt>
                <c:pt idx="261">
                  <c:v>42156</c:v>
                </c:pt>
                <c:pt idx="262">
                  <c:v>42186</c:v>
                </c:pt>
                <c:pt idx="263">
                  <c:v>42217</c:v>
                </c:pt>
                <c:pt idx="264">
                  <c:v>42248</c:v>
                </c:pt>
                <c:pt idx="265">
                  <c:v>42278</c:v>
                </c:pt>
                <c:pt idx="266">
                  <c:v>42309</c:v>
                </c:pt>
                <c:pt idx="267">
                  <c:v>42339</c:v>
                </c:pt>
                <c:pt idx="268">
                  <c:v>42370</c:v>
                </c:pt>
                <c:pt idx="269">
                  <c:v>42401</c:v>
                </c:pt>
                <c:pt idx="270">
                  <c:v>42430</c:v>
                </c:pt>
                <c:pt idx="271">
                  <c:v>42461</c:v>
                </c:pt>
                <c:pt idx="272">
                  <c:v>42491</c:v>
                </c:pt>
                <c:pt idx="273">
                  <c:v>42522</c:v>
                </c:pt>
                <c:pt idx="274">
                  <c:v>42552</c:v>
                </c:pt>
                <c:pt idx="275">
                  <c:v>42583</c:v>
                </c:pt>
                <c:pt idx="276">
                  <c:v>42614</c:v>
                </c:pt>
                <c:pt idx="277">
                  <c:v>42644</c:v>
                </c:pt>
                <c:pt idx="278">
                  <c:v>42675</c:v>
                </c:pt>
                <c:pt idx="279">
                  <c:v>42705</c:v>
                </c:pt>
                <c:pt idx="280">
                  <c:v>42736</c:v>
                </c:pt>
                <c:pt idx="281">
                  <c:v>42767</c:v>
                </c:pt>
                <c:pt idx="282">
                  <c:v>42795</c:v>
                </c:pt>
                <c:pt idx="283">
                  <c:v>42826</c:v>
                </c:pt>
                <c:pt idx="284">
                  <c:v>42856</c:v>
                </c:pt>
                <c:pt idx="285">
                  <c:v>42887</c:v>
                </c:pt>
                <c:pt idx="286">
                  <c:v>42917</c:v>
                </c:pt>
                <c:pt idx="287">
                  <c:v>42948</c:v>
                </c:pt>
                <c:pt idx="288">
                  <c:v>42979</c:v>
                </c:pt>
                <c:pt idx="289">
                  <c:v>43009</c:v>
                </c:pt>
                <c:pt idx="290">
                  <c:v>43040</c:v>
                </c:pt>
                <c:pt idx="291">
                  <c:v>43070</c:v>
                </c:pt>
                <c:pt idx="292">
                  <c:v>43101</c:v>
                </c:pt>
                <c:pt idx="293">
                  <c:v>43132</c:v>
                </c:pt>
                <c:pt idx="294">
                  <c:v>43160</c:v>
                </c:pt>
                <c:pt idx="295">
                  <c:v>43191</c:v>
                </c:pt>
                <c:pt idx="296">
                  <c:v>43221</c:v>
                </c:pt>
                <c:pt idx="297">
                  <c:v>43252</c:v>
                </c:pt>
                <c:pt idx="298">
                  <c:v>43282</c:v>
                </c:pt>
                <c:pt idx="299">
                  <c:v>43313</c:v>
                </c:pt>
                <c:pt idx="300">
                  <c:v>43344</c:v>
                </c:pt>
                <c:pt idx="301">
                  <c:v>43374</c:v>
                </c:pt>
                <c:pt idx="302">
                  <c:v>43405</c:v>
                </c:pt>
                <c:pt idx="303">
                  <c:v>43435</c:v>
                </c:pt>
                <c:pt idx="304">
                  <c:v>43466</c:v>
                </c:pt>
                <c:pt idx="305">
                  <c:v>43497</c:v>
                </c:pt>
                <c:pt idx="306">
                  <c:v>43525</c:v>
                </c:pt>
                <c:pt idx="307">
                  <c:v>43556</c:v>
                </c:pt>
                <c:pt idx="308">
                  <c:v>43586</c:v>
                </c:pt>
                <c:pt idx="309">
                  <c:v>43617</c:v>
                </c:pt>
                <c:pt idx="310">
                  <c:v>43647</c:v>
                </c:pt>
                <c:pt idx="311">
                  <c:v>43678</c:v>
                </c:pt>
                <c:pt idx="312">
                  <c:v>43709</c:v>
                </c:pt>
                <c:pt idx="313">
                  <c:v>43739</c:v>
                </c:pt>
                <c:pt idx="314">
                  <c:v>43770</c:v>
                </c:pt>
                <c:pt idx="315">
                  <c:v>43800</c:v>
                </c:pt>
                <c:pt idx="316">
                  <c:v>43831</c:v>
                </c:pt>
                <c:pt idx="317">
                  <c:v>43862</c:v>
                </c:pt>
                <c:pt idx="318">
                  <c:v>43891</c:v>
                </c:pt>
                <c:pt idx="319">
                  <c:v>43922</c:v>
                </c:pt>
                <c:pt idx="320">
                  <c:v>43952</c:v>
                </c:pt>
                <c:pt idx="321">
                  <c:v>43983</c:v>
                </c:pt>
                <c:pt idx="322">
                  <c:v>44013</c:v>
                </c:pt>
                <c:pt idx="323">
                  <c:v>44044</c:v>
                </c:pt>
                <c:pt idx="324">
                  <c:v>44075</c:v>
                </c:pt>
                <c:pt idx="325">
                  <c:v>44105</c:v>
                </c:pt>
                <c:pt idx="326">
                  <c:v>44136</c:v>
                </c:pt>
                <c:pt idx="327">
                  <c:v>44166</c:v>
                </c:pt>
                <c:pt idx="328">
                  <c:v>44197</c:v>
                </c:pt>
                <c:pt idx="329">
                  <c:v>44228</c:v>
                </c:pt>
                <c:pt idx="330">
                  <c:v>44256</c:v>
                </c:pt>
                <c:pt idx="331">
                  <c:v>44287</c:v>
                </c:pt>
                <c:pt idx="332">
                  <c:v>44317</c:v>
                </c:pt>
                <c:pt idx="333">
                  <c:v>44348</c:v>
                </c:pt>
                <c:pt idx="334">
                  <c:v>44378</c:v>
                </c:pt>
                <c:pt idx="335">
                  <c:v>44409</c:v>
                </c:pt>
                <c:pt idx="336">
                  <c:v>44440</c:v>
                </c:pt>
                <c:pt idx="337">
                  <c:v>44470</c:v>
                </c:pt>
                <c:pt idx="338">
                  <c:v>44501</c:v>
                </c:pt>
                <c:pt idx="339">
                  <c:v>44531</c:v>
                </c:pt>
                <c:pt idx="340">
                  <c:v>44562</c:v>
                </c:pt>
                <c:pt idx="341">
                  <c:v>44593</c:v>
                </c:pt>
                <c:pt idx="342">
                  <c:v>44621</c:v>
                </c:pt>
                <c:pt idx="343">
                  <c:v>44652</c:v>
                </c:pt>
                <c:pt idx="344">
                  <c:v>44682</c:v>
                </c:pt>
                <c:pt idx="345">
                  <c:v>44713</c:v>
                </c:pt>
                <c:pt idx="346">
                  <c:v>44743</c:v>
                </c:pt>
                <c:pt idx="347">
                  <c:v>44774</c:v>
                </c:pt>
                <c:pt idx="348">
                  <c:v>44805</c:v>
                </c:pt>
                <c:pt idx="349">
                  <c:v>44835</c:v>
                </c:pt>
                <c:pt idx="350">
                  <c:v>44866</c:v>
                </c:pt>
                <c:pt idx="351">
                  <c:v>44896</c:v>
                </c:pt>
                <c:pt idx="352">
                  <c:v>44927</c:v>
                </c:pt>
                <c:pt idx="353">
                  <c:v>44958</c:v>
                </c:pt>
                <c:pt idx="354">
                  <c:v>44986</c:v>
                </c:pt>
                <c:pt idx="355">
                  <c:v>45017</c:v>
                </c:pt>
                <c:pt idx="356">
                  <c:v>45047</c:v>
                </c:pt>
                <c:pt idx="357">
                  <c:v>45078</c:v>
                </c:pt>
                <c:pt idx="358">
                  <c:v>45108</c:v>
                </c:pt>
                <c:pt idx="359">
                  <c:v>45139</c:v>
                </c:pt>
                <c:pt idx="360">
                  <c:v>45170</c:v>
                </c:pt>
              </c:numCache>
            </c:numRef>
          </c:cat>
          <c:val>
            <c:numRef>
              <c:f>Sheet1!$C$2:$C$362</c:f>
              <c:numCache>
                <c:formatCode>General</c:formatCode>
                <c:ptCount val="361"/>
                <c:pt idx="0">
                  <c:v>2.7</c:v>
                </c:pt>
                <c:pt idx="1">
                  <c:v>2.5</c:v>
                </c:pt>
                <c:pt idx="2">
                  <c:v>2.4</c:v>
                </c:pt>
                <c:pt idx="3">
                  <c:v>2.5</c:v>
                </c:pt>
                <c:pt idx="4">
                  <c:v>2.6</c:v>
                </c:pt>
                <c:pt idx="5">
                  <c:v>2.6</c:v>
                </c:pt>
                <c:pt idx="6">
                  <c:v>2.4</c:v>
                </c:pt>
                <c:pt idx="7">
                  <c:v>1.8</c:v>
                </c:pt>
                <c:pt idx="8">
                  <c:v>1.7</c:v>
                </c:pt>
                <c:pt idx="9">
                  <c:v>1.7</c:v>
                </c:pt>
                <c:pt idx="10">
                  <c:v>1.3</c:v>
                </c:pt>
                <c:pt idx="11">
                  <c:v>1.3</c:v>
                </c:pt>
                <c:pt idx="12">
                  <c:v>1.1000000000000001</c:v>
                </c:pt>
                <c:pt idx="13">
                  <c:v>1</c:v>
                </c:pt>
                <c:pt idx="14">
                  <c:v>1.3</c:v>
                </c:pt>
                <c:pt idx="15">
                  <c:v>1.5</c:v>
                </c:pt>
                <c:pt idx="16">
                  <c:v>1.7</c:v>
                </c:pt>
                <c:pt idx="17">
                  <c:v>1.5</c:v>
                </c:pt>
                <c:pt idx="18">
                  <c:v>1.7</c:v>
                </c:pt>
                <c:pt idx="19">
                  <c:v>1.8</c:v>
                </c:pt>
                <c:pt idx="20">
                  <c:v>1.9</c:v>
                </c:pt>
                <c:pt idx="21">
                  <c:v>2.1</c:v>
                </c:pt>
                <c:pt idx="22">
                  <c:v>2.2999999999999998</c:v>
                </c:pt>
                <c:pt idx="23">
                  <c:v>2.1</c:v>
                </c:pt>
                <c:pt idx="24">
                  <c:v>2.2999999999999998</c:v>
                </c:pt>
                <c:pt idx="25">
                  <c:v>2.4</c:v>
                </c:pt>
                <c:pt idx="26">
                  <c:v>2.2999999999999998</c:v>
                </c:pt>
                <c:pt idx="27">
                  <c:v>2.2999999999999998</c:v>
                </c:pt>
                <c:pt idx="28">
                  <c:v>2.1</c:v>
                </c:pt>
                <c:pt idx="29">
                  <c:v>2.2000000000000002</c:v>
                </c:pt>
                <c:pt idx="30">
                  <c:v>2.1</c:v>
                </c:pt>
                <c:pt idx="31">
                  <c:v>2</c:v>
                </c:pt>
                <c:pt idx="32">
                  <c:v>2</c:v>
                </c:pt>
                <c:pt idx="33">
                  <c:v>1.9</c:v>
                </c:pt>
                <c:pt idx="34">
                  <c:v>1.9</c:v>
                </c:pt>
                <c:pt idx="35">
                  <c:v>1.9</c:v>
                </c:pt>
                <c:pt idx="36">
                  <c:v>2</c:v>
                </c:pt>
                <c:pt idx="37">
                  <c:v>2.1</c:v>
                </c:pt>
                <c:pt idx="38">
                  <c:v>2.2000000000000002</c:v>
                </c:pt>
                <c:pt idx="39">
                  <c:v>2.2000000000000002</c:v>
                </c:pt>
                <c:pt idx="40">
                  <c:v>2.1</c:v>
                </c:pt>
                <c:pt idx="41">
                  <c:v>1.9</c:v>
                </c:pt>
                <c:pt idx="42">
                  <c:v>2</c:v>
                </c:pt>
                <c:pt idx="43">
                  <c:v>1.8</c:v>
                </c:pt>
                <c:pt idx="44">
                  <c:v>1.8</c:v>
                </c:pt>
                <c:pt idx="45">
                  <c:v>1.8</c:v>
                </c:pt>
                <c:pt idx="46">
                  <c:v>1.8</c:v>
                </c:pt>
                <c:pt idx="47">
                  <c:v>1.9</c:v>
                </c:pt>
                <c:pt idx="48">
                  <c:v>1.8</c:v>
                </c:pt>
                <c:pt idx="49">
                  <c:v>1.8</c:v>
                </c:pt>
                <c:pt idx="50">
                  <c:v>1.9</c:v>
                </c:pt>
                <c:pt idx="51">
                  <c:v>1.8</c:v>
                </c:pt>
                <c:pt idx="52">
                  <c:v>1.6</c:v>
                </c:pt>
                <c:pt idx="53">
                  <c:v>1.8</c:v>
                </c:pt>
                <c:pt idx="54">
                  <c:v>1.7</c:v>
                </c:pt>
                <c:pt idx="55">
                  <c:v>1.5</c:v>
                </c:pt>
                <c:pt idx="56">
                  <c:v>1.7</c:v>
                </c:pt>
                <c:pt idx="57">
                  <c:v>1.6</c:v>
                </c:pt>
                <c:pt idx="58">
                  <c:v>1.4</c:v>
                </c:pt>
                <c:pt idx="59">
                  <c:v>1.2</c:v>
                </c:pt>
                <c:pt idx="60">
                  <c:v>1.3</c:v>
                </c:pt>
                <c:pt idx="61">
                  <c:v>1.2</c:v>
                </c:pt>
                <c:pt idx="62">
                  <c:v>1.1000000000000001</c:v>
                </c:pt>
                <c:pt idx="63">
                  <c:v>1.2</c:v>
                </c:pt>
                <c:pt idx="64">
                  <c:v>1.2</c:v>
                </c:pt>
                <c:pt idx="65">
                  <c:v>1</c:v>
                </c:pt>
                <c:pt idx="66">
                  <c:v>0.9</c:v>
                </c:pt>
                <c:pt idx="67">
                  <c:v>0.9</c:v>
                </c:pt>
                <c:pt idx="68">
                  <c:v>0.8</c:v>
                </c:pt>
                <c:pt idx="69">
                  <c:v>0.8</c:v>
                </c:pt>
                <c:pt idx="70">
                  <c:v>0.7</c:v>
                </c:pt>
                <c:pt idx="71">
                  <c:v>0.7</c:v>
                </c:pt>
                <c:pt idx="72">
                  <c:v>0.5</c:v>
                </c:pt>
                <c:pt idx="73">
                  <c:v>0.5</c:v>
                </c:pt>
                <c:pt idx="74">
                  <c:v>0.4</c:v>
                </c:pt>
                <c:pt idx="75">
                  <c:v>0.3</c:v>
                </c:pt>
                <c:pt idx="76">
                  <c:v>0.1</c:v>
                </c:pt>
                <c:pt idx="77">
                  <c:v>0.2</c:v>
                </c:pt>
                <c:pt idx="78">
                  <c:v>0.1</c:v>
                </c:pt>
                <c:pt idx="79">
                  <c:v>0</c:v>
                </c:pt>
                <c:pt idx="80">
                  <c:v>0</c:v>
                </c:pt>
                <c:pt idx="81">
                  <c:v>-0.1</c:v>
                </c:pt>
                <c:pt idx="82">
                  <c:v>-0.1</c:v>
                </c:pt>
                <c:pt idx="83">
                  <c:v>0</c:v>
                </c:pt>
                <c:pt idx="84">
                  <c:v>0.1</c:v>
                </c:pt>
                <c:pt idx="85">
                  <c:v>0.3</c:v>
                </c:pt>
                <c:pt idx="86">
                  <c:v>0.2</c:v>
                </c:pt>
                <c:pt idx="87">
                  <c:v>0.2</c:v>
                </c:pt>
                <c:pt idx="88">
                  <c:v>0.5</c:v>
                </c:pt>
                <c:pt idx="89">
                  <c:v>0.4</c:v>
                </c:pt>
                <c:pt idx="90">
                  <c:v>0.5</c:v>
                </c:pt>
                <c:pt idx="91">
                  <c:v>0.9</c:v>
                </c:pt>
                <c:pt idx="92">
                  <c:v>1.1000000000000001</c:v>
                </c:pt>
                <c:pt idx="93">
                  <c:v>1.3</c:v>
                </c:pt>
                <c:pt idx="94">
                  <c:v>1.5</c:v>
                </c:pt>
                <c:pt idx="95">
                  <c:v>1.8</c:v>
                </c:pt>
                <c:pt idx="96">
                  <c:v>1.3</c:v>
                </c:pt>
                <c:pt idx="97">
                  <c:v>1.1000000000000001</c:v>
                </c:pt>
                <c:pt idx="98">
                  <c:v>1.1000000000000001</c:v>
                </c:pt>
                <c:pt idx="99">
                  <c:v>1.4</c:v>
                </c:pt>
                <c:pt idx="100">
                  <c:v>1.7</c:v>
                </c:pt>
                <c:pt idx="101">
                  <c:v>1.6</c:v>
                </c:pt>
                <c:pt idx="102">
                  <c:v>1.6</c:v>
                </c:pt>
                <c:pt idx="103">
                  <c:v>1.4</c:v>
                </c:pt>
                <c:pt idx="104">
                  <c:v>1.3</c:v>
                </c:pt>
                <c:pt idx="105">
                  <c:v>1.3</c:v>
                </c:pt>
                <c:pt idx="106">
                  <c:v>1.5</c:v>
                </c:pt>
                <c:pt idx="107">
                  <c:v>1.3</c:v>
                </c:pt>
                <c:pt idx="108">
                  <c:v>1.2</c:v>
                </c:pt>
                <c:pt idx="109">
                  <c:v>1.6</c:v>
                </c:pt>
                <c:pt idx="110">
                  <c:v>1.6</c:v>
                </c:pt>
                <c:pt idx="111">
                  <c:v>1.7</c:v>
                </c:pt>
                <c:pt idx="112">
                  <c:v>1.5</c:v>
                </c:pt>
                <c:pt idx="113">
                  <c:v>1.7</c:v>
                </c:pt>
                <c:pt idx="114">
                  <c:v>1.5</c:v>
                </c:pt>
                <c:pt idx="115">
                  <c:v>1.5</c:v>
                </c:pt>
                <c:pt idx="116">
                  <c:v>1.3</c:v>
                </c:pt>
                <c:pt idx="117">
                  <c:v>1</c:v>
                </c:pt>
                <c:pt idx="118">
                  <c:v>1.3</c:v>
                </c:pt>
                <c:pt idx="119">
                  <c:v>1.2</c:v>
                </c:pt>
                <c:pt idx="120">
                  <c:v>1.3</c:v>
                </c:pt>
                <c:pt idx="121">
                  <c:v>1.2</c:v>
                </c:pt>
                <c:pt idx="122">
                  <c:v>1.1000000000000001</c:v>
                </c:pt>
                <c:pt idx="123">
                  <c:v>0.9</c:v>
                </c:pt>
                <c:pt idx="124">
                  <c:v>1.2</c:v>
                </c:pt>
                <c:pt idx="125">
                  <c:v>1.1000000000000001</c:v>
                </c:pt>
                <c:pt idx="126">
                  <c:v>1</c:v>
                </c:pt>
                <c:pt idx="127">
                  <c:v>1</c:v>
                </c:pt>
                <c:pt idx="128">
                  <c:v>1.1000000000000001</c:v>
                </c:pt>
                <c:pt idx="129">
                  <c:v>1.3</c:v>
                </c:pt>
                <c:pt idx="130">
                  <c:v>1.2</c:v>
                </c:pt>
                <c:pt idx="131">
                  <c:v>1.1000000000000001</c:v>
                </c:pt>
                <c:pt idx="132">
                  <c:v>0.9</c:v>
                </c:pt>
                <c:pt idx="133">
                  <c:v>0.9</c:v>
                </c:pt>
                <c:pt idx="134">
                  <c:v>1.1000000000000001</c:v>
                </c:pt>
                <c:pt idx="135">
                  <c:v>1.3</c:v>
                </c:pt>
                <c:pt idx="136">
                  <c:v>1.3</c:v>
                </c:pt>
                <c:pt idx="137">
                  <c:v>1.2</c:v>
                </c:pt>
                <c:pt idx="138">
                  <c:v>1.4</c:v>
                </c:pt>
                <c:pt idx="139">
                  <c:v>1.4</c:v>
                </c:pt>
                <c:pt idx="140">
                  <c:v>1.5</c:v>
                </c:pt>
                <c:pt idx="141">
                  <c:v>1.5</c:v>
                </c:pt>
                <c:pt idx="142">
                  <c:v>1.8</c:v>
                </c:pt>
                <c:pt idx="143">
                  <c:v>1.8</c:v>
                </c:pt>
                <c:pt idx="144">
                  <c:v>1.7</c:v>
                </c:pt>
                <c:pt idx="145">
                  <c:v>1.7</c:v>
                </c:pt>
                <c:pt idx="146">
                  <c:v>1.5</c:v>
                </c:pt>
                <c:pt idx="147">
                  <c:v>1.3</c:v>
                </c:pt>
                <c:pt idx="148">
                  <c:v>1.3</c:v>
                </c:pt>
                <c:pt idx="149">
                  <c:v>1.4</c:v>
                </c:pt>
                <c:pt idx="150">
                  <c:v>1.3</c:v>
                </c:pt>
                <c:pt idx="151">
                  <c:v>1.3</c:v>
                </c:pt>
                <c:pt idx="152">
                  <c:v>1.1000000000000001</c:v>
                </c:pt>
                <c:pt idx="153">
                  <c:v>1.2</c:v>
                </c:pt>
                <c:pt idx="154">
                  <c:v>0.9</c:v>
                </c:pt>
                <c:pt idx="155">
                  <c:v>1.1000000000000001</c:v>
                </c:pt>
                <c:pt idx="156">
                  <c:v>1.4</c:v>
                </c:pt>
                <c:pt idx="157">
                  <c:v>1.4</c:v>
                </c:pt>
                <c:pt idx="158">
                  <c:v>1.6</c:v>
                </c:pt>
                <c:pt idx="159">
                  <c:v>1.8</c:v>
                </c:pt>
                <c:pt idx="160">
                  <c:v>1.6</c:v>
                </c:pt>
                <c:pt idx="161">
                  <c:v>1.7</c:v>
                </c:pt>
                <c:pt idx="162">
                  <c:v>1.9</c:v>
                </c:pt>
                <c:pt idx="163">
                  <c:v>1.8</c:v>
                </c:pt>
                <c:pt idx="164">
                  <c:v>1.9</c:v>
                </c:pt>
                <c:pt idx="165">
                  <c:v>2</c:v>
                </c:pt>
                <c:pt idx="166">
                  <c:v>1.7</c:v>
                </c:pt>
                <c:pt idx="167">
                  <c:v>1.8</c:v>
                </c:pt>
                <c:pt idx="168">
                  <c:v>1.5</c:v>
                </c:pt>
                <c:pt idx="169">
                  <c:v>1.5</c:v>
                </c:pt>
                <c:pt idx="170">
                  <c:v>1.4</c:v>
                </c:pt>
                <c:pt idx="171">
                  <c:v>1.4</c:v>
                </c:pt>
                <c:pt idx="172">
                  <c:v>1.3</c:v>
                </c:pt>
                <c:pt idx="173">
                  <c:v>1.2</c:v>
                </c:pt>
                <c:pt idx="174">
                  <c:v>1.2</c:v>
                </c:pt>
                <c:pt idx="175">
                  <c:v>1.4</c:v>
                </c:pt>
                <c:pt idx="176">
                  <c:v>1.5</c:v>
                </c:pt>
                <c:pt idx="177">
                  <c:v>1.6</c:v>
                </c:pt>
                <c:pt idx="178">
                  <c:v>1.9</c:v>
                </c:pt>
                <c:pt idx="179">
                  <c:v>2</c:v>
                </c:pt>
                <c:pt idx="180">
                  <c:v>2.2000000000000002</c:v>
                </c:pt>
                <c:pt idx="181">
                  <c:v>1.9</c:v>
                </c:pt>
                <c:pt idx="182">
                  <c:v>2</c:v>
                </c:pt>
                <c:pt idx="183">
                  <c:v>1.1000000000000001</c:v>
                </c:pt>
                <c:pt idx="184">
                  <c:v>1.3</c:v>
                </c:pt>
                <c:pt idx="185">
                  <c:v>1.6</c:v>
                </c:pt>
                <c:pt idx="186">
                  <c:v>1.7</c:v>
                </c:pt>
                <c:pt idx="187">
                  <c:v>1.5</c:v>
                </c:pt>
                <c:pt idx="188">
                  <c:v>1.6</c:v>
                </c:pt>
                <c:pt idx="189">
                  <c:v>1.6</c:v>
                </c:pt>
                <c:pt idx="190">
                  <c:v>1.8</c:v>
                </c:pt>
                <c:pt idx="191">
                  <c:v>1.8</c:v>
                </c:pt>
                <c:pt idx="192">
                  <c:v>1.7</c:v>
                </c:pt>
                <c:pt idx="193">
                  <c:v>1.8</c:v>
                </c:pt>
                <c:pt idx="194">
                  <c:v>1.9</c:v>
                </c:pt>
                <c:pt idx="195">
                  <c:v>2.8</c:v>
                </c:pt>
                <c:pt idx="196">
                  <c:v>3.1</c:v>
                </c:pt>
                <c:pt idx="197">
                  <c:v>2.9</c:v>
                </c:pt>
                <c:pt idx="198">
                  <c:v>3</c:v>
                </c:pt>
                <c:pt idx="199">
                  <c:v>3.1</c:v>
                </c:pt>
                <c:pt idx="200">
                  <c:v>2.9</c:v>
                </c:pt>
                <c:pt idx="201">
                  <c:v>3.1</c:v>
                </c:pt>
                <c:pt idx="202">
                  <c:v>2.6</c:v>
                </c:pt>
                <c:pt idx="203">
                  <c:v>2.8</c:v>
                </c:pt>
                <c:pt idx="204">
                  <c:v>2.7</c:v>
                </c:pt>
                <c:pt idx="205">
                  <c:v>2.7</c:v>
                </c:pt>
                <c:pt idx="206">
                  <c:v>2.7</c:v>
                </c:pt>
                <c:pt idx="207">
                  <c:v>2.9</c:v>
                </c:pt>
                <c:pt idx="208">
                  <c:v>3</c:v>
                </c:pt>
                <c:pt idx="209">
                  <c:v>3.4</c:v>
                </c:pt>
                <c:pt idx="210">
                  <c:v>3.2</c:v>
                </c:pt>
                <c:pt idx="211">
                  <c:v>3.7</c:v>
                </c:pt>
                <c:pt idx="212">
                  <c:v>3.3</c:v>
                </c:pt>
                <c:pt idx="213">
                  <c:v>2.8</c:v>
                </c:pt>
                <c:pt idx="214">
                  <c:v>3.1</c:v>
                </c:pt>
                <c:pt idx="215">
                  <c:v>3.1</c:v>
                </c:pt>
                <c:pt idx="216">
                  <c:v>3.3</c:v>
                </c:pt>
                <c:pt idx="217">
                  <c:v>3.4</c:v>
                </c:pt>
                <c:pt idx="218">
                  <c:v>3.2</c:v>
                </c:pt>
                <c:pt idx="219">
                  <c:v>3</c:v>
                </c:pt>
                <c:pt idx="220">
                  <c:v>2.6</c:v>
                </c:pt>
                <c:pt idx="221">
                  <c:v>2.4</c:v>
                </c:pt>
                <c:pt idx="222">
                  <c:v>2.5</c:v>
                </c:pt>
                <c:pt idx="223">
                  <c:v>2.1</c:v>
                </c:pt>
                <c:pt idx="224">
                  <c:v>2.2000000000000002</c:v>
                </c:pt>
                <c:pt idx="225">
                  <c:v>2.1</c:v>
                </c:pt>
                <c:pt idx="226">
                  <c:v>2.2999999999999998</c:v>
                </c:pt>
                <c:pt idx="227">
                  <c:v>2.1</c:v>
                </c:pt>
                <c:pt idx="228">
                  <c:v>2.1</c:v>
                </c:pt>
                <c:pt idx="229">
                  <c:v>2.6</c:v>
                </c:pt>
                <c:pt idx="230">
                  <c:v>2.6</c:v>
                </c:pt>
                <c:pt idx="231">
                  <c:v>2.4</c:v>
                </c:pt>
                <c:pt idx="232">
                  <c:v>2.2999999999999998</c:v>
                </c:pt>
                <c:pt idx="233">
                  <c:v>2.2999999999999998</c:v>
                </c:pt>
                <c:pt idx="234">
                  <c:v>2.4</c:v>
                </c:pt>
                <c:pt idx="235">
                  <c:v>2</c:v>
                </c:pt>
                <c:pt idx="236">
                  <c:v>2.2000000000000002</c:v>
                </c:pt>
                <c:pt idx="237">
                  <c:v>2.2999999999999998</c:v>
                </c:pt>
                <c:pt idx="238">
                  <c:v>2</c:v>
                </c:pt>
                <c:pt idx="239">
                  <c:v>2</c:v>
                </c:pt>
                <c:pt idx="240">
                  <c:v>2.2000000000000002</c:v>
                </c:pt>
                <c:pt idx="241">
                  <c:v>1.7</c:v>
                </c:pt>
                <c:pt idx="242">
                  <c:v>1.8</c:v>
                </c:pt>
                <c:pt idx="243">
                  <c:v>1.7</c:v>
                </c:pt>
                <c:pt idx="244">
                  <c:v>1.6</c:v>
                </c:pt>
                <c:pt idx="245">
                  <c:v>1.7</c:v>
                </c:pt>
                <c:pt idx="246">
                  <c:v>1.6</c:v>
                </c:pt>
                <c:pt idx="247">
                  <c:v>2</c:v>
                </c:pt>
                <c:pt idx="248">
                  <c:v>1.6</c:v>
                </c:pt>
                <c:pt idx="249">
                  <c:v>2</c:v>
                </c:pt>
                <c:pt idx="250">
                  <c:v>1.8</c:v>
                </c:pt>
                <c:pt idx="251">
                  <c:v>1.9</c:v>
                </c:pt>
                <c:pt idx="252">
                  <c:v>1.5</c:v>
                </c:pt>
                <c:pt idx="253">
                  <c:v>1.5</c:v>
                </c:pt>
                <c:pt idx="254">
                  <c:v>1.2</c:v>
                </c:pt>
                <c:pt idx="255">
                  <c:v>1.3</c:v>
                </c:pt>
                <c:pt idx="256">
                  <c:v>1.4</c:v>
                </c:pt>
                <c:pt idx="257">
                  <c:v>1.2</c:v>
                </c:pt>
                <c:pt idx="258">
                  <c:v>1</c:v>
                </c:pt>
                <c:pt idx="259">
                  <c:v>0.8</c:v>
                </c:pt>
                <c:pt idx="260">
                  <c:v>0.9</c:v>
                </c:pt>
                <c:pt idx="261">
                  <c:v>0.8</c:v>
                </c:pt>
                <c:pt idx="262">
                  <c:v>1.2</c:v>
                </c:pt>
                <c:pt idx="263">
                  <c:v>1</c:v>
                </c:pt>
                <c:pt idx="264">
                  <c:v>1</c:v>
                </c:pt>
                <c:pt idx="265">
                  <c:v>1.1000000000000001</c:v>
                </c:pt>
                <c:pt idx="266">
                  <c:v>1.2</c:v>
                </c:pt>
                <c:pt idx="267">
                  <c:v>1.4</c:v>
                </c:pt>
                <c:pt idx="268">
                  <c:v>1.2</c:v>
                </c:pt>
                <c:pt idx="269">
                  <c:v>1.2</c:v>
                </c:pt>
                <c:pt idx="270">
                  <c:v>1.5</c:v>
                </c:pt>
                <c:pt idx="271">
                  <c:v>1.2</c:v>
                </c:pt>
                <c:pt idx="272">
                  <c:v>1.2</c:v>
                </c:pt>
                <c:pt idx="273">
                  <c:v>1.4</c:v>
                </c:pt>
                <c:pt idx="274">
                  <c:v>1.3</c:v>
                </c:pt>
                <c:pt idx="275">
                  <c:v>1.3</c:v>
                </c:pt>
                <c:pt idx="276">
                  <c:v>1.5</c:v>
                </c:pt>
                <c:pt idx="277">
                  <c:v>1.2</c:v>
                </c:pt>
                <c:pt idx="278">
                  <c:v>1.4</c:v>
                </c:pt>
                <c:pt idx="279">
                  <c:v>1.6</c:v>
                </c:pt>
                <c:pt idx="280">
                  <c:v>1.6</c:v>
                </c:pt>
                <c:pt idx="281">
                  <c:v>2</c:v>
                </c:pt>
                <c:pt idx="282">
                  <c:v>1.8</c:v>
                </c:pt>
                <c:pt idx="283">
                  <c:v>2.4</c:v>
                </c:pt>
                <c:pt idx="284">
                  <c:v>2.6</c:v>
                </c:pt>
                <c:pt idx="285">
                  <c:v>2.4</c:v>
                </c:pt>
                <c:pt idx="286">
                  <c:v>2.4</c:v>
                </c:pt>
                <c:pt idx="287">
                  <c:v>2.7</c:v>
                </c:pt>
                <c:pt idx="288">
                  <c:v>2.7</c:v>
                </c:pt>
                <c:pt idx="289">
                  <c:v>2.7</c:v>
                </c:pt>
                <c:pt idx="290">
                  <c:v>2.7</c:v>
                </c:pt>
                <c:pt idx="291">
                  <c:v>2.5</c:v>
                </c:pt>
                <c:pt idx="292">
                  <c:v>2.7</c:v>
                </c:pt>
                <c:pt idx="293">
                  <c:v>2.4</c:v>
                </c:pt>
                <c:pt idx="294">
                  <c:v>2.2999999999999998</c:v>
                </c:pt>
                <c:pt idx="295">
                  <c:v>2.1</c:v>
                </c:pt>
                <c:pt idx="296">
                  <c:v>2.1</c:v>
                </c:pt>
                <c:pt idx="297">
                  <c:v>1.9</c:v>
                </c:pt>
                <c:pt idx="298">
                  <c:v>1.9</c:v>
                </c:pt>
                <c:pt idx="299">
                  <c:v>2.1</c:v>
                </c:pt>
                <c:pt idx="300">
                  <c:v>1.9</c:v>
                </c:pt>
                <c:pt idx="301">
                  <c:v>1.9</c:v>
                </c:pt>
                <c:pt idx="302">
                  <c:v>1.8</c:v>
                </c:pt>
                <c:pt idx="303">
                  <c:v>1.9</c:v>
                </c:pt>
                <c:pt idx="304">
                  <c:v>1.9</c:v>
                </c:pt>
                <c:pt idx="305">
                  <c:v>1.8</c:v>
                </c:pt>
                <c:pt idx="306">
                  <c:v>1.8</c:v>
                </c:pt>
                <c:pt idx="307">
                  <c:v>1.8</c:v>
                </c:pt>
                <c:pt idx="308">
                  <c:v>1.7</c:v>
                </c:pt>
                <c:pt idx="309">
                  <c:v>1.8</c:v>
                </c:pt>
                <c:pt idx="310">
                  <c:v>1.9</c:v>
                </c:pt>
                <c:pt idx="311">
                  <c:v>1.5</c:v>
                </c:pt>
                <c:pt idx="312">
                  <c:v>1.7</c:v>
                </c:pt>
                <c:pt idx="313">
                  <c:v>1.7</c:v>
                </c:pt>
                <c:pt idx="314">
                  <c:v>1.7</c:v>
                </c:pt>
                <c:pt idx="315">
                  <c:v>1.4</c:v>
                </c:pt>
                <c:pt idx="316">
                  <c:v>1.6</c:v>
                </c:pt>
                <c:pt idx="317">
                  <c:v>1.7</c:v>
                </c:pt>
                <c:pt idx="318">
                  <c:v>1.6</c:v>
                </c:pt>
                <c:pt idx="319">
                  <c:v>1.4</c:v>
                </c:pt>
                <c:pt idx="320">
                  <c:v>1.2</c:v>
                </c:pt>
                <c:pt idx="321">
                  <c:v>1.4</c:v>
                </c:pt>
                <c:pt idx="322">
                  <c:v>1.8</c:v>
                </c:pt>
                <c:pt idx="323">
                  <c:v>0.9</c:v>
                </c:pt>
                <c:pt idx="324">
                  <c:v>1.3</c:v>
                </c:pt>
                <c:pt idx="325">
                  <c:v>1.5</c:v>
                </c:pt>
                <c:pt idx="326">
                  <c:v>1.1000000000000001</c:v>
                </c:pt>
                <c:pt idx="327">
                  <c:v>1.4</c:v>
                </c:pt>
                <c:pt idx="328">
                  <c:v>1.4</c:v>
                </c:pt>
                <c:pt idx="329">
                  <c:v>0.9</c:v>
                </c:pt>
                <c:pt idx="330">
                  <c:v>1.1000000000000001</c:v>
                </c:pt>
                <c:pt idx="331">
                  <c:v>1.3</c:v>
                </c:pt>
                <c:pt idx="332">
                  <c:v>2</c:v>
                </c:pt>
                <c:pt idx="333">
                  <c:v>2.2999999999999998</c:v>
                </c:pt>
                <c:pt idx="334">
                  <c:v>1.8</c:v>
                </c:pt>
                <c:pt idx="335">
                  <c:v>3.1</c:v>
                </c:pt>
                <c:pt idx="336">
                  <c:v>2.9</c:v>
                </c:pt>
                <c:pt idx="337">
                  <c:v>3.4</c:v>
                </c:pt>
                <c:pt idx="338">
                  <c:v>4</c:v>
                </c:pt>
                <c:pt idx="339">
                  <c:v>4.2</c:v>
                </c:pt>
                <c:pt idx="340">
                  <c:v>4.4000000000000004</c:v>
                </c:pt>
                <c:pt idx="341">
                  <c:v>5.2</c:v>
                </c:pt>
                <c:pt idx="342">
                  <c:v>5.7</c:v>
                </c:pt>
                <c:pt idx="343">
                  <c:v>6.2</c:v>
                </c:pt>
                <c:pt idx="344">
                  <c:v>5.9</c:v>
                </c:pt>
                <c:pt idx="345">
                  <c:v>5.8</c:v>
                </c:pt>
                <c:pt idx="346">
                  <c:v>6.2</c:v>
                </c:pt>
                <c:pt idx="347">
                  <c:v>6.3</c:v>
                </c:pt>
                <c:pt idx="348">
                  <c:v>6.5</c:v>
                </c:pt>
                <c:pt idx="349">
                  <c:v>6.5</c:v>
                </c:pt>
                <c:pt idx="350">
                  <c:v>6.3</c:v>
                </c:pt>
                <c:pt idx="351">
                  <c:v>6.3</c:v>
                </c:pt>
                <c:pt idx="352">
                  <c:v>5.8</c:v>
                </c:pt>
                <c:pt idx="353">
                  <c:v>6.2</c:v>
                </c:pt>
                <c:pt idx="354">
                  <c:v>6.2</c:v>
                </c:pt>
                <c:pt idx="355">
                  <c:v>6.8</c:v>
                </c:pt>
                <c:pt idx="356">
                  <c:v>7.1</c:v>
                </c:pt>
                <c:pt idx="357">
                  <c:v>6.9</c:v>
                </c:pt>
                <c:pt idx="358">
                  <c:v>6.9</c:v>
                </c:pt>
              </c:numCache>
            </c:numRef>
          </c:val>
          <c:smooth val="0"/>
          <c:extLst>
            <c:ext xmlns:c16="http://schemas.microsoft.com/office/drawing/2014/chart" uri="{C3380CC4-5D6E-409C-BE32-E72D297353CC}">
              <c16:uniqueId val="{00000001-45BE-4460-965A-5E4A09324793}"/>
            </c:ext>
          </c:extLst>
        </c:ser>
        <c:dLbls>
          <c:showLegendKey val="0"/>
          <c:showVal val="0"/>
          <c:showCatName val="0"/>
          <c:showSerName val="0"/>
          <c:showPercent val="0"/>
          <c:showBubbleSize val="0"/>
        </c:dLbls>
        <c:smooth val="0"/>
        <c:axId val="1537908800"/>
        <c:axId val="1537897760"/>
      </c:lineChart>
      <c:dateAx>
        <c:axId val="1537908800"/>
        <c:scaling>
          <c:orientation val="minMax"/>
        </c:scaling>
        <c:delete val="0"/>
        <c:axPos val="b"/>
        <c:numFmt formatCode="mmm\-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37897760"/>
        <c:crosses val="autoZero"/>
        <c:auto val="1"/>
        <c:lblOffset val="100"/>
        <c:baseTimeUnit val="months"/>
      </c:dateAx>
      <c:valAx>
        <c:axId val="15378977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379088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lumMod val="10000"/>
        <a:lumOff val="90000"/>
      </a:schemeClr>
    </a:solid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ECB Deposit Rate</c:v>
                </c:pt>
              </c:strCache>
            </c:strRef>
          </c:tx>
          <c:spPr>
            <a:ln w="28575" cap="rnd">
              <a:solidFill>
                <a:schemeClr val="accent1"/>
              </a:solidFill>
              <a:round/>
            </a:ln>
            <a:effectLst/>
          </c:spPr>
          <c:marker>
            <c:symbol val="none"/>
          </c:marker>
          <c:cat>
            <c:numRef>
              <c:f>Sheet1!$A$2:$A$362</c:f>
              <c:numCache>
                <c:formatCode>mmm\-yy</c:formatCode>
                <c:ptCount val="361"/>
                <c:pt idx="0">
                  <c:v>35431</c:v>
                </c:pt>
                <c:pt idx="1">
                  <c:v>35462</c:v>
                </c:pt>
                <c:pt idx="2">
                  <c:v>35490</c:v>
                </c:pt>
                <c:pt idx="3">
                  <c:v>35521</c:v>
                </c:pt>
                <c:pt idx="4">
                  <c:v>35551</c:v>
                </c:pt>
                <c:pt idx="5">
                  <c:v>35582</c:v>
                </c:pt>
                <c:pt idx="6">
                  <c:v>35612</c:v>
                </c:pt>
                <c:pt idx="7">
                  <c:v>35643</c:v>
                </c:pt>
                <c:pt idx="8">
                  <c:v>35674</c:v>
                </c:pt>
                <c:pt idx="9">
                  <c:v>35704</c:v>
                </c:pt>
                <c:pt idx="10">
                  <c:v>35735</c:v>
                </c:pt>
                <c:pt idx="11">
                  <c:v>35765</c:v>
                </c:pt>
                <c:pt idx="12">
                  <c:v>35796</c:v>
                </c:pt>
                <c:pt idx="13">
                  <c:v>35827</c:v>
                </c:pt>
                <c:pt idx="14">
                  <c:v>35855</c:v>
                </c:pt>
                <c:pt idx="15">
                  <c:v>35886</c:v>
                </c:pt>
                <c:pt idx="16">
                  <c:v>35916</c:v>
                </c:pt>
                <c:pt idx="17">
                  <c:v>35947</c:v>
                </c:pt>
                <c:pt idx="18">
                  <c:v>35977</c:v>
                </c:pt>
                <c:pt idx="19">
                  <c:v>36008</c:v>
                </c:pt>
                <c:pt idx="20">
                  <c:v>36039</c:v>
                </c:pt>
                <c:pt idx="21">
                  <c:v>36069</c:v>
                </c:pt>
                <c:pt idx="22">
                  <c:v>36100</c:v>
                </c:pt>
                <c:pt idx="23">
                  <c:v>36130</c:v>
                </c:pt>
                <c:pt idx="24">
                  <c:v>36161</c:v>
                </c:pt>
                <c:pt idx="25">
                  <c:v>36192</c:v>
                </c:pt>
                <c:pt idx="26">
                  <c:v>36220</c:v>
                </c:pt>
                <c:pt idx="27">
                  <c:v>36251</c:v>
                </c:pt>
                <c:pt idx="28">
                  <c:v>36281</c:v>
                </c:pt>
                <c:pt idx="29">
                  <c:v>36312</c:v>
                </c:pt>
                <c:pt idx="30">
                  <c:v>36342</c:v>
                </c:pt>
                <c:pt idx="31">
                  <c:v>36373</c:v>
                </c:pt>
                <c:pt idx="32">
                  <c:v>36404</c:v>
                </c:pt>
                <c:pt idx="33">
                  <c:v>36434</c:v>
                </c:pt>
                <c:pt idx="34">
                  <c:v>36465</c:v>
                </c:pt>
                <c:pt idx="35">
                  <c:v>36495</c:v>
                </c:pt>
                <c:pt idx="36">
                  <c:v>36526</c:v>
                </c:pt>
                <c:pt idx="37">
                  <c:v>36557</c:v>
                </c:pt>
                <c:pt idx="38">
                  <c:v>36586</c:v>
                </c:pt>
                <c:pt idx="39">
                  <c:v>36617</c:v>
                </c:pt>
                <c:pt idx="40">
                  <c:v>36647</c:v>
                </c:pt>
                <c:pt idx="41">
                  <c:v>36678</c:v>
                </c:pt>
                <c:pt idx="42">
                  <c:v>36708</c:v>
                </c:pt>
                <c:pt idx="43">
                  <c:v>36739</c:v>
                </c:pt>
                <c:pt idx="44">
                  <c:v>36770</c:v>
                </c:pt>
                <c:pt idx="45">
                  <c:v>36800</c:v>
                </c:pt>
                <c:pt idx="46">
                  <c:v>36831</c:v>
                </c:pt>
                <c:pt idx="47">
                  <c:v>36861</c:v>
                </c:pt>
                <c:pt idx="48">
                  <c:v>36892</c:v>
                </c:pt>
                <c:pt idx="49">
                  <c:v>36923</c:v>
                </c:pt>
                <c:pt idx="50">
                  <c:v>36951</c:v>
                </c:pt>
                <c:pt idx="51">
                  <c:v>36982</c:v>
                </c:pt>
                <c:pt idx="52">
                  <c:v>37012</c:v>
                </c:pt>
                <c:pt idx="53">
                  <c:v>37043</c:v>
                </c:pt>
                <c:pt idx="54">
                  <c:v>37073</c:v>
                </c:pt>
                <c:pt idx="55">
                  <c:v>37104</c:v>
                </c:pt>
                <c:pt idx="56">
                  <c:v>37135</c:v>
                </c:pt>
                <c:pt idx="57">
                  <c:v>37165</c:v>
                </c:pt>
                <c:pt idx="58">
                  <c:v>37196</c:v>
                </c:pt>
                <c:pt idx="59">
                  <c:v>37226</c:v>
                </c:pt>
                <c:pt idx="60">
                  <c:v>37257</c:v>
                </c:pt>
                <c:pt idx="61">
                  <c:v>37288</c:v>
                </c:pt>
                <c:pt idx="62">
                  <c:v>37316</c:v>
                </c:pt>
                <c:pt idx="63">
                  <c:v>37347</c:v>
                </c:pt>
                <c:pt idx="64">
                  <c:v>37377</c:v>
                </c:pt>
                <c:pt idx="65">
                  <c:v>37408</c:v>
                </c:pt>
                <c:pt idx="66">
                  <c:v>37438</c:v>
                </c:pt>
                <c:pt idx="67">
                  <c:v>37469</c:v>
                </c:pt>
                <c:pt idx="68">
                  <c:v>37500</c:v>
                </c:pt>
                <c:pt idx="69">
                  <c:v>37530</c:v>
                </c:pt>
                <c:pt idx="70">
                  <c:v>37561</c:v>
                </c:pt>
                <c:pt idx="71">
                  <c:v>37591</c:v>
                </c:pt>
                <c:pt idx="72">
                  <c:v>37622</c:v>
                </c:pt>
                <c:pt idx="73">
                  <c:v>37653</c:v>
                </c:pt>
                <c:pt idx="74">
                  <c:v>37681</c:v>
                </c:pt>
                <c:pt idx="75">
                  <c:v>37712</c:v>
                </c:pt>
                <c:pt idx="76">
                  <c:v>37742</c:v>
                </c:pt>
                <c:pt idx="77">
                  <c:v>37773</c:v>
                </c:pt>
                <c:pt idx="78">
                  <c:v>37803</c:v>
                </c:pt>
                <c:pt idx="79">
                  <c:v>37834</c:v>
                </c:pt>
                <c:pt idx="80">
                  <c:v>37865</c:v>
                </c:pt>
                <c:pt idx="81">
                  <c:v>37895</c:v>
                </c:pt>
                <c:pt idx="82">
                  <c:v>37926</c:v>
                </c:pt>
                <c:pt idx="83">
                  <c:v>37956</c:v>
                </c:pt>
                <c:pt idx="84">
                  <c:v>37987</c:v>
                </c:pt>
                <c:pt idx="85">
                  <c:v>38018</c:v>
                </c:pt>
                <c:pt idx="86">
                  <c:v>38047</c:v>
                </c:pt>
                <c:pt idx="87">
                  <c:v>38078</c:v>
                </c:pt>
                <c:pt idx="88">
                  <c:v>38108</c:v>
                </c:pt>
                <c:pt idx="89">
                  <c:v>38139</c:v>
                </c:pt>
                <c:pt idx="90">
                  <c:v>38169</c:v>
                </c:pt>
                <c:pt idx="91">
                  <c:v>38200</c:v>
                </c:pt>
                <c:pt idx="92">
                  <c:v>38231</c:v>
                </c:pt>
                <c:pt idx="93">
                  <c:v>38261</c:v>
                </c:pt>
                <c:pt idx="94">
                  <c:v>38292</c:v>
                </c:pt>
                <c:pt idx="95">
                  <c:v>38322</c:v>
                </c:pt>
                <c:pt idx="96">
                  <c:v>38353</c:v>
                </c:pt>
                <c:pt idx="97">
                  <c:v>38384</c:v>
                </c:pt>
                <c:pt idx="98">
                  <c:v>38412</c:v>
                </c:pt>
                <c:pt idx="99">
                  <c:v>38443</c:v>
                </c:pt>
                <c:pt idx="100">
                  <c:v>38473</c:v>
                </c:pt>
                <c:pt idx="101">
                  <c:v>38504</c:v>
                </c:pt>
                <c:pt idx="102">
                  <c:v>38534</c:v>
                </c:pt>
                <c:pt idx="103">
                  <c:v>38565</c:v>
                </c:pt>
                <c:pt idx="104">
                  <c:v>38596</c:v>
                </c:pt>
                <c:pt idx="105">
                  <c:v>38626</c:v>
                </c:pt>
                <c:pt idx="106">
                  <c:v>38657</c:v>
                </c:pt>
                <c:pt idx="107">
                  <c:v>38687</c:v>
                </c:pt>
                <c:pt idx="108">
                  <c:v>38718</c:v>
                </c:pt>
                <c:pt idx="109">
                  <c:v>38749</c:v>
                </c:pt>
                <c:pt idx="110">
                  <c:v>38777</c:v>
                </c:pt>
                <c:pt idx="111">
                  <c:v>38808</c:v>
                </c:pt>
                <c:pt idx="112">
                  <c:v>38838</c:v>
                </c:pt>
                <c:pt idx="113">
                  <c:v>38869</c:v>
                </c:pt>
                <c:pt idx="114">
                  <c:v>38899</c:v>
                </c:pt>
                <c:pt idx="115">
                  <c:v>38930</c:v>
                </c:pt>
                <c:pt idx="116">
                  <c:v>38961</c:v>
                </c:pt>
                <c:pt idx="117">
                  <c:v>38991</c:v>
                </c:pt>
                <c:pt idx="118">
                  <c:v>39022</c:v>
                </c:pt>
                <c:pt idx="119">
                  <c:v>39052</c:v>
                </c:pt>
                <c:pt idx="120">
                  <c:v>39083</c:v>
                </c:pt>
                <c:pt idx="121">
                  <c:v>39114</c:v>
                </c:pt>
                <c:pt idx="122">
                  <c:v>39142</c:v>
                </c:pt>
                <c:pt idx="123">
                  <c:v>39173</c:v>
                </c:pt>
                <c:pt idx="124">
                  <c:v>39203</c:v>
                </c:pt>
                <c:pt idx="125">
                  <c:v>39234</c:v>
                </c:pt>
                <c:pt idx="126">
                  <c:v>39264</c:v>
                </c:pt>
                <c:pt idx="127">
                  <c:v>39295</c:v>
                </c:pt>
                <c:pt idx="128">
                  <c:v>39326</c:v>
                </c:pt>
                <c:pt idx="129">
                  <c:v>39356</c:v>
                </c:pt>
                <c:pt idx="130">
                  <c:v>39387</c:v>
                </c:pt>
                <c:pt idx="131">
                  <c:v>39417</c:v>
                </c:pt>
                <c:pt idx="132">
                  <c:v>39448</c:v>
                </c:pt>
                <c:pt idx="133">
                  <c:v>39479</c:v>
                </c:pt>
                <c:pt idx="134">
                  <c:v>39508</c:v>
                </c:pt>
                <c:pt idx="135">
                  <c:v>39539</c:v>
                </c:pt>
                <c:pt idx="136">
                  <c:v>39569</c:v>
                </c:pt>
                <c:pt idx="137">
                  <c:v>39600</c:v>
                </c:pt>
                <c:pt idx="138">
                  <c:v>39630</c:v>
                </c:pt>
                <c:pt idx="139">
                  <c:v>39661</c:v>
                </c:pt>
                <c:pt idx="140">
                  <c:v>39692</c:v>
                </c:pt>
                <c:pt idx="141">
                  <c:v>39722</c:v>
                </c:pt>
                <c:pt idx="142">
                  <c:v>39753</c:v>
                </c:pt>
                <c:pt idx="143">
                  <c:v>39783</c:v>
                </c:pt>
                <c:pt idx="144">
                  <c:v>39814</c:v>
                </c:pt>
                <c:pt idx="145">
                  <c:v>39845</c:v>
                </c:pt>
                <c:pt idx="146">
                  <c:v>39873</c:v>
                </c:pt>
                <c:pt idx="147">
                  <c:v>39904</c:v>
                </c:pt>
                <c:pt idx="148">
                  <c:v>39934</c:v>
                </c:pt>
                <c:pt idx="149">
                  <c:v>39965</c:v>
                </c:pt>
                <c:pt idx="150">
                  <c:v>39995</c:v>
                </c:pt>
                <c:pt idx="151">
                  <c:v>40026</c:v>
                </c:pt>
                <c:pt idx="152">
                  <c:v>40057</c:v>
                </c:pt>
                <c:pt idx="153">
                  <c:v>40087</c:v>
                </c:pt>
                <c:pt idx="154">
                  <c:v>40118</c:v>
                </c:pt>
                <c:pt idx="155">
                  <c:v>40148</c:v>
                </c:pt>
                <c:pt idx="156">
                  <c:v>40179</c:v>
                </c:pt>
                <c:pt idx="157">
                  <c:v>40210</c:v>
                </c:pt>
                <c:pt idx="158">
                  <c:v>40238</c:v>
                </c:pt>
                <c:pt idx="159">
                  <c:v>40269</c:v>
                </c:pt>
                <c:pt idx="160">
                  <c:v>40299</c:v>
                </c:pt>
                <c:pt idx="161">
                  <c:v>40330</c:v>
                </c:pt>
                <c:pt idx="162">
                  <c:v>40360</c:v>
                </c:pt>
                <c:pt idx="163">
                  <c:v>40391</c:v>
                </c:pt>
                <c:pt idx="164">
                  <c:v>40422</c:v>
                </c:pt>
                <c:pt idx="165">
                  <c:v>40452</c:v>
                </c:pt>
                <c:pt idx="166">
                  <c:v>40483</c:v>
                </c:pt>
                <c:pt idx="167">
                  <c:v>40513</c:v>
                </c:pt>
                <c:pt idx="168">
                  <c:v>40544</c:v>
                </c:pt>
                <c:pt idx="169">
                  <c:v>40575</c:v>
                </c:pt>
                <c:pt idx="170">
                  <c:v>40603</c:v>
                </c:pt>
                <c:pt idx="171">
                  <c:v>40634</c:v>
                </c:pt>
                <c:pt idx="172">
                  <c:v>40664</c:v>
                </c:pt>
                <c:pt idx="173">
                  <c:v>40695</c:v>
                </c:pt>
                <c:pt idx="174">
                  <c:v>40725</c:v>
                </c:pt>
                <c:pt idx="175">
                  <c:v>40756</c:v>
                </c:pt>
                <c:pt idx="176">
                  <c:v>40787</c:v>
                </c:pt>
                <c:pt idx="177">
                  <c:v>40817</c:v>
                </c:pt>
                <c:pt idx="178">
                  <c:v>40848</c:v>
                </c:pt>
                <c:pt idx="179">
                  <c:v>40878</c:v>
                </c:pt>
                <c:pt idx="180">
                  <c:v>40909</c:v>
                </c:pt>
                <c:pt idx="181">
                  <c:v>40940</c:v>
                </c:pt>
                <c:pt idx="182">
                  <c:v>40969</c:v>
                </c:pt>
                <c:pt idx="183">
                  <c:v>41000</c:v>
                </c:pt>
                <c:pt idx="184">
                  <c:v>41030</c:v>
                </c:pt>
                <c:pt idx="185">
                  <c:v>41061</c:v>
                </c:pt>
                <c:pt idx="186">
                  <c:v>41091</c:v>
                </c:pt>
                <c:pt idx="187">
                  <c:v>41122</c:v>
                </c:pt>
                <c:pt idx="188">
                  <c:v>41153</c:v>
                </c:pt>
                <c:pt idx="189">
                  <c:v>41183</c:v>
                </c:pt>
                <c:pt idx="190">
                  <c:v>41214</c:v>
                </c:pt>
                <c:pt idx="191">
                  <c:v>41244</c:v>
                </c:pt>
                <c:pt idx="192">
                  <c:v>41275</c:v>
                </c:pt>
                <c:pt idx="193">
                  <c:v>41306</c:v>
                </c:pt>
                <c:pt idx="194">
                  <c:v>41334</c:v>
                </c:pt>
                <c:pt idx="195">
                  <c:v>41365</c:v>
                </c:pt>
                <c:pt idx="196">
                  <c:v>41395</c:v>
                </c:pt>
                <c:pt idx="197">
                  <c:v>41426</c:v>
                </c:pt>
                <c:pt idx="198">
                  <c:v>41456</c:v>
                </c:pt>
                <c:pt idx="199">
                  <c:v>41487</c:v>
                </c:pt>
                <c:pt idx="200">
                  <c:v>41518</c:v>
                </c:pt>
                <c:pt idx="201">
                  <c:v>41548</c:v>
                </c:pt>
                <c:pt idx="202">
                  <c:v>41579</c:v>
                </c:pt>
                <c:pt idx="203">
                  <c:v>41609</c:v>
                </c:pt>
                <c:pt idx="204">
                  <c:v>41640</c:v>
                </c:pt>
                <c:pt idx="205">
                  <c:v>41671</c:v>
                </c:pt>
                <c:pt idx="206">
                  <c:v>41699</c:v>
                </c:pt>
                <c:pt idx="207">
                  <c:v>41730</c:v>
                </c:pt>
                <c:pt idx="208">
                  <c:v>41760</c:v>
                </c:pt>
                <c:pt idx="209">
                  <c:v>41791</c:v>
                </c:pt>
                <c:pt idx="210">
                  <c:v>41821</c:v>
                </c:pt>
                <c:pt idx="211">
                  <c:v>41852</c:v>
                </c:pt>
                <c:pt idx="212">
                  <c:v>41883</c:v>
                </c:pt>
                <c:pt idx="213">
                  <c:v>41913</c:v>
                </c:pt>
                <c:pt idx="214">
                  <c:v>41944</c:v>
                </c:pt>
                <c:pt idx="215">
                  <c:v>41974</c:v>
                </c:pt>
                <c:pt idx="216">
                  <c:v>42005</c:v>
                </c:pt>
                <c:pt idx="217">
                  <c:v>42036</c:v>
                </c:pt>
                <c:pt idx="218">
                  <c:v>42064</c:v>
                </c:pt>
                <c:pt idx="219">
                  <c:v>42095</c:v>
                </c:pt>
                <c:pt idx="220">
                  <c:v>42125</c:v>
                </c:pt>
                <c:pt idx="221">
                  <c:v>42156</c:v>
                </c:pt>
                <c:pt idx="222">
                  <c:v>42186</c:v>
                </c:pt>
                <c:pt idx="223">
                  <c:v>42217</c:v>
                </c:pt>
                <c:pt idx="224">
                  <c:v>42248</c:v>
                </c:pt>
                <c:pt idx="225">
                  <c:v>42278</c:v>
                </c:pt>
                <c:pt idx="226">
                  <c:v>42309</c:v>
                </c:pt>
                <c:pt idx="227">
                  <c:v>42339</c:v>
                </c:pt>
                <c:pt idx="228">
                  <c:v>42370</c:v>
                </c:pt>
                <c:pt idx="229">
                  <c:v>42401</c:v>
                </c:pt>
                <c:pt idx="230">
                  <c:v>42430</c:v>
                </c:pt>
                <c:pt idx="231">
                  <c:v>42461</c:v>
                </c:pt>
                <c:pt idx="232">
                  <c:v>42491</c:v>
                </c:pt>
                <c:pt idx="233">
                  <c:v>42522</c:v>
                </c:pt>
                <c:pt idx="234">
                  <c:v>42552</c:v>
                </c:pt>
                <c:pt idx="235">
                  <c:v>42583</c:v>
                </c:pt>
                <c:pt idx="236">
                  <c:v>42614</c:v>
                </c:pt>
                <c:pt idx="237">
                  <c:v>42644</c:v>
                </c:pt>
                <c:pt idx="238">
                  <c:v>42675</c:v>
                </c:pt>
                <c:pt idx="239">
                  <c:v>42705</c:v>
                </c:pt>
                <c:pt idx="240">
                  <c:v>42736</c:v>
                </c:pt>
                <c:pt idx="241">
                  <c:v>42767</c:v>
                </c:pt>
                <c:pt idx="242">
                  <c:v>42795</c:v>
                </c:pt>
                <c:pt idx="243">
                  <c:v>42826</c:v>
                </c:pt>
                <c:pt idx="244">
                  <c:v>42856</c:v>
                </c:pt>
                <c:pt idx="245">
                  <c:v>42887</c:v>
                </c:pt>
                <c:pt idx="246">
                  <c:v>42917</c:v>
                </c:pt>
                <c:pt idx="247">
                  <c:v>42948</c:v>
                </c:pt>
                <c:pt idx="248">
                  <c:v>42979</c:v>
                </c:pt>
                <c:pt idx="249">
                  <c:v>43009</c:v>
                </c:pt>
                <c:pt idx="250">
                  <c:v>43040</c:v>
                </c:pt>
                <c:pt idx="251">
                  <c:v>43070</c:v>
                </c:pt>
                <c:pt idx="252">
                  <c:v>43101</c:v>
                </c:pt>
                <c:pt idx="253">
                  <c:v>43132</c:v>
                </c:pt>
                <c:pt idx="254">
                  <c:v>43160</c:v>
                </c:pt>
                <c:pt idx="255">
                  <c:v>43191</c:v>
                </c:pt>
                <c:pt idx="256">
                  <c:v>43221</c:v>
                </c:pt>
                <c:pt idx="257">
                  <c:v>43252</c:v>
                </c:pt>
                <c:pt idx="258">
                  <c:v>43282</c:v>
                </c:pt>
                <c:pt idx="259">
                  <c:v>43313</c:v>
                </c:pt>
                <c:pt idx="260">
                  <c:v>43344</c:v>
                </c:pt>
                <c:pt idx="261">
                  <c:v>43374</c:v>
                </c:pt>
                <c:pt idx="262">
                  <c:v>43405</c:v>
                </c:pt>
                <c:pt idx="263">
                  <c:v>43435</c:v>
                </c:pt>
                <c:pt idx="264">
                  <c:v>43466</c:v>
                </c:pt>
                <c:pt idx="265">
                  <c:v>43497</c:v>
                </c:pt>
                <c:pt idx="266">
                  <c:v>43525</c:v>
                </c:pt>
                <c:pt idx="267">
                  <c:v>43556</c:v>
                </c:pt>
                <c:pt idx="268">
                  <c:v>43586</c:v>
                </c:pt>
                <c:pt idx="269">
                  <c:v>43617</c:v>
                </c:pt>
                <c:pt idx="270">
                  <c:v>43647</c:v>
                </c:pt>
                <c:pt idx="271">
                  <c:v>43678</c:v>
                </c:pt>
                <c:pt idx="272">
                  <c:v>43709</c:v>
                </c:pt>
                <c:pt idx="273">
                  <c:v>43739</c:v>
                </c:pt>
                <c:pt idx="274">
                  <c:v>43770</c:v>
                </c:pt>
                <c:pt idx="275">
                  <c:v>43800</c:v>
                </c:pt>
                <c:pt idx="276">
                  <c:v>43831</c:v>
                </c:pt>
                <c:pt idx="277">
                  <c:v>43862</c:v>
                </c:pt>
                <c:pt idx="278">
                  <c:v>43891</c:v>
                </c:pt>
                <c:pt idx="279">
                  <c:v>43922</c:v>
                </c:pt>
                <c:pt idx="280">
                  <c:v>43952</c:v>
                </c:pt>
                <c:pt idx="281">
                  <c:v>43983</c:v>
                </c:pt>
                <c:pt idx="282">
                  <c:v>44013</c:v>
                </c:pt>
                <c:pt idx="283">
                  <c:v>44044</c:v>
                </c:pt>
                <c:pt idx="284">
                  <c:v>44075</c:v>
                </c:pt>
                <c:pt idx="285">
                  <c:v>44105</c:v>
                </c:pt>
                <c:pt idx="286">
                  <c:v>44136</c:v>
                </c:pt>
                <c:pt idx="287">
                  <c:v>44166</c:v>
                </c:pt>
                <c:pt idx="288">
                  <c:v>44197</c:v>
                </c:pt>
                <c:pt idx="289">
                  <c:v>44228</c:v>
                </c:pt>
                <c:pt idx="290">
                  <c:v>44256</c:v>
                </c:pt>
                <c:pt idx="291">
                  <c:v>44287</c:v>
                </c:pt>
                <c:pt idx="292">
                  <c:v>44317</c:v>
                </c:pt>
                <c:pt idx="293">
                  <c:v>44348</c:v>
                </c:pt>
                <c:pt idx="294">
                  <c:v>44378</c:v>
                </c:pt>
                <c:pt idx="295">
                  <c:v>44409</c:v>
                </c:pt>
                <c:pt idx="296">
                  <c:v>44440</c:v>
                </c:pt>
                <c:pt idx="297">
                  <c:v>44470</c:v>
                </c:pt>
                <c:pt idx="298">
                  <c:v>44501</c:v>
                </c:pt>
                <c:pt idx="299">
                  <c:v>44531</c:v>
                </c:pt>
                <c:pt idx="300">
                  <c:v>44562</c:v>
                </c:pt>
                <c:pt idx="301">
                  <c:v>44593</c:v>
                </c:pt>
                <c:pt idx="302">
                  <c:v>44621</c:v>
                </c:pt>
                <c:pt idx="303">
                  <c:v>44652</c:v>
                </c:pt>
                <c:pt idx="304">
                  <c:v>44682</c:v>
                </c:pt>
                <c:pt idx="305">
                  <c:v>44713</c:v>
                </c:pt>
                <c:pt idx="306">
                  <c:v>44743</c:v>
                </c:pt>
                <c:pt idx="307">
                  <c:v>44774</c:v>
                </c:pt>
                <c:pt idx="308">
                  <c:v>44805</c:v>
                </c:pt>
                <c:pt idx="309">
                  <c:v>44835</c:v>
                </c:pt>
                <c:pt idx="310">
                  <c:v>44866</c:v>
                </c:pt>
                <c:pt idx="311">
                  <c:v>44896</c:v>
                </c:pt>
                <c:pt idx="312">
                  <c:v>44927</c:v>
                </c:pt>
                <c:pt idx="313">
                  <c:v>44958</c:v>
                </c:pt>
                <c:pt idx="314">
                  <c:v>44986</c:v>
                </c:pt>
                <c:pt idx="315">
                  <c:v>45017</c:v>
                </c:pt>
                <c:pt idx="316">
                  <c:v>45047</c:v>
                </c:pt>
                <c:pt idx="317">
                  <c:v>45078</c:v>
                </c:pt>
                <c:pt idx="318">
                  <c:v>45108</c:v>
                </c:pt>
                <c:pt idx="319">
                  <c:v>45139</c:v>
                </c:pt>
                <c:pt idx="320">
                  <c:v>45170</c:v>
                </c:pt>
              </c:numCache>
            </c:numRef>
          </c:cat>
          <c:val>
            <c:numRef>
              <c:f>Sheet1!$B$2:$B$362</c:f>
              <c:numCache>
                <c:formatCode>General</c:formatCode>
                <c:ptCount val="361"/>
                <c:pt idx="23">
                  <c:v>2.75</c:v>
                </c:pt>
                <c:pt idx="24">
                  <c:v>2</c:v>
                </c:pt>
                <c:pt idx="25">
                  <c:v>2</c:v>
                </c:pt>
                <c:pt idx="26">
                  <c:v>2</c:v>
                </c:pt>
                <c:pt idx="27">
                  <c:v>1.5</c:v>
                </c:pt>
                <c:pt idx="28">
                  <c:v>1.5</c:v>
                </c:pt>
                <c:pt idx="29">
                  <c:v>1.5</c:v>
                </c:pt>
                <c:pt idx="30">
                  <c:v>1.5</c:v>
                </c:pt>
                <c:pt idx="31">
                  <c:v>1.5</c:v>
                </c:pt>
                <c:pt idx="32">
                  <c:v>1.5</c:v>
                </c:pt>
                <c:pt idx="33">
                  <c:v>1.5</c:v>
                </c:pt>
                <c:pt idx="34">
                  <c:v>2</c:v>
                </c:pt>
                <c:pt idx="35">
                  <c:v>2</c:v>
                </c:pt>
                <c:pt idx="36">
                  <c:v>2</c:v>
                </c:pt>
                <c:pt idx="37">
                  <c:v>2.25</c:v>
                </c:pt>
                <c:pt idx="38">
                  <c:v>2.5</c:v>
                </c:pt>
                <c:pt idx="39">
                  <c:v>2.75</c:v>
                </c:pt>
                <c:pt idx="40">
                  <c:v>2.75</c:v>
                </c:pt>
                <c:pt idx="41">
                  <c:v>3.25</c:v>
                </c:pt>
                <c:pt idx="42">
                  <c:v>3.25</c:v>
                </c:pt>
                <c:pt idx="43">
                  <c:v>3.25</c:v>
                </c:pt>
                <c:pt idx="44">
                  <c:v>3.5</c:v>
                </c:pt>
                <c:pt idx="45">
                  <c:v>3.75</c:v>
                </c:pt>
                <c:pt idx="46">
                  <c:v>3.75</c:v>
                </c:pt>
                <c:pt idx="47">
                  <c:v>3.75</c:v>
                </c:pt>
                <c:pt idx="48">
                  <c:v>3.75</c:v>
                </c:pt>
                <c:pt idx="49">
                  <c:v>3.75</c:v>
                </c:pt>
                <c:pt idx="50">
                  <c:v>3.75</c:v>
                </c:pt>
                <c:pt idx="51">
                  <c:v>3.75</c:v>
                </c:pt>
                <c:pt idx="52">
                  <c:v>3.5</c:v>
                </c:pt>
                <c:pt idx="53">
                  <c:v>3.5</c:v>
                </c:pt>
                <c:pt idx="54">
                  <c:v>3.5</c:v>
                </c:pt>
                <c:pt idx="55">
                  <c:v>3.25</c:v>
                </c:pt>
                <c:pt idx="56">
                  <c:v>2.75</c:v>
                </c:pt>
                <c:pt idx="57">
                  <c:v>2.75</c:v>
                </c:pt>
                <c:pt idx="58">
                  <c:v>2.25</c:v>
                </c:pt>
                <c:pt idx="59">
                  <c:v>2.25</c:v>
                </c:pt>
                <c:pt idx="60">
                  <c:v>2.25</c:v>
                </c:pt>
                <c:pt idx="61">
                  <c:v>2.25</c:v>
                </c:pt>
                <c:pt idx="62">
                  <c:v>2.25</c:v>
                </c:pt>
                <c:pt idx="63">
                  <c:v>2.25</c:v>
                </c:pt>
                <c:pt idx="64">
                  <c:v>2.25</c:v>
                </c:pt>
                <c:pt idx="65">
                  <c:v>2.25</c:v>
                </c:pt>
                <c:pt idx="66">
                  <c:v>2.25</c:v>
                </c:pt>
                <c:pt idx="67">
                  <c:v>2.25</c:v>
                </c:pt>
                <c:pt idx="68">
                  <c:v>2.25</c:v>
                </c:pt>
                <c:pt idx="69">
                  <c:v>2.25</c:v>
                </c:pt>
                <c:pt idx="70">
                  <c:v>2.25</c:v>
                </c:pt>
                <c:pt idx="71">
                  <c:v>1.75</c:v>
                </c:pt>
                <c:pt idx="72">
                  <c:v>1.75</c:v>
                </c:pt>
                <c:pt idx="73">
                  <c:v>1.75</c:v>
                </c:pt>
                <c:pt idx="74">
                  <c:v>1.5</c:v>
                </c:pt>
                <c:pt idx="75">
                  <c:v>1.5</c:v>
                </c:pt>
                <c:pt idx="76">
                  <c:v>1.5</c:v>
                </c:pt>
                <c:pt idx="77">
                  <c:v>1</c:v>
                </c:pt>
                <c:pt idx="78">
                  <c:v>1</c:v>
                </c:pt>
                <c:pt idx="79">
                  <c:v>1</c:v>
                </c:pt>
                <c:pt idx="80">
                  <c:v>1</c:v>
                </c:pt>
                <c:pt idx="81">
                  <c:v>1</c:v>
                </c:pt>
                <c:pt idx="82">
                  <c:v>1</c:v>
                </c:pt>
                <c:pt idx="83">
                  <c:v>1</c:v>
                </c:pt>
                <c:pt idx="84">
                  <c:v>1</c:v>
                </c:pt>
                <c:pt idx="85">
                  <c:v>1</c:v>
                </c:pt>
                <c:pt idx="86">
                  <c:v>1</c:v>
                </c:pt>
                <c:pt idx="87">
                  <c:v>1</c:v>
                </c:pt>
                <c:pt idx="88">
                  <c:v>1</c:v>
                </c:pt>
                <c:pt idx="89">
                  <c:v>1</c:v>
                </c:pt>
                <c:pt idx="90">
                  <c:v>1</c:v>
                </c:pt>
                <c:pt idx="91">
                  <c:v>1</c:v>
                </c:pt>
                <c:pt idx="92">
                  <c:v>1</c:v>
                </c:pt>
                <c:pt idx="93">
                  <c:v>1</c:v>
                </c:pt>
                <c:pt idx="94">
                  <c:v>1</c:v>
                </c:pt>
                <c:pt idx="95">
                  <c:v>1</c:v>
                </c:pt>
                <c:pt idx="96">
                  <c:v>1</c:v>
                </c:pt>
                <c:pt idx="97">
                  <c:v>1</c:v>
                </c:pt>
                <c:pt idx="98">
                  <c:v>1</c:v>
                </c:pt>
                <c:pt idx="99">
                  <c:v>1</c:v>
                </c:pt>
                <c:pt idx="100">
                  <c:v>1</c:v>
                </c:pt>
                <c:pt idx="101">
                  <c:v>1</c:v>
                </c:pt>
                <c:pt idx="102">
                  <c:v>1</c:v>
                </c:pt>
                <c:pt idx="103">
                  <c:v>1</c:v>
                </c:pt>
                <c:pt idx="104">
                  <c:v>1</c:v>
                </c:pt>
                <c:pt idx="105">
                  <c:v>1</c:v>
                </c:pt>
                <c:pt idx="106">
                  <c:v>1</c:v>
                </c:pt>
                <c:pt idx="107">
                  <c:v>1.25</c:v>
                </c:pt>
                <c:pt idx="108">
                  <c:v>1.25</c:v>
                </c:pt>
                <c:pt idx="109">
                  <c:v>1.25</c:v>
                </c:pt>
                <c:pt idx="110">
                  <c:v>1.5</c:v>
                </c:pt>
                <c:pt idx="111">
                  <c:v>1.5</c:v>
                </c:pt>
                <c:pt idx="112">
                  <c:v>1.5</c:v>
                </c:pt>
                <c:pt idx="113">
                  <c:v>1.75</c:v>
                </c:pt>
                <c:pt idx="114">
                  <c:v>1.75</c:v>
                </c:pt>
                <c:pt idx="115">
                  <c:v>2</c:v>
                </c:pt>
                <c:pt idx="116">
                  <c:v>2</c:v>
                </c:pt>
                <c:pt idx="117">
                  <c:v>2.25</c:v>
                </c:pt>
                <c:pt idx="118">
                  <c:v>2.25</c:v>
                </c:pt>
                <c:pt idx="119">
                  <c:v>2.5</c:v>
                </c:pt>
                <c:pt idx="120">
                  <c:v>2.5</c:v>
                </c:pt>
                <c:pt idx="121">
                  <c:v>2.5</c:v>
                </c:pt>
                <c:pt idx="122">
                  <c:v>2.75</c:v>
                </c:pt>
                <c:pt idx="123">
                  <c:v>2.75</c:v>
                </c:pt>
                <c:pt idx="124">
                  <c:v>2.75</c:v>
                </c:pt>
                <c:pt idx="125">
                  <c:v>3</c:v>
                </c:pt>
                <c:pt idx="126">
                  <c:v>3</c:v>
                </c:pt>
                <c:pt idx="127">
                  <c:v>3</c:v>
                </c:pt>
                <c:pt idx="128">
                  <c:v>3</c:v>
                </c:pt>
                <c:pt idx="129">
                  <c:v>3</c:v>
                </c:pt>
                <c:pt idx="130">
                  <c:v>3</c:v>
                </c:pt>
                <c:pt idx="131">
                  <c:v>3</c:v>
                </c:pt>
                <c:pt idx="132">
                  <c:v>3</c:v>
                </c:pt>
                <c:pt idx="133">
                  <c:v>3</c:v>
                </c:pt>
                <c:pt idx="134">
                  <c:v>3</c:v>
                </c:pt>
                <c:pt idx="135">
                  <c:v>3</c:v>
                </c:pt>
                <c:pt idx="136">
                  <c:v>3</c:v>
                </c:pt>
                <c:pt idx="137">
                  <c:v>3</c:v>
                </c:pt>
                <c:pt idx="138">
                  <c:v>3.25</c:v>
                </c:pt>
                <c:pt idx="139">
                  <c:v>3.25</c:v>
                </c:pt>
                <c:pt idx="140">
                  <c:v>3.25</c:v>
                </c:pt>
                <c:pt idx="141">
                  <c:v>3.25</c:v>
                </c:pt>
                <c:pt idx="142">
                  <c:v>2.75</c:v>
                </c:pt>
                <c:pt idx="143">
                  <c:v>2</c:v>
                </c:pt>
                <c:pt idx="144">
                  <c:v>1</c:v>
                </c:pt>
                <c:pt idx="145">
                  <c:v>1</c:v>
                </c:pt>
                <c:pt idx="146">
                  <c:v>0.5</c:v>
                </c:pt>
                <c:pt idx="147">
                  <c:v>0.25</c:v>
                </c:pt>
                <c:pt idx="148">
                  <c:v>0.25</c:v>
                </c:pt>
                <c:pt idx="149">
                  <c:v>0.25</c:v>
                </c:pt>
                <c:pt idx="150">
                  <c:v>0.25</c:v>
                </c:pt>
                <c:pt idx="151">
                  <c:v>0.25</c:v>
                </c:pt>
                <c:pt idx="152">
                  <c:v>0.25</c:v>
                </c:pt>
                <c:pt idx="153">
                  <c:v>0.25</c:v>
                </c:pt>
                <c:pt idx="154">
                  <c:v>0.25</c:v>
                </c:pt>
                <c:pt idx="155">
                  <c:v>0.25</c:v>
                </c:pt>
                <c:pt idx="156">
                  <c:v>0.25</c:v>
                </c:pt>
                <c:pt idx="157">
                  <c:v>0.25</c:v>
                </c:pt>
                <c:pt idx="158">
                  <c:v>0.25</c:v>
                </c:pt>
                <c:pt idx="159">
                  <c:v>0.25</c:v>
                </c:pt>
                <c:pt idx="160">
                  <c:v>0.25</c:v>
                </c:pt>
                <c:pt idx="161">
                  <c:v>0.25</c:v>
                </c:pt>
                <c:pt idx="162">
                  <c:v>0.25</c:v>
                </c:pt>
                <c:pt idx="163">
                  <c:v>0.25</c:v>
                </c:pt>
                <c:pt idx="164">
                  <c:v>0.25</c:v>
                </c:pt>
                <c:pt idx="165">
                  <c:v>0.25</c:v>
                </c:pt>
                <c:pt idx="166">
                  <c:v>0.25</c:v>
                </c:pt>
                <c:pt idx="167">
                  <c:v>0.25</c:v>
                </c:pt>
                <c:pt idx="168">
                  <c:v>0.25</c:v>
                </c:pt>
                <c:pt idx="169">
                  <c:v>0.25</c:v>
                </c:pt>
                <c:pt idx="170">
                  <c:v>0.25</c:v>
                </c:pt>
                <c:pt idx="171">
                  <c:v>0.5</c:v>
                </c:pt>
                <c:pt idx="172">
                  <c:v>0.5</c:v>
                </c:pt>
                <c:pt idx="173">
                  <c:v>0.5</c:v>
                </c:pt>
                <c:pt idx="174">
                  <c:v>0.75</c:v>
                </c:pt>
                <c:pt idx="175">
                  <c:v>0.75</c:v>
                </c:pt>
                <c:pt idx="176">
                  <c:v>0.75</c:v>
                </c:pt>
                <c:pt idx="177">
                  <c:v>0.75</c:v>
                </c:pt>
                <c:pt idx="178">
                  <c:v>0.5</c:v>
                </c:pt>
                <c:pt idx="179">
                  <c:v>0.25</c:v>
                </c:pt>
                <c:pt idx="180">
                  <c:v>0.25</c:v>
                </c:pt>
                <c:pt idx="181">
                  <c:v>0.25</c:v>
                </c:pt>
                <c:pt idx="182">
                  <c:v>0.25</c:v>
                </c:pt>
                <c:pt idx="183">
                  <c:v>0.25</c:v>
                </c:pt>
                <c:pt idx="184">
                  <c:v>0.25</c:v>
                </c:pt>
                <c:pt idx="185">
                  <c:v>0.25</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-0.1</c:v>
                </c:pt>
                <c:pt idx="210">
                  <c:v>-0.1</c:v>
                </c:pt>
                <c:pt idx="211">
                  <c:v>-0.1</c:v>
                </c:pt>
                <c:pt idx="212">
                  <c:v>-0.2</c:v>
                </c:pt>
                <c:pt idx="213">
                  <c:v>-0.2</c:v>
                </c:pt>
                <c:pt idx="214">
                  <c:v>-0.2</c:v>
                </c:pt>
                <c:pt idx="215">
                  <c:v>-0.2</c:v>
                </c:pt>
                <c:pt idx="216">
                  <c:v>-0.2</c:v>
                </c:pt>
                <c:pt idx="217">
                  <c:v>-0.2</c:v>
                </c:pt>
                <c:pt idx="218">
                  <c:v>-0.2</c:v>
                </c:pt>
                <c:pt idx="219">
                  <c:v>-0.2</c:v>
                </c:pt>
                <c:pt idx="220">
                  <c:v>-0.2</c:v>
                </c:pt>
                <c:pt idx="221">
                  <c:v>-0.2</c:v>
                </c:pt>
                <c:pt idx="222">
                  <c:v>-0.2</c:v>
                </c:pt>
                <c:pt idx="223">
                  <c:v>-0.2</c:v>
                </c:pt>
                <c:pt idx="224">
                  <c:v>-0.2</c:v>
                </c:pt>
                <c:pt idx="225">
                  <c:v>-0.2</c:v>
                </c:pt>
                <c:pt idx="226">
                  <c:v>-0.2</c:v>
                </c:pt>
                <c:pt idx="227">
                  <c:v>-0.3</c:v>
                </c:pt>
                <c:pt idx="228">
                  <c:v>-0.3</c:v>
                </c:pt>
                <c:pt idx="229">
                  <c:v>-0.3</c:v>
                </c:pt>
                <c:pt idx="230">
                  <c:v>-0.4</c:v>
                </c:pt>
                <c:pt idx="231">
                  <c:v>-0.4</c:v>
                </c:pt>
                <c:pt idx="232">
                  <c:v>-0.4</c:v>
                </c:pt>
                <c:pt idx="233">
                  <c:v>-0.4</c:v>
                </c:pt>
                <c:pt idx="234">
                  <c:v>-0.4</c:v>
                </c:pt>
                <c:pt idx="235">
                  <c:v>-0.4</c:v>
                </c:pt>
                <c:pt idx="236">
                  <c:v>-0.4</c:v>
                </c:pt>
                <c:pt idx="237">
                  <c:v>-0.4</c:v>
                </c:pt>
                <c:pt idx="238">
                  <c:v>-0.4</c:v>
                </c:pt>
                <c:pt idx="239">
                  <c:v>-0.4</c:v>
                </c:pt>
                <c:pt idx="240">
                  <c:v>-0.4</c:v>
                </c:pt>
                <c:pt idx="241">
                  <c:v>-0.4</c:v>
                </c:pt>
                <c:pt idx="242">
                  <c:v>-0.4</c:v>
                </c:pt>
                <c:pt idx="243">
                  <c:v>-0.4</c:v>
                </c:pt>
                <c:pt idx="244">
                  <c:v>-0.4</c:v>
                </c:pt>
                <c:pt idx="245">
                  <c:v>-0.4</c:v>
                </c:pt>
                <c:pt idx="246">
                  <c:v>-0.4</c:v>
                </c:pt>
                <c:pt idx="247">
                  <c:v>-0.4</c:v>
                </c:pt>
                <c:pt idx="248">
                  <c:v>-0.4</c:v>
                </c:pt>
                <c:pt idx="249">
                  <c:v>-0.4</c:v>
                </c:pt>
                <c:pt idx="250">
                  <c:v>-0.4</c:v>
                </c:pt>
                <c:pt idx="251">
                  <c:v>-0.4</c:v>
                </c:pt>
                <c:pt idx="252">
                  <c:v>-0.4</c:v>
                </c:pt>
                <c:pt idx="253">
                  <c:v>-0.4</c:v>
                </c:pt>
                <c:pt idx="254">
                  <c:v>-0.4</c:v>
                </c:pt>
                <c:pt idx="255">
                  <c:v>-0.4</c:v>
                </c:pt>
                <c:pt idx="256">
                  <c:v>-0.4</c:v>
                </c:pt>
                <c:pt idx="257">
                  <c:v>-0.4</c:v>
                </c:pt>
                <c:pt idx="258">
                  <c:v>-0.4</c:v>
                </c:pt>
                <c:pt idx="259">
                  <c:v>-0.4</c:v>
                </c:pt>
                <c:pt idx="260">
                  <c:v>-0.4</c:v>
                </c:pt>
                <c:pt idx="261">
                  <c:v>-0.4</c:v>
                </c:pt>
                <c:pt idx="262">
                  <c:v>-0.4</c:v>
                </c:pt>
                <c:pt idx="263">
                  <c:v>-0.4</c:v>
                </c:pt>
                <c:pt idx="264">
                  <c:v>-0.4</c:v>
                </c:pt>
                <c:pt idx="265">
                  <c:v>-0.4</c:v>
                </c:pt>
                <c:pt idx="266">
                  <c:v>-0.4</c:v>
                </c:pt>
                <c:pt idx="267">
                  <c:v>-0.4</c:v>
                </c:pt>
                <c:pt idx="268">
                  <c:v>-0.4</c:v>
                </c:pt>
                <c:pt idx="269">
                  <c:v>-0.4</c:v>
                </c:pt>
                <c:pt idx="270">
                  <c:v>-0.4</c:v>
                </c:pt>
                <c:pt idx="271">
                  <c:v>-0.4</c:v>
                </c:pt>
                <c:pt idx="272">
                  <c:v>-0.5</c:v>
                </c:pt>
                <c:pt idx="273">
                  <c:v>-0.5</c:v>
                </c:pt>
                <c:pt idx="274">
                  <c:v>-0.5</c:v>
                </c:pt>
                <c:pt idx="275">
                  <c:v>-0.5</c:v>
                </c:pt>
                <c:pt idx="276">
                  <c:v>-0.5</c:v>
                </c:pt>
                <c:pt idx="277">
                  <c:v>-0.5</c:v>
                </c:pt>
                <c:pt idx="278">
                  <c:v>-0.5</c:v>
                </c:pt>
                <c:pt idx="279">
                  <c:v>-0.5</c:v>
                </c:pt>
                <c:pt idx="280">
                  <c:v>-0.5</c:v>
                </c:pt>
                <c:pt idx="281">
                  <c:v>-0.5</c:v>
                </c:pt>
                <c:pt idx="282">
                  <c:v>-0.5</c:v>
                </c:pt>
                <c:pt idx="283">
                  <c:v>-0.5</c:v>
                </c:pt>
                <c:pt idx="284">
                  <c:v>-0.5</c:v>
                </c:pt>
                <c:pt idx="285">
                  <c:v>-0.5</c:v>
                </c:pt>
                <c:pt idx="286">
                  <c:v>-0.5</c:v>
                </c:pt>
                <c:pt idx="287">
                  <c:v>-0.5</c:v>
                </c:pt>
                <c:pt idx="288">
                  <c:v>-0.5</c:v>
                </c:pt>
                <c:pt idx="289">
                  <c:v>-0.5</c:v>
                </c:pt>
                <c:pt idx="290">
                  <c:v>-0.5</c:v>
                </c:pt>
                <c:pt idx="291">
                  <c:v>-0.5</c:v>
                </c:pt>
                <c:pt idx="292">
                  <c:v>-0.5</c:v>
                </c:pt>
                <c:pt idx="293">
                  <c:v>-0.5</c:v>
                </c:pt>
                <c:pt idx="294">
                  <c:v>-0.5</c:v>
                </c:pt>
                <c:pt idx="295">
                  <c:v>-0.5</c:v>
                </c:pt>
                <c:pt idx="296">
                  <c:v>-0.5</c:v>
                </c:pt>
                <c:pt idx="297">
                  <c:v>-0.5</c:v>
                </c:pt>
                <c:pt idx="298">
                  <c:v>-0.5</c:v>
                </c:pt>
                <c:pt idx="299">
                  <c:v>-0.5</c:v>
                </c:pt>
                <c:pt idx="300">
                  <c:v>-0.5</c:v>
                </c:pt>
                <c:pt idx="301">
                  <c:v>-0.5</c:v>
                </c:pt>
                <c:pt idx="302">
                  <c:v>-0.5</c:v>
                </c:pt>
                <c:pt idx="303">
                  <c:v>-0.5</c:v>
                </c:pt>
                <c:pt idx="304">
                  <c:v>-0.5</c:v>
                </c:pt>
                <c:pt idx="305">
                  <c:v>-0.5</c:v>
                </c:pt>
                <c:pt idx="306">
                  <c:v>0</c:v>
                </c:pt>
                <c:pt idx="307">
                  <c:v>0</c:v>
                </c:pt>
                <c:pt idx="308">
                  <c:v>0.75</c:v>
                </c:pt>
                <c:pt idx="309">
                  <c:v>1.5</c:v>
                </c:pt>
                <c:pt idx="310">
                  <c:v>1.5</c:v>
                </c:pt>
                <c:pt idx="311">
                  <c:v>2</c:v>
                </c:pt>
                <c:pt idx="312">
                  <c:v>2</c:v>
                </c:pt>
                <c:pt idx="313">
                  <c:v>2.5</c:v>
                </c:pt>
                <c:pt idx="314">
                  <c:v>3</c:v>
                </c:pt>
                <c:pt idx="315">
                  <c:v>3</c:v>
                </c:pt>
                <c:pt idx="316">
                  <c:v>3.25</c:v>
                </c:pt>
                <c:pt idx="317">
                  <c:v>3.5</c:v>
                </c:pt>
                <c:pt idx="318">
                  <c:v>3.75</c:v>
                </c:pt>
                <c:pt idx="319">
                  <c:v>3.75</c:v>
                </c:pt>
                <c:pt idx="320">
                  <c:v>4</c:v>
                </c:pt>
              </c:numCache>
            </c:numRef>
          </c:val>
          <c:smooth val="0"/>
          <c:extLst>
            <c:ext xmlns:c16="http://schemas.microsoft.com/office/drawing/2014/chart" uri="{C3380CC4-5D6E-409C-BE32-E72D297353CC}">
              <c16:uniqueId val="{00000000-45BE-4460-965A-5E4A09324793}"/>
            </c:ext>
          </c:extLst>
        </c:ser>
        <c:ser>
          <c:idx val="1"/>
          <c:order val="1"/>
          <c:tx>
            <c:strRef>
              <c:f>Sheet1!$C$1</c:f>
              <c:strCache>
                <c:ptCount val="1"/>
                <c:pt idx="0">
                  <c:v>German Core CPI</c:v>
                </c:pt>
              </c:strCache>
            </c:strRef>
          </c:tx>
          <c:spPr>
            <a:ln w="28575" cap="rnd">
              <a:solidFill>
                <a:schemeClr val="accent2"/>
              </a:solidFill>
              <a:round/>
            </a:ln>
            <a:effectLst/>
          </c:spPr>
          <c:marker>
            <c:symbol val="none"/>
          </c:marker>
          <c:cat>
            <c:numRef>
              <c:f>Sheet1!$A$2:$A$362</c:f>
              <c:numCache>
                <c:formatCode>mmm\-yy</c:formatCode>
                <c:ptCount val="361"/>
                <c:pt idx="0">
                  <c:v>35431</c:v>
                </c:pt>
                <c:pt idx="1">
                  <c:v>35462</c:v>
                </c:pt>
                <c:pt idx="2">
                  <c:v>35490</c:v>
                </c:pt>
                <c:pt idx="3">
                  <c:v>35521</c:v>
                </c:pt>
                <c:pt idx="4">
                  <c:v>35551</c:v>
                </c:pt>
                <c:pt idx="5">
                  <c:v>35582</c:v>
                </c:pt>
                <c:pt idx="6">
                  <c:v>35612</c:v>
                </c:pt>
                <c:pt idx="7">
                  <c:v>35643</c:v>
                </c:pt>
                <c:pt idx="8">
                  <c:v>35674</c:v>
                </c:pt>
                <c:pt idx="9">
                  <c:v>35704</c:v>
                </c:pt>
                <c:pt idx="10">
                  <c:v>35735</c:v>
                </c:pt>
                <c:pt idx="11">
                  <c:v>35765</c:v>
                </c:pt>
                <c:pt idx="12">
                  <c:v>35796</c:v>
                </c:pt>
                <c:pt idx="13">
                  <c:v>35827</c:v>
                </c:pt>
                <c:pt idx="14">
                  <c:v>35855</c:v>
                </c:pt>
                <c:pt idx="15">
                  <c:v>35886</c:v>
                </c:pt>
                <c:pt idx="16">
                  <c:v>35916</c:v>
                </c:pt>
                <c:pt idx="17">
                  <c:v>35947</c:v>
                </c:pt>
                <c:pt idx="18">
                  <c:v>35977</c:v>
                </c:pt>
                <c:pt idx="19">
                  <c:v>36008</c:v>
                </c:pt>
                <c:pt idx="20">
                  <c:v>36039</c:v>
                </c:pt>
                <c:pt idx="21">
                  <c:v>36069</c:v>
                </c:pt>
                <c:pt idx="22">
                  <c:v>36100</c:v>
                </c:pt>
                <c:pt idx="23">
                  <c:v>36130</c:v>
                </c:pt>
                <c:pt idx="24">
                  <c:v>36161</c:v>
                </c:pt>
                <c:pt idx="25">
                  <c:v>36192</c:v>
                </c:pt>
                <c:pt idx="26">
                  <c:v>36220</c:v>
                </c:pt>
                <c:pt idx="27">
                  <c:v>36251</c:v>
                </c:pt>
                <c:pt idx="28">
                  <c:v>36281</c:v>
                </c:pt>
                <c:pt idx="29">
                  <c:v>36312</c:v>
                </c:pt>
                <c:pt idx="30">
                  <c:v>36342</c:v>
                </c:pt>
                <c:pt idx="31">
                  <c:v>36373</c:v>
                </c:pt>
                <c:pt idx="32">
                  <c:v>36404</c:v>
                </c:pt>
                <c:pt idx="33">
                  <c:v>36434</c:v>
                </c:pt>
                <c:pt idx="34">
                  <c:v>36465</c:v>
                </c:pt>
                <c:pt idx="35">
                  <c:v>36495</c:v>
                </c:pt>
                <c:pt idx="36">
                  <c:v>36526</c:v>
                </c:pt>
                <c:pt idx="37">
                  <c:v>36557</c:v>
                </c:pt>
                <c:pt idx="38">
                  <c:v>36586</c:v>
                </c:pt>
                <c:pt idx="39">
                  <c:v>36617</c:v>
                </c:pt>
                <c:pt idx="40">
                  <c:v>36647</c:v>
                </c:pt>
                <c:pt idx="41">
                  <c:v>36678</c:v>
                </c:pt>
                <c:pt idx="42">
                  <c:v>36708</c:v>
                </c:pt>
                <c:pt idx="43">
                  <c:v>36739</c:v>
                </c:pt>
                <c:pt idx="44">
                  <c:v>36770</c:v>
                </c:pt>
                <c:pt idx="45">
                  <c:v>36800</c:v>
                </c:pt>
                <c:pt idx="46">
                  <c:v>36831</c:v>
                </c:pt>
                <c:pt idx="47">
                  <c:v>36861</c:v>
                </c:pt>
                <c:pt idx="48">
                  <c:v>36892</c:v>
                </c:pt>
                <c:pt idx="49">
                  <c:v>36923</c:v>
                </c:pt>
                <c:pt idx="50">
                  <c:v>36951</c:v>
                </c:pt>
                <c:pt idx="51">
                  <c:v>36982</c:v>
                </c:pt>
                <c:pt idx="52">
                  <c:v>37012</c:v>
                </c:pt>
                <c:pt idx="53">
                  <c:v>37043</c:v>
                </c:pt>
                <c:pt idx="54">
                  <c:v>37073</c:v>
                </c:pt>
                <c:pt idx="55">
                  <c:v>37104</c:v>
                </c:pt>
                <c:pt idx="56">
                  <c:v>37135</c:v>
                </c:pt>
                <c:pt idx="57">
                  <c:v>37165</c:v>
                </c:pt>
                <c:pt idx="58">
                  <c:v>37196</c:v>
                </c:pt>
                <c:pt idx="59">
                  <c:v>37226</c:v>
                </c:pt>
                <c:pt idx="60">
                  <c:v>37257</c:v>
                </c:pt>
                <c:pt idx="61">
                  <c:v>37288</c:v>
                </c:pt>
                <c:pt idx="62">
                  <c:v>37316</c:v>
                </c:pt>
                <c:pt idx="63">
                  <c:v>37347</c:v>
                </c:pt>
                <c:pt idx="64">
                  <c:v>37377</c:v>
                </c:pt>
                <c:pt idx="65">
                  <c:v>37408</c:v>
                </c:pt>
                <c:pt idx="66">
                  <c:v>37438</c:v>
                </c:pt>
                <c:pt idx="67">
                  <c:v>37469</c:v>
                </c:pt>
                <c:pt idx="68">
                  <c:v>37500</c:v>
                </c:pt>
                <c:pt idx="69">
                  <c:v>37530</c:v>
                </c:pt>
                <c:pt idx="70">
                  <c:v>37561</c:v>
                </c:pt>
                <c:pt idx="71">
                  <c:v>37591</c:v>
                </c:pt>
                <c:pt idx="72">
                  <c:v>37622</c:v>
                </c:pt>
                <c:pt idx="73">
                  <c:v>37653</c:v>
                </c:pt>
                <c:pt idx="74">
                  <c:v>37681</c:v>
                </c:pt>
                <c:pt idx="75">
                  <c:v>37712</c:v>
                </c:pt>
                <c:pt idx="76">
                  <c:v>37742</c:v>
                </c:pt>
                <c:pt idx="77">
                  <c:v>37773</c:v>
                </c:pt>
                <c:pt idx="78">
                  <c:v>37803</c:v>
                </c:pt>
                <c:pt idx="79">
                  <c:v>37834</c:v>
                </c:pt>
                <c:pt idx="80">
                  <c:v>37865</c:v>
                </c:pt>
                <c:pt idx="81">
                  <c:v>37895</c:v>
                </c:pt>
                <c:pt idx="82">
                  <c:v>37926</c:v>
                </c:pt>
                <c:pt idx="83">
                  <c:v>37956</c:v>
                </c:pt>
                <c:pt idx="84">
                  <c:v>37987</c:v>
                </c:pt>
                <c:pt idx="85">
                  <c:v>38018</c:v>
                </c:pt>
                <c:pt idx="86">
                  <c:v>38047</c:v>
                </c:pt>
                <c:pt idx="87">
                  <c:v>38078</c:v>
                </c:pt>
                <c:pt idx="88">
                  <c:v>38108</c:v>
                </c:pt>
                <c:pt idx="89">
                  <c:v>38139</c:v>
                </c:pt>
                <c:pt idx="90">
                  <c:v>38169</c:v>
                </c:pt>
                <c:pt idx="91">
                  <c:v>38200</c:v>
                </c:pt>
                <c:pt idx="92">
                  <c:v>38231</c:v>
                </c:pt>
                <c:pt idx="93">
                  <c:v>38261</c:v>
                </c:pt>
                <c:pt idx="94">
                  <c:v>38292</c:v>
                </c:pt>
                <c:pt idx="95">
                  <c:v>38322</c:v>
                </c:pt>
                <c:pt idx="96">
                  <c:v>38353</c:v>
                </c:pt>
                <c:pt idx="97">
                  <c:v>38384</c:v>
                </c:pt>
                <c:pt idx="98">
                  <c:v>38412</c:v>
                </c:pt>
                <c:pt idx="99">
                  <c:v>38443</c:v>
                </c:pt>
                <c:pt idx="100">
                  <c:v>38473</c:v>
                </c:pt>
                <c:pt idx="101">
                  <c:v>38504</c:v>
                </c:pt>
                <c:pt idx="102">
                  <c:v>38534</c:v>
                </c:pt>
                <c:pt idx="103">
                  <c:v>38565</c:v>
                </c:pt>
                <c:pt idx="104">
                  <c:v>38596</c:v>
                </c:pt>
                <c:pt idx="105">
                  <c:v>38626</c:v>
                </c:pt>
                <c:pt idx="106">
                  <c:v>38657</c:v>
                </c:pt>
                <c:pt idx="107">
                  <c:v>38687</c:v>
                </c:pt>
                <c:pt idx="108">
                  <c:v>38718</c:v>
                </c:pt>
                <c:pt idx="109">
                  <c:v>38749</c:v>
                </c:pt>
                <c:pt idx="110">
                  <c:v>38777</c:v>
                </c:pt>
                <c:pt idx="111">
                  <c:v>38808</c:v>
                </c:pt>
                <c:pt idx="112">
                  <c:v>38838</c:v>
                </c:pt>
                <c:pt idx="113">
                  <c:v>38869</c:v>
                </c:pt>
                <c:pt idx="114">
                  <c:v>38899</c:v>
                </c:pt>
                <c:pt idx="115">
                  <c:v>38930</c:v>
                </c:pt>
                <c:pt idx="116">
                  <c:v>38961</c:v>
                </c:pt>
                <c:pt idx="117">
                  <c:v>38991</c:v>
                </c:pt>
                <c:pt idx="118">
                  <c:v>39022</c:v>
                </c:pt>
                <c:pt idx="119">
                  <c:v>39052</c:v>
                </c:pt>
                <c:pt idx="120">
                  <c:v>39083</c:v>
                </c:pt>
                <c:pt idx="121">
                  <c:v>39114</c:v>
                </c:pt>
                <c:pt idx="122">
                  <c:v>39142</c:v>
                </c:pt>
                <c:pt idx="123">
                  <c:v>39173</c:v>
                </c:pt>
                <c:pt idx="124">
                  <c:v>39203</c:v>
                </c:pt>
                <c:pt idx="125">
                  <c:v>39234</c:v>
                </c:pt>
                <c:pt idx="126">
                  <c:v>39264</c:v>
                </c:pt>
                <c:pt idx="127">
                  <c:v>39295</c:v>
                </c:pt>
                <c:pt idx="128">
                  <c:v>39326</c:v>
                </c:pt>
                <c:pt idx="129">
                  <c:v>39356</c:v>
                </c:pt>
                <c:pt idx="130">
                  <c:v>39387</c:v>
                </c:pt>
                <c:pt idx="131">
                  <c:v>39417</c:v>
                </c:pt>
                <c:pt idx="132">
                  <c:v>39448</c:v>
                </c:pt>
                <c:pt idx="133">
                  <c:v>39479</c:v>
                </c:pt>
                <c:pt idx="134">
                  <c:v>39508</c:v>
                </c:pt>
                <c:pt idx="135">
                  <c:v>39539</c:v>
                </c:pt>
                <c:pt idx="136">
                  <c:v>39569</c:v>
                </c:pt>
                <c:pt idx="137">
                  <c:v>39600</c:v>
                </c:pt>
                <c:pt idx="138">
                  <c:v>39630</c:v>
                </c:pt>
                <c:pt idx="139">
                  <c:v>39661</c:v>
                </c:pt>
                <c:pt idx="140">
                  <c:v>39692</c:v>
                </c:pt>
                <c:pt idx="141">
                  <c:v>39722</c:v>
                </c:pt>
                <c:pt idx="142">
                  <c:v>39753</c:v>
                </c:pt>
                <c:pt idx="143">
                  <c:v>39783</c:v>
                </c:pt>
                <c:pt idx="144">
                  <c:v>39814</c:v>
                </c:pt>
                <c:pt idx="145">
                  <c:v>39845</c:v>
                </c:pt>
                <c:pt idx="146">
                  <c:v>39873</c:v>
                </c:pt>
                <c:pt idx="147">
                  <c:v>39904</c:v>
                </c:pt>
                <c:pt idx="148">
                  <c:v>39934</c:v>
                </c:pt>
                <c:pt idx="149">
                  <c:v>39965</c:v>
                </c:pt>
                <c:pt idx="150">
                  <c:v>39995</c:v>
                </c:pt>
                <c:pt idx="151">
                  <c:v>40026</c:v>
                </c:pt>
                <c:pt idx="152">
                  <c:v>40057</c:v>
                </c:pt>
                <c:pt idx="153">
                  <c:v>40087</c:v>
                </c:pt>
                <c:pt idx="154">
                  <c:v>40118</c:v>
                </c:pt>
                <c:pt idx="155">
                  <c:v>40148</c:v>
                </c:pt>
                <c:pt idx="156">
                  <c:v>40179</c:v>
                </c:pt>
                <c:pt idx="157">
                  <c:v>40210</c:v>
                </c:pt>
                <c:pt idx="158">
                  <c:v>40238</c:v>
                </c:pt>
                <c:pt idx="159">
                  <c:v>40269</c:v>
                </c:pt>
                <c:pt idx="160">
                  <c:v>40299</c:v>
                </c:pt>
                <c:pt idx="161">
                  <c:v>40330</c:v>
                </c:pt>
                <c:pt idx="162">
                  <c:v>40360</c:v>
                </c:pt>
                <c:pt idx="163">
                  <c:v>40391</c:v>
                </c:pt>
                <c:pt idx="164">
                  <c:v>40422</c:v>
                </c:pt>
                <c:pt idx="165">
                  <c:v>40452</c:v>
                </c:pt>
                <c:pt idx="166">
                  <c:v>40483</c:v>
                </c:pt>
                <c:pt idx="167">
                  <c:v>40513</c:v>
                </c:pt>
                <c:pt idx="168">
                  <c:v>40544</c:v>
                </c:pt>
                <c:pt idx="169">
                  <c:v>40575</c:v>
                </c:pt>
                <c:pt idx="170">
                  <c:v>40603</c:v>
                </c:pt>
                <c:pt idx="171">
                  <c:v>40634</c:v>
                </c:pt>
                <c:pt idx="172">
                  <c:v>40664</c:v>
                </c:pt>
                <c:pt idx="173">
                  <c:v>40695</c:v>
                </c:pt>
                <c:pt idx="174">
                  <c:v>40725</c:v>
                </c:pt>
                <c:pt idx="175">
                  <c:v>40756</c:v>
                </c:pt>
                <c:pt idx="176">
                  <c:v>40787</c:v>
                </c:pt>
                <c:pt idx="177">
                  <c:v>40817</c:v>
                </c:pt>
                <c:pt idx="178">
                  <c:v>40848</c:v>
                </c:pt>
                <c:pt idx="179">
                  <c:v>40878</c:v>
                </c:pt>
                <c:pt idx="180">
                  <c:v>40909</c:v>
                </c:pt>
                <c:pt idx="181">
                  <c:v>40940</c:v>
                </c:pt>
                <c:pt idx="182">
                  <c:v>40969</c:v>
                </c:pt>
                <c:pt idx="183">
                  <c:v>41000</c:v>
                </c:pt>
                <c:pt idx="184">
                  <c:v>41030</c:v>
                </c:pt>
                <c:pt idx="185">
                  <c:v>41061</c:v>
                </c:pt>
                <c:pt idx="186">
                  <c:v>41091</c:v>
                </c:pt>
                <c:pt idx="187">
                  <c:v>41122</c:v>
                </c:pt>
                <c:pt idx="188">
                  <c:v>41153</c:v>
                </c:pt>
                <c:pt idx="189">
                  <c:v>41183</c:v>
                </c:pt>
                <c:pt idx="190">
                  <c:v>41214</c:v>
                </c:pt>
                <c:pt idx="191">
                  <c:v>41244</c:v>
                </c:pt>
                <c:pt idx="192">
                  <c:v>41275</c:v>
                </c:pt>
                <c:pt idx="193">
                  <c:v>41306</c:v>
                </c:pt>
                <c:pt idx="194">
                  <c:v>41334</c:v>
                </c:pt>
                <c:pt idx="195">
                  <c:v>41365</c:v>
                </c:pt>
                <c:pt idx="196">
                  <c:v>41395</c:v>
                </c:pt>
                <c:pt idx="197">
                  <c:v>41426</c:v>
                </c:pt>
                <c:pt idx="198">
                  <c:v>41456</c:v>
                </c:pt>
                <c:pt idx="199">
                  <c:v>41487</c:v>
                </c:pt>
                <c:pt idx="200">
                  <c:v>41518</c:v>
                </c:pt>
                <c:pt idx="201">
                  <c:v>41548</c:v>
                </c:pt>
                <c:pt idx="202">
                  <c:v>41579</c:v>
                </c:pt>
                <c:pt idx="203">
                  <c:v>41609</c:v>
                </c:pt>
                <c:pt idx="204">
                  <c:v>41640</c:v>
                </c:pt>
                <c:pt idx="205">
                  <c:v>41671</c:v>
                </c:pt>
                <c:pt idx="206">
                  <c:v>41699</c:v>
                </c:pt>
                <c:pt idx="207">
                  <c:v>41730</c:v>
                </c:pt>
                <c:pt idx="208">
                  <c:v>41760</c:v>
                </c:pt>
                <c:pt idx="209">
                  <c:v>41791</c:v>
                </c:pt>
                <c:pt idx="210">
                  <c:v>41821</c:v>
                </c:pt>
                <c:pt idx="211">
                  <c:v>41852</c:v>
                </c:pt>
                <c:pt idx="212">
                  <c:v>41883</c:v>
                </c:pt>
                <c:pt idx="213">
                  <c:v>41913</c:v>
                </c:pt>
                <c:pt idx="214">
                  <c:v>41944</c:v>
                </c:pt>
                <c:pt idx="215">
                  <c:v>41974</c:v>
                </c:pt>
                <c:pt idx="216">
                  <c:v>42005</c:v>
                </c:pt>
                <c:pt idx="217">
                  <c:v>42036</c:v>
                </c:pt>
                <c:pt idx="218">
                  <c:v>42064</c:v>
                </c:pt>
                <c:pt idx="219">
                  <c:v>42095</c:v>
                </c:pt>
                <c:pt idx="220">
                  <c:v>42125</c:v>
                </c:pt>
                <c:pt idx="221">
                  <c:v>42156</c:v>
                </c:pt>
                <c:pt idx="222">
                  <c:v>42186</c:v>
                </c:pt>
                <c:pt idx="223">
                  <c:v>42217</c:v>
                </c:pt>
                <c:pt idx="224">
                  <c:v>42248</c:v>
                </c:pt>
                <c:pt idx="225">
                  <c:v>42278</c:v>
                </c:pt>
                <c:pt idx="226">
                  <c:v>42309</c:v>
                </c:pt>
                <c:pt idx="227">
                  <c:v>42339</c:v>
                </c:pt>
                <c:pt idx="228">
                  <c:v>42370</c:v>
                </c:pt>
                <c:pt idx="229">
                  <c:v>42401</c:v>
                </c:pt>
                <c:pt idx="230">
                  <c:v>42430</c:v>
                </c:pt>
                <c:pt idx="231">
                  <c:v>42461</c:v>
                </c:pt>
                <c:pt idx="232">
                  <c:v>42491</c:v>
                </c:pt>
                <c:pt idx="233">
                  <c:v>42522</c:v>
                </c:pt>
                <c:pt idx="234">
                  <c:v>42552</c:v>
                </c:pt>
                <c:pt idx="235">
                  <c:v>42583</c:v>
                </c:pt>
                <c:pt idx="236">
                  <c:v>42614</c:v>
                </c:pt>
                <c:pt idx="237">
                  <c:v>42644</c:v>
                </c:pt>
                <c:pt idx="238">
                  <c:v>42675</c:v>
                </c:pt>
                <c:pt idx="239">
                  <c:v>42705</c:v>
                </c:pt>
                <c:pt idx="240">
                  <c:v>42736</c:v>
                </c:pt>
                <c:pt idx="241">
                  <c:v>42767</c:v>
                </c:pt>
                <c:pt idx="242">
                  <c:v>42795</c:v>
                </c:pt>
                <c:pt idx="243">
                  <c:v>42826</c:v>
                </c:pt>
                <c:pt idx="244">
                  <c:v>42856</c:v>
                </c:pt>
                <c:pt idx="245">
                  <c:v>42887</c:v>
                </c:pt>
                <c:pt idx="246">
                  <c:v>42917</c:v>
                </c:pt>
                <c:pt idx="247">
                  <c:v>42948</c:v>
                </c:pt>
                <c:pt idx="248">
                  <c:v>42979</c:v>
                </c:pt>
                <c:pt idx="249">
                  <c:v>43009</c:v>
                </c:pt>
                <c:pt idx="250">
                  <c:v>43040</c:v>
                </c:pt>
                <c:pt idx="251">
                  <c:v>43070</c:v>
                </c:pt>
                <c:pt idx="252">
                  <c:v>43101</c:v>
                </c:pt>
                <c:pt idx="253">
                  <c:v>43132</c:v>
                </c:pt>
                <c:pt idx="254">
                  <c:v>43160</c:v>
                </c:pt>
                <c:pt idx="255">
                  <c:v>43191</c:v>
                </c:pt>
                <c:pt idx="256">
                  <c:v>43221</c:v>
                </c:pt>
                <c:pt idx="257">
                  <c:v>43252</c:v>
                </c:pt>
                <c:pt idx="258">
                  <c:v>43282</c:v>
                </c:pt>
                <c:pt idx="259">
                  <c:v>43313</c:v>
                </c:pt>
                <c:pt idx="260">
                  <c:v>43344</c:v>
                </c:pt>
                <c:pt idx="261">
                  <c:v>43374</c:v>
                </c:pt>
                <c:pt idx="262">
                  <c:v>43405</c:v>
                </c:pt>
                <c:pt idx="263">
                  <c:v>43435</c:v>
                </c:pt>
                <c:pt idx="264">
                  <c:v>43466</c:v>
                </c:pt>
                <c:pt idx="265">
                  <c:v>43497</c:v>
                </c:pt>
                <c:pt idx="266">
                  <c:v>43525</c:v>
                </c:pt>
                <c:pt idx="267">
                  <c:v>43556</c:v>
                </c:pt>
                <c:pt idx="268">
                  <c:v>43586</c:v>
                </c:pt>
                <c:pt idx="269">
                  <c:v>43617</c:v>
                </c:pt>
                <c:pt idx="270">
                  <c:v>43647</c:v>
                </c:pt>
                <c:pt idx="271">
                  <c:v>43678</c:v>
                </c:pt>
                <c:pt idx="272">
                  <c:v>43709</c:v>
                </c:pt>
                <c:pt idx="273">
                  <c:v>43739</c:v>
                </c:pt>
                <c:pt idx="274">
                  <c:v>43770</c:v>
                </c:pt>
                <c:pt idx="275">
                  <c:v>43800</c:v>
                </c:pt>
                <c:pt idx="276">
                  <c:v>43831</c:v>
                </c:pt>
                <c:pt idx="277">
                  <c:v>43862</c:v>
                </c:pt>
                <c:pt idx="278">
                  <c:v>43891</c:v>
                </c:pt>
                <c:pt idx="279">
                  <c:v>43922</c:v>
                </c:pt>
                <c:pt idx="280">
                  <c:v>43952</c:v>
                </c:pt>
                <c:pt idx="281">
                  <c:v>43983</c:v>
                </c:pt>
                <c:pt idx="282">
                  <c:v>44013</c:v>
                </c:pt>
                <c:pt idx="283">
                  <c:v>44044</c:v>
                </c:pt>
                <c:pt idx="284">
                  <c:v>44075</c:v>
                </c:pt>
                <c:pt idx="285">
                  <c:v>44105</c:v>
                </c:pt>
                <c:pt idx="286">
                  <c:v>44136</c:v>
                </c:pt>
                <c:pt idx="287">
                  <c:v>44166</c:v>
                </c:pt>
                <c:pt idx="288">
                  <c:v>44197</c:v>
                </c:pt>
                <c:pt idx="289">
                  <c:v>44228</c:v>
                </c:pt>
                <c:pt idx="290">
                  <c:v>44256</c:v>
                </c:pt>
                <c:pt idx="291">
                  <c:v>44287</c:v>
                </c:pt>
                <c:pt idx="292">
                  <c:v>44317</c:v>
                </c:pt>
                <c:pt idx="293">
                  <c:v>44348</c:v>
                </c:pt>
                <c:pt idx="294">
                  <c:v>44378</c:v>
                </c:pt>
                <c:pt idx="295">
                  <c:v>44409</c:v>
                </c:pt>
                <c:pt idx="296">
                  <c:v>44440</c:v>
                </c:pt>
                <c:pt idx="297">
                  <c:v>44470</c:v>
                </c:pt>
                <c:pt idx="298">
                  <c:v>44501</c:v>
                </c:pt>
                <c:pt idx="299">
                  <c:v>44531</c:v>
                </c:pt>
                <c:pt idx="300">
                  <c:v>44562</c:v>
                </c:pt>
                <c:pt idx="301">
                  <c:v>44593</c:v>
                </c:pt>
                <c:pt idx="302">
                  <c:v>44621</c:v>
                </c:pt>
                <c:pt idx="303">
                  <c:v>44652</c:v>
                </c:pt>
                <c:pt idx="304">
                  <c:v>44682</c:v>
                </c:pt>
                <c:pt idx="305">
                  <c:v>44713</c:v>
                </c:pt>
                <c:pt idx="306">
                  <c:v>44743</c:v>
                </c:pt>
                <c:pt idx="307">
                  <c:v>44774</c:v>
                </c:pt>
                <c:pt idx="308">
                  <c:v>44805</c:v>
                </c:pt>
                <c:pt idx="309">
                  <c:v>44835</c:v>
                </c:pt>
                <c:pt idx="310">
                  <c:v>44866</c:v>
                </c:pt>
                <c:pt idx="311">
                  <c:v>44896</c:v>
                </c:pt>
                <c:pt idx="312">
                  <c:v>44927</c:v>
                </c:pt>
                <c:pt idx="313">
                  <c:v>44958</c:v>
                </c:pt>
                <c:pt idx="314">
                  <c:v>44986</c:v>
                </c:pt>
                <c:pt idx="315">
                  <c:v>45017</c:v>
                </c:pt>
                <c:pt idx="316">
                  <c:v>45047</c:v>
                </c:pt>
                <c:pt idx="317">
                  <c:v>45078</c:v>
                </c:pt>
                <c:pt idx="318">
                  <c:v>45108</c:v>
                </c:pt>
                <c:pt idx="319">
                  <c:v>45139</c:v>
                </c:pt>
                <c:pt idx="320">
                  <c:v>45170</c:v>
                </c:pt>
              </c:numCache>
            </c:numRef>
          </c:cat>
          <c:val>
            <c:numRef>
              <c:f>Sheet1!$C$2:$C$362</c:f>
              <c:numCache>
                <c:formatCode>General</c:formatCode>
                <c:ptCount val="361"/>
                <c:pt idx="0">
                  <c:v>1.4</c:v>
                </c:pt>
                <c:pt idx="1">
                  <c:v>1.4</c:v>
                </c:pt>
                <c:pt idx="2">
                  <c:v>1.4</c:v>
                </c:pt>
                <c:pt idx="3">
                  <c:v>1.2</c:v>
                </c:pt>
                <c:pt idx="4">
                  <c:v>1.2</c:v>
                </c:pt>
                <c:pt idx="5">
                  <c:v>1.2</c:v>
                </c:pt>
                <c:pt idx="6">
                  <c:v>1.3</c:v>
                </c:pt>
                <c:pt idx="7">
                  <c:v>1.5</c:v>
                </c:pt>
                <c:pt idx="8">
                  <c:v>1.2</c:v>
                </c:pt>
                <c:pt idx="9">
                  <c:v>1.2</c:v>
                </c:pt>
                <c:pt idx="10">
                  <c:v>1.5</c:v>
                </c:pt>
                <c:pt idx="11">
                  <c:v>1.3</c:v>
                </c:pt>
                <c:pt idx="12">
                  <c:v>1</c:v>
                </c:pt>
                <c:pt idx="13">
                  <c:v>0.8</c:v>
                </c:pt>
                <c:pt idx="14">
                  <c:v>0.7</c:v>
                </c:pt>
                <c:pt idx="15">
                  <c:v>1.1000000000000001</c:v>
                </c:pt>
                <c:pt idx="16">
                  <c:v>1.1000000000000001</c:v>
                </c:pt>
                <c:pt idx="17">
                  <c:v>1.1000000000000001</c:v>
                </c:pt>
                <c:pt idx="18">
                  <c:v>1.1000000000000001</c:v>
                </c:pt>
                <c:pt idx="19">
                  <c:v>1.1000000000000001</c:v>
                </c:pt>
                <c:pt idx="20">
                  <c:v>1.1000000000000001</c:v>
                </c:pt>
                <c:pt idx="21">
                  <c:v>1.2</c:v>
                </c:pt>
                <c:pt idx="22">
                  <c:v>1.1000000000000001</c:v>
                </c:pt>
                <c:pt idx="23">
                  <c:v>1</c:v>
                </c:pt>
                <c:pt idx="24">
                  <c:v>0.7</c:v>
                </c:pt>
                <c:pt idx="25">
                  <c:v>0.7</c:v>
                </c:pt>
                <c:pt idx="26">
                  <c:v>0.8</c:v>
                </c:pt>
                <c:pt idx="27">
                  <c:v>0.6</c:v>
                </c:pt>
                <c:pt idx="28">
                  <c:v>0.4</c:v>
                </c:pt>
                <c:pt idx="29">
                  <c:v>0.4</c:v>
                </c:pt>
                <c:pt idx="30">
                  <c:v>0.5</c:v>
                </c:pt>
                <c:pt idx="31">
                  <c:v>0.4</c:v>
                </c:pt>
                <c:pt idx="32">
                  <c:v>0.2</c:v>
                </c:pt>
                <c:pt idx="33">
                  <c:v>0.2</c:v>
                </c:pt>
                <c:pt idx="34">
                  <c:v>0.4</c:v>
                </c:pt>
                <c:pt idx="35">
                  <c:v>0.5</c:v>
                </c:pt>
                <c:pt idx="36">
                  <c:v>0.7</c:v>
                </c:pt>
                <c:pt idx="37">
                  <c:v>0.2</c:v>
                </c:pt>
                <c:pt idx="38">
                  <c:v>0</c:v>
                </c:pt>
                <c:pt idx="39">
                  <c:v>0.5</c:v>
                </c:pt>
                <c:pt idx="40">
                  <c:v>0</c:v>
                </c:pt>
                <c:pt idx="41">
                  <c:v>0</c:v>
                </c:pt>
                <c:pt idx="42">
                  <c:v>0</c:v>
                </c:pt>
                <c:pt idx="43">
                  <c:v>-0.2</c:v>
                </c:pt>
                <c:pt idx="44">
                  <c:v>0</c:v>
                </c:pt>
                <c:pt idx="45">
                  <c:v>0</c:v>
                </c:pt>
                <c:pt idx="46">
                  <c:v>-0.2</c:v>
                </c:pt>
                <c:pt idx="47">
                  <c:v>1.1000000000000001</c:v>
                </c:pt>
                <c:pt idx="48">
                  <c:v>0.2</c:v>
                </c:pt>
                <c:pt idx="49">
                  <c:v>0.6</c:v>
                </c:pt>
                <c:pt idx="50">
                  <c:v>0.7</c:v>
                </c:pt>
                <c:pt idx="51">
                  <c:v>0.7</c:v>
                </c:pt>
                <c:pt idx="52">
                  <c:v>1.1000000000000001</c:v>
                </c:pt>
                <c:pt idx="53">
                  <c:v>1.1000000000000001</c:v>
                </c:pt>
                <c:pt idx="54">
                  <c:v>1.2</c:v>
                </c:pt>
                <c:pt idx="55">
                  <c:v>1.3</c:v>
                </c:pt>
                <c:pt idx="56">
                  <c:v>1.3</c:v>
                </c:pt>
                <c:pt idx="57">
                  <c:v>1.3</c:v>
                </c:pt>
                <c:pt idx="58">
                  <c:v>1.4</c:v>
                </c:pt>
                <c:pt idx="59">
                  <c:v>1.4</c:v>
                </c:pt>
                <c:pt idx="60">
                  <c:v>1.5</c:v>
                </c:pt>
                <c:pt idx="61">
                  <c:v>1.7</c:v>
                </c:pt>
                <c:pt idx="62">
                  <c:v>1.8</c:v>
                </c:pt>
                <c:pt idx="63">
                  <c:v>1.3</c:v>
                </c:pt>
                <c:pt idx="64">
                  <c:v>1.7</c:v>
                </c:pt>
                <c:pt idx="65">
                  <c:v>1.5</c:v>
                </c:pt>
                <c:pt idx="66">
                  <c:v>1.4</c:v>
                </c:pt>
                <c:pt idx="67">
                  <c:v>1.3</c:v>
                </c:pt>
                <c:pt idx="68">
                  <c:v>1.3</c:v>
                </c:pt>
                <c:pt idx="69">
                  <c:v>1.3</c:v>
                </c:pt>
                <c:pt idx="70">
                  <c:v>1.2</c:v>
                </c:pt>
                <c:pt idx="71">
                  <c:v>0.9</c:v>
                </c:pt>
                <c:pt idx="72">
                  <c:v>0.7</c:v>
                </c:pt>
                <c:pt idx="73">
                  <c:v>0.6</c:v>
                </c:pt>
                <c:pt idx="74">
                  <c:v>0.6</c:v>
                </c:pt>
                <c:pt idx="75">
                  <c:v>0.9</c:v>
                </c:pt>
                <c:pt idx="76">
                  <c:v>0.5</c:v>
                </c:pt>
                <c:pt idx="77">
                  <c:v>0.6</c:v>
                </c:pt>
                <c:pt idx="78">
                  <c:v>0.3</c:v>
                </c:pt>
                <c:pt idx="79">
                  <c:v>0.7</c:v>
                </c:pt>
                <c:pt idx="80">
                  <c:v>0.8</c:v>
                </c:pt>
                <c:pt idx="81">
                  <c:v>0.7</c:v>
                </c:pt>
                <c:pt idx="82">
                  <c:v>0.7</c:v>
                </c:pt>
                <c:pt idx="83">
                  <c:v>0.6</c:v>
                </c:pt>
                <c:pt idx="84">
                  <c:v>1.4</c:v>
                </c:pt>
                <c:pt idx="85">
                  <c:v>1.4</c:v>
                </c:pt>
                <c:pt idx="86">
                  <c:v>1.4</c:v>
                </c:pt>
                <c:pt idx="87">
                  <c:v>1.5</c:v>
                </c:pt>
                <c:pt idx="88">
                  <c:v>1.6</c:v>
                </c:pt>
                <c:pt idx="89">
                  <c:v>1.6</c:v>
                </c:pt>
                <c:pt idx="90">
                  <c:v>1.6</c:v>
                </c:pt>
                <c:pt idx="91">
                  <c:v>1.6</c:v>
                </c:pt>
                <c:pt idx="92">
                  <c:v>1.4</c:v>
                </c:pt>
                <c:pt idx="93">
                  <c:v>1.5</c:v>
                </c:pt>
                <c:pt idx="94">
                  <c:v>1.5</c:v>
                </c:pt>
                <c:pt idx="95">
                  <c:v>1.6</c:v>
                </c:pt>
                <c:pt idx="96">
                  <c:v>0.8</c:v>
                </c:pt>
                <c:pt idx="97">
                  <c:v>0.7</c:v>
                </c:pt>
                <c:pt idx="98">
                  <c:v>0.8</c:v>
                </c:pt>
                <c:pt idx="99">
                  <c:v>0.5</c:v>
                </c:pt>
                <c:pt idx="100">
                  <c:v>0.8</c:v>
                </c:pt>
                <c:pt idx="101">
                  <c:v>0.5</c:v>
                </c:pt>
                <c:pt idx="102">
                  <c:v>0.5</c:v>
                </c:pt>
                <c:pt idx="103">
                  <c:v>0.5</c:v>
                </c:pt>
                <c:pt idx="104">
                  <c:v>0.6</c:v>
                </c:pt>
                <c:pt idx="105">
                  <c:v>0.8</c:v>
                </c:pt>
                <c:pt idx="106">
                  <c:v>0.7</c:v>
                </c:pt>
                <c:pt idx="107">
                  <c:v>0.7</c:v>
                </c:pt>
                <c:pt idx="108">
                  <c:v>0.3</c:v>
                </c:pt>
                <c:pt idx="109">
                  <c:v>0.6</c:v>
                </c:pt>
                <c:pt idx="110">
                  <c:v>0.5</c:v>
                </c:pt>
                <c:pt idx="111">
                  <c:v>0.7</c:v>
                </c:pt>
                <c:pt idx="112">
                  <c:v>0.5</c:v>
                </c:pt>
                <c:pt idx="113">
                  <c:v>0.7</c:v>
                </c:pt>
                <c:pt idx="114">
                  <c:v>0.8</c:v>
                </c:pt>
                <c:pt idx="115">
                  <c:v>0.7</c:v>
                </c:pt>
                <c:pt idx="116">
                  <c:v>0.8</c:v>
                </c:pt>
                <c:pt idx="117">
                  <c:v>0.8</c:v>
                </c:pt>
                <c:pt idx="118">
                  <c:v>0.8</c:v>
                </c:pt>
                <c:pt idx="119">
                  <c:v>0.8</c:v>
                </c:pt>
                <c:pt idx="120">
                  <c:v>1.6</c:v>
                </c:pt>
                <c:pt idx="121">
                  <c:v>1.6</c:v>
                </c:pt>
                <c:pt idx="122">
                  <c:v>1.7</c:v>
                </c:pt>
                <c:pt idx="123">
                  <c:v>1.8</c:v>
                </c:pt>
                <c:pt idx="124">
                  <c:v>1.9</c:v>
                </c:pt>
                <c:pt idx="125">
                  <c:v>1.9</c:v>
                </c:pt>
                <c:pt idx="126">
                  <c:v>2</c:v>
                </c:pt>
                <c:pt idx="127">
                  <c:v>1.9</c:v>
                </c:pt>
                <c:pt idx="128">
                  <c:v>2</c:v>
                </c:pt>
                <c:pt idx="129">
                  <c:v>1.9</c:v>
                </c:pt>
                <c:pt idx="130">
                  <c:v>2.1</c:v>
                </c:pt>
                <c:pt idx="131">
                  <c:v>2</c:v>
                </c:pt>
                <c:pt idx="132">
                  <c:v>1.5</c:v>
                </c:pt>
                <c:pt idx="133">
                  <c:v>1.7</c:v>
                </c:pt>
                <c:pt idx="134">
                  <c:v>1.8</c:v>
                </c:pt>
                <c:pt idx="135">
                  <c:v>1.1000000000000001</c:v>
                </c:pt>
                <c:pt idx="136">
                  <c:v>1.1000000000000001</c:v>
                </c:pt>
                <c:pt idx="137">
                  <c:v>1.1000000000000001</c:v>
                </c:pt>
                <c:pt idx="138">
                  <c:v>1.1000000000000001</c:v>
                </c:pt>
                <c:pt idx="139">
                  <c:v>1.4</c:v>
                </c:pt>
                <c:pt idx="140">
                  <c:v>1.2</c:v>
                </c:pt>
                <c:pt idx="141">
                  <c:v>1.2</c:v>
                </c:pt>
                <c:pt idx="142">
                  <c:v>1.2</c:v>
                </c:pt>
                <c:pt idx="143">
                  <c:v>1.3</c:v>
                </c:pt>
                <c:pt idx="144">
                  <c:v>1.2</c:v>
                </c:pt>
                <c:pt idx="145">
                  <c:v>1.4</c:v>
                </c:pt>
                <c:pt idx="146">
                  <c:v>1.2</c:v>
                </c:pt>
                <c:pt idx="147">
                  <c:v>1.9</c:v>
                </c:pt>
                <c:pt idx="148">
                  <c:v>1.5</c:v>
                </c:pt>
                <c:pt idx="149">
                  <c:v>1.4</c:v>
                </c:pt>
                <c:pt idx="150">
                  <c:v>1.4</c:v>
                </c:pt>
                <c:pt idx="151">
                  <c:v>1.4</c:v>
                </c:pt>
                <c:pt idx="152">
                  <c:v>1.3</c:v>
                </c:pt>
                <c:pt idx="153">
                  <c:v>1.4</c:v>
                </c:pt>
                <c:pt idx="154">
                  <c:v>1</c:v>
                </c:pt>
                <c:pt idx="155">
                  <c:v>1.2</c:v>
                </c:pt>
                <c:pt idx="156">
                  <c:v>0.9</c:v>
                </c:pt>
                <c:pt idx="157">
                  <c:v>0.6</c:v>
                </c:pt>
                <c:pt idx="158">
                  <c:v>0.8</c:v>
                </c:pt>
                <c:pt idx="159">
                  <c:v>0.2</c:v>
                </c:pt>
                <c:pt idx="160">
                  <c:v>0.5</c:v>
                </c:pt>
                <c:pt idx="161">
                  <c:v>0.5</c:v>
                </c:pt>
                <c:pt idx="162">
                  <c:v>0.5</c:v>
                </c:pt>
                <c:pt idx="163">
                  <c:v>0.5</c:v>
                </c:pt>
                <c:pt idx="164">
                  <c:v>0.5</c:v>
                </c:pt>
                <c:pt idx="165">
                  <c:v>0.6</c:v>
                </c:pt>
                <c:pt idx="166">
                  <c:v>0.9</c:v>
                </c:pt>
                <c:pt idx="167">
                  <c:v>0.6</c:v>
                </c:pt>
                <c:pt idx="168">
                  <c:v>0.9</c:v>
                </c:pt>
                <c:pt idx="169">
                  <c:v>0.7</c:v>
                </c:pt>
                <c:pt idx="170">
                  <c:v>1</c:v>
                </c:pt>
                <c:pt idx="171">
                  <c:v>1.6</c:v>
                </c:pt>
                <c:pt idx="172">
                  <c:v>1.2</c:v>
                </c:pt>
                <c:pt idx="173">
                  <c:v>1.3</c:v>
                </c:pt>
                <c:pt idx="174">
                  <c:v>1.3</c:v>
                </c:pt>
                <c:pt idx="175">
                  <c:v>1.3</c:v>
                </c:pt>
                <c:pt idx="176">
                  <c:v>1.4</c:v>
                </c:pt>
                <c:pt idx="177">
                  <c:v>1.3</c:v>
                </c:pt>
                <c:pt idx="178">
                  <c:v>1.3</c:v>
                </c:pt>
                <c:pt idx="179">
                  <c:v>1.2</c:v>
                </c:pt>
                <c:pt idx="180">
                  <c:v>1.3</c:v>
                </c:pt>
                <c:pt idx="181">
                  <c:v>1.5</c:v>
                </c:pt>
                <c:pt idx="182">
                  <c:v>1.4</c:v>
                </c:pt>
                <c:pt idx="183">
                  <c:v>1.3</c:v>
                </c:pt>
                <c:pt idx="184">
                  <c:v>1.5</c:v>
                </c:pt>
                <c:pt idx="185">
                  <c:v>1.4</c:v>
                </c:pt>
                <c:pt idx="186">
                  <c:v>1.3</c:v>
                </c:pt>
                <c:pt idx="187">
                  <c:v>1.2</c:v>
                </c:pt>
                <c:pt idx="188">
                  <c:v>1.2</c:v>
                </c:pt>
                <c:pt idx="189">
                  <c:v>1.3</c:v>
                </c:pt>
                <c:pt idx="190">
                  <c:v>1.3</c:v>
                </c:pt>
                <c:pt idx="191">
                  <c:v>1.5</c:v>
                </c:pt>
                <c:pt idx="192">
                  <c:v>1.1000000000000001</c:v>
                </c:pt>
                <c:pt idx="193">
                  <c:v>1.2</c:v>
                </c:pt>
                <c:pt idx="194">
                  <c:v>1.8</c:v>
                </c:pt>
                <c:pt idx="195">
                  <c:v>0.7</c:v>
                </c:pt>
                <c:pt idx="196">
                  <c:v>1</c:v>
                </c:pt>
                <c:pt idx="197">
                  <c:v>1.1000000000000001</c:v>
                </c:pt>
                <c:pt idx="198">
                  <c:v>1.1000000000000001</c:v>
                </c:pt>
                <c:pt idx="199">
                  <c:v>1.2</c:v>
                </c:pt>
                <c:pt idx="200">
                  <c:v>1.4</c:v>
                </c:pt>
                <c:pt idx="201">
                  <c:v>0.9</c:v>
                </c:pt>
                <c:pt idx="202">
                  <c:v>1.6</c:v>
                </c:pt>
                <c:pt idx="203">
                  <c:v>0.7</c:v>
                </c:pt>
                <c:pt idx="204">
                  <c:v>1.3</c:v>
                </c:pt>
                <c:pt idx="205">
                  <c:v>1.1000000000000001</c:v>
                </c:pt>
                <c:pt idx="206">
                  <c:v>0.8</c:v>
                </c:pt>
                <c:pt idx="207">
                  <c:v>1.3</c:v>
                </c:pt>
                <c:pt idx="208">
                  <c:v>0.8</c:v>
                </c:pt>
                <c:pt idx="209">
                  <c:v>1.1000000000000001</c:v>
                </c:pt>
                <c:pt idx="210">
                  <c:v>1.1000000000000001</c:v>
                </c:pt>
                <c:pt idx="211">
                  <c:v>1.2</c:v>
                </c:pt>
                <c:pt idx="212">
                  <c:v>1.1000000000000001</c:v>
                </c:pt>
                <c:pt idx="213">
                  <c:v>1.1000000000000001</c:v>
                </c:pt>
                <c:pt idx="214">
                  <c:v>0.9</c:v>
                </c:pt>
                <c:pt idx="215">
                  <c:v>1.2</c:v>
                </c:pt>
                <c:pt idx="216">
                  <c:v>0.9</c:v>
                </c:pt>
                <c:pt idx="217">
                  <c:v>1</c:v>
                </c:pt>
                <c:pt idx="218">
                  <c:v>1.1000000000000001</c:v>
                </c:pt>
                <c:pt idx="219">
                  <c:v>2.1</c:v>
                </c:pt>
                <c:pt idx="220">
                  <c:v>2.7</c:v>
                </c:pt>
                <c:pt idx="221">
                  <c:v>2.2000000000000002</c:v>
                </c:pt>
                <c:pt idx="222">
                  <c:v>2.5</c:v>
                </c:pt>
                <c:pt idx="223">
                  <c:v>2.5</c:v>
                </c:pt>
                <c:pt idx="224">
                  <c:v>2.5</c:v>
                </c:pt>
                <c:pt idx="225">
                  <c:v>2.7</c:v>
                </c:pt>
                <c:pt idx="226">
                  <c:v>1.1000000000000001</c:v>
                </c:pt>
                <c:pt idx="227">
                  <c:v>1</c:v>
                </c:pt>
                <c:pt idx="228">
                  <c:v>1.1000000000000001</c:v>
                </c:pt>
                <c:pt idx="229">
                  <c:v>0.9</c:v>
                </c:pt>
                <c:pt idx="230">
                  <c:v>1.3</c:v>
                </c:pt>
                <c:pt idx="231">
                  <c:v>0.6</c:v>
                </c:pt>
                <c:pt idx="232">
                  <c:v>1</c:v>
                </c:pt>
                <c:pt idx="233">
                  <c:v>1</c:v>
                </c:pt>
                <c:pt idx="234">
                  <c:v>1.3</c:v>
                </c:pt>
                <c:pt idx="235">
                  <c:v>1</c:v>
                </c:pt>
                <c:pt idx="236">
                  <c:v>1</c:v>
                </c:pt>
                <c:pt idx="237">
                  <c:v>1</c:v>
                </c:pt>
                <c:pt idx="238">
                  <c:v>1.1000000000000001</c:v>
                </c:pt>
                <c:pt idx="239">
                  <c:v>1.3</c:v>
                </c:pt>
                <c:pt idx="240">
                  <c:v>0.9</c:v>
                </c:pt>
                <c:pt idx="241">
                  <c:v>1</c:v>
                </c:pt>
                <c:pt idx="242">
                  <c:v>0.8</c:v>
                </c:pt>
                <c:pt idx="243">
                  <c:v>1.6</c:v>
                </c:pt>
                <c:pt idx="244">
                  <c:v>1</c:v>
                </c:pt>
                <c:pt idx="245">
                  <c:v>1.8</c:v>
                </c:pt>
                <c:pt idx="246">
                  <c:v>1.6</c:v>
                </c:pt>
                <c:pt idx="247">
                  <c:v>1.7</c:v>
                </c:pt>
                <c:pt idx="248">
                  <c:v>1.6</c:v>
                </c:pt>
                <c:pt idx="249">
                  <c:v>1.1000000000000001</c:v>
                </c:pt>
                <c:pt idx="250">
                  <c:v>1.3</c:v>
                </c:pt>
                <c:pt idx="251">
                  <c:v>1.2</c:v>
                </c:pt>
                <c:pt idx="252">
                  <c:v>1.2</c:v>
                </c:pt>
                <c:pt idx="253">
                  <c:v>1.3</c:v>
                </c:pt>
                <c:pt idx="254">
                  <c:v>1.6</c:v>
                </c:pt>
                <c:pt idx="255">
                  <c:v>0.9</c:v>
                </c:pt>
                <c:pt idx="256">
                  <c:v>1.9</c:v>
                </c:pt>
                <c:pt idx="257">
                  <c:v>1.1000000000000001</c:v>
                </c:pt>
                <c:pt idx="258">
                  <c:v>1.4</c:v>
                </c:pt>
                <c:pt idx="259">
                  <c:v>1.3</c:v>
                </c:pt>
                <c:pt idx="260">
                  <c:v>1.4</c:v>
                </c:pt>
                <c:pt idx="261">
                  <c:v>1.8</c:v>
                </c:pt>
                <c:pt idx="262">
                  <c:v>1.1000000000000001</c:v>
                </c:pt>
                <c:pt idx="263">
                  <c:v>1.2</c:v>
                </c:pt>
                <c:pt idx="264">
                  <c:v>1.8</c:v>
                </c:pt>
                <c:pt idx="265">
                  <c:v>1.6</c:v>
                </c:pt>
                <c:pt idx="266">
                  <c:v>1</c:v>
                </c:pt>
                <c:pt idx="267">
                  <c:v>2</c:v>
                </c:pt>
                <c:pt idx="268">
                  <c:v>0.9</c:v>
                </c:pt>
                <c:pt idx="269">
                  <c:v>1.5</c:v>
                </c:pt>
                <c:pt idx="270">
                  <c:v>0.9</c:v>
                </c:pt>
                <c:pt idx="271">
                  <c:v>0.8</c:v>
                </c:pt>
                <c:pt idx="272">
                  <c:v>1</c:v>
                </c:pt>
                <c:pt idx="273">
                  <c:v>1.1000000000000001</c:v>
                </c:pt>
                <c:pt idx="274">
                  <c:v>1.8</c:v>
                </c:pt>
                <c:pt idx="275">
                  <c:v>1.7</c:v>
                </c:pt>
                <c:pt idx="276">
                  <c:v>1.3</c:v>
                </c:pt>
                <c:pt idx="277">
                  <c:v>1.4</c:v>
                </c:pt>
                <c:pt idx="278">
                  <c:v>1.3</c:v>
                </c:pt>
                <c:pt idx="279">
                  <c:v>1</c:v>
                </c:pt>
                <c:pt idx="280">
                  <c:v>1.1000000000000001</c:v>
                </c:pt>
                <c:pt idx="281">
                  <c:v>1.1000000000000001</c:v>
                </c:pt>
                <c:pt idx="282">
                  <c:v>0.7</c:v>
                </c:pt>
                <c:pt idx="283">
                  <c:v>0.6</c:v>
                </c:pt>
                <c:pt idx="284">
                  <c:v>0.3</c:v>
                </c:pt>
                <c:pt idx="285">
                  <c:v>0.1</c:v>
                </c:pt>
                <c:pt idx="286">
                  <c:v>-0.1</c:v>
                </c:pt>
                <c:pt idx="287">
                  <c:v>-0.1</c:v>
                </c:pt>
                <c:pt idx="288">
                  <c:v>2</c:v>
                </c:pt>
                <c:pt idx="289">
                  <c:v>1.7</c:v>
                </c:pt>
                <c:pt idx="290">
                  <c:v>1.6</c:v>
                </c:pt>
                <c:pt idx="291">
                  <c:v>1.1000000000000001</c:v>
                </c:pt>
                <c:pt idx="292">
                  <c:v>1.6</c:v>
                </c:pt>
                <c:pt idx="293">
                  <c:v>1.2</c:v>
                </c:pt>
                <c:pt idx="294">
                  <c:v>1.8</c:v>
                </c:pt>
                <c:pt idx="295">
                  <c:v>2.1</c:v>
                </c:pt>
                <c:pt idx="296">
                  <c:v>2.5</c:v>
                </c:pt>
                <c:pt idx="297">
                  <c:v>2.8</c:v>
                </c:pt>
                <c:pt idx="298">
                  <c:v>4.0999999999999996</c:v>
                </c:pt>
                <c:pt idx="299">
                  <c:v>3.9</c:v>
                </c:pt>
                <c:pt idx="300">
                  <c:v>2.8</c:v>
                </c:pt>
                <c:pt idx="301">
                  <c:v>3</c:v>
                </c:pt>
                <c:pt idx="302">
                  <c:v>3.4</c:v>
                </c:pt>
                <c:pt idx="303">
                  <c:v>3.9</c:v>
                </c:pt>
                <c:pt idx="304">
                  <c:v>4</c:v>
                </c:pt>
                <c:pt idx="305">
                  <c:v>3.2</c:v>
                </c:pt>
                <c:pt idx="306">
                  <c:v>3.2</c:v>
                </c:pt>
                <c:pt idx="307">
                  <c:v>3.4</c:v>
                </c:pt>
                <c:pt idx="308">
                  <c:v>4.7</c:v>
                </c:pt>
                <c:pt idx="309">
                  <c:v>5.0999999999999996</c:v>
                </c:pt>
                <c:pt idx="310">
                  <c:v>5.0999999999999996</c:v>
                </c:pt>
                <c:pt idx="311">
                  <c:v>5.4</c:v>
                </c:pt>
                <c:pt idx="312">
                  <c:v>5.0999999999999996</c:v>
                </c:pt>
                <c:pt idx="313">
                  <c:v>5.4</c:v>
                </c:pt>
                <c:pt idx="314">
                  <c:v>5.9</c:v>
                </c:pt>
                <c:pt idx="315">
                  <c:v>5.6</c:v>
                </c:pt>
                <c:pt idx="316">
                  <c:v>5.0999999999999996</c:v>
                </c:pt>
                <c:pt idx="317">
                  <c:v>6.1</c:v>
                </c:pt>
                <c:pt idx="318">
                  <c:v>6.2</c:v>
                </c:pt>
                <c:pt idx="319">
                  <c:v>6.3</c:v>
                </c:pt>
              </c:numCache>
            </c:numRef>
          </c:val>
          <c:smooth val="0"/>
          <c:extLst>
            <c:ext xmlns:c16="http://schemas.microsoft.com/office/drawing/2014/chart" uri="{C3380CC4-5D6E-409C-BE32-E72D297353CC}">
              <c16:uniqueId val="{00000001-45BE-4460-965A-5E4A09324793}"/>
            </c:ext>
          </c:extLst>
        </c:ser>
        <c:dLbls>
          <c:showLegendKey val="0"/>
          <c:showVal val="0"/>
          <c:showCatName val="0"/>
          <c:showSerName val="0"/>
          <c:showPercent val="0"/>
          <c:showBubbleSize val="0"/>
        </c:dLbls>
        <c:smooth val="0"/>
        <c:axId val="1537908800"/>
        <c:axId val="1537897760"/>
      </c:lineChart>
      <c:dateAx>
        <c:axId val="1537908800"/>
        <c:scaling>
          <c:orientation val="minMax"/>
        </c:scaling>
        <c:delete val="0"/>
        <c:axPos val="b"/>
        <c:numFmt formatCode="mmm\-yy"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37897760"/>
        <c:crosses val="autoZero"/>
        <c:auto val="1"/>
        <c:lblOffset val="100"/>
        <c:baseTimeUnit val="months"/>
      </c:dateAx>
      <c:valAx>
        <c:axId val="1537897760"/>
        <c:scaling>
          <c:orientation val="minMax"/>
          <c:min val="-2"/>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379088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lumMod val="10000"/>
        <a:lumOff val="90000"/>
      </a:schemeClr>
    </a:solid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30-year Real Yield</c:v>
                </c:pt>
              </c:strCache>
            </c:strRef>
          </c:tx>
          <c:spPr>
            <a:ln w="28575" cap="rnd">
              <a:solidFill>
                <a:schemeClr val="accent1"/>
              </a:solidFill>
              <a:round/>
            </a:ln>
            <a:effectLst/>
          </c:spPr>
          <c:marker>
            <c:symbol val="none"/>
          </c:marker>
          <c:cat>
            <c:numRef>
              <c:f>Sheet1!$A$2:$A$362</c:f>
              <c:numCache>
                <c:formatCode>mmm\-yy</c:formatCode>
                <c:ptCount val="361"/>
                <c:pt idx="0">
                  <c:v>34213</c:v>
                </c:pt>
                <c:pt idx="1">
                  <c:v>34243</c:v>
                </c:pt>
                <c:pt idx="2">
                  <c:v>34274</c:v>
                </c:pt>
                <c:pt idx="3">
                  <c:v>34304</c:v>
                </c:pt>
                <c:pt idx="4">
                  <c:v>34335</c:v>
                </c:pt>
                <c:pt idx="5">
                  <c:v>34366</c:v>
                </c:pt>
                <c:pt idx="6">
                  <c:v>34394</c:v>
                </c:pt>
                <c:pt idx="7">
                  <c:v>34425</c:v>
                </c:pt>
                <c:pt idx="8">
                  <c:v>34455</c:v>
                </c:pt>
                <c:pt idx="9">
                  <c:v>34486</c:v>
                </c:pt>
                <c:pt idx="10">
                  <c:v>34516</c:v>
                </c:pt>
                <c:pt idx="11">
                  <c:v>34547</c:v>
                </c:pt>
                <c:pt idx="12">
                  <c:v>34578</c:v>
                </c:pt>
                <c:pt idx="13">
                  <c:v>34608</c:v>
                </c:pt>
                <c:pt idx="14">
                  <c:v>34639</c:v>
                </c:pt>
                <c:pt idx="15">
                  <c:v>34669</c:v>
                </c:pt>
                <c:pt idx="16">
                  <c:v>34700</c:v>
                </c:pt>
                <c:pt idx="17">
                  <c:v>34731</c:v>
                </c:pt>
                <c:pt idx="18">
                  <c:v>34759</c:v>
                </c:pt>
                <c:pt idx="19">
                  <c:v>34790</c:v>
                </c:pt>
                <c:pt idx="20">
                  <c:v>34820</c:v>
                </c:pt>
                <c:pt idx="21">
                  <c:v>34851</c:v>
                </c:pt>
                <c:pt idx="22">
                  <c:v>34881</c:v>
                </c:pt>
                <c:pt idx="23">
                  <c:v>34912</c:v>
                </c:pt>
                <c:pt idx="24">
                  <c:v>34943</c:v>
                </c:pt>
                <c:pt idx="25">
                  <c:v>34973</c:v>
                </c:pt>
                <c:pt idx="26">
                  <c:v>35004</c:v>
                </c:pt>
                <c:pt idx="27">
                  <c:v>35034</c:v>
                </c:pt>
                <c:pt idx="28">
                  <c:v>35065</c:v>
                </c:pt>
                <c:pt idx="29">
                  <c:v>35096</c:v>
                </c:pt>
                <c:pt idx="30">
                  <c:v>35125</c:v>
                </c:pt>
                <c:pt idx="31">
                  <c:v>35156</c:v>
                </c:pt>
                <c:pt idx="32">
                  <c:v>35186</c:v>
                </c:pt>
                <c:pt idx="33">
                  <c:v>35217</c:v>
                </c:pt>
                <c:pt idx="34">
                  <c:v>35247</c:v>
                </c:pt>
                <c:pt idx="35">
                  <c:v>35278</c:v>
                </c:pt>
                <c:pt idx="36">
                  <c:v>35309</c:v>
                </c:pt>
                <c:pt idx="37">
                  <c:v>35339</c:v>
                </c:pt>
                <c:pt idx="38">
                  <c:v>35370</c:v>
                </c:pt>
                <c:pt idx="39">
                  <c:v>35400</c:v>
                </c:pt>
                <c:pt idx="40">
                  <c:v>35431</c:v>
                </c:pt>
                <c:pt idx="41">
                  <c:v>35462</c:v>
                </c:pt>
                <c:pt idx="42">
                  <c:v>35490</c:v>
                </c:pt>
                <c:pt idx="43">
                  <c:v>35521</c:v>
                </c:pt>
                <c:pt idx="44">
                  <c:v>35551</c:v>
                </c:pt>
                <c:pt idx="45">
                  <c:v>35582</c:v>
                </c:pt>
                <c:pt idx="46">
                  <c:v>35612</c:v>
                </c:pt>
                <c:pt idx="47">
                  <c:v>35643</c:v>
                </c:pt>
                <c:pt idx="48">
                  <c:v>35674</c:v>
                </c:pt>
                <c:pt idx="49">
                  <c:v>35704</c:v>
                </c:pt>
                <c:pt idx="50">
                  <c:v>35735</c:v>
                </c:pt>
                <c:pt idx="51">
                  <c:v>35765</c:v>
                </c:pt>
                <c:pt idx="52">
                  <c:v>35796</c:v>
                </c:pt>
                <c:pt idx="53">
                  <c:v>35827</c:v>
                </c:pt>
                <c:pt idx="54">
                  <c:v>35855</c:v>
                </c:pt>
                <c:pt idx="55">
                  <c:v>35886</c:v>
                </c:pt>
                <c:pt idx="56">
                  <c:v>35916</c:v>
                </c:pt>
                <c:pt idx="57">
                  <c:v>35947</c:v>
                </c:pt>
                <c:pt idx="58">
                  <c:v>35977</c:v>
                </c:pt>
                <c:pt idx="59">
                  <c:v>36008</c:v>
                </c:pt>
                <c:pt idx="60">
                  <c:v>36039</c:v>
                </c:pt>
                <c:pt idx="61">
                  <c:v>36069</c:v>
                </c:pt>
                <c:pt idx="62">
                  <c:v>36100</c:v>
                </c:pt>
                <c:pt idx="63">
                  <c:v>36130</c:v>
                </c:pt>
                <c:pt idx="64">
                  <c:v>36161</c:v>
                </c:pt>
                <c:pt idx="65">
                  <c:v>36192</c:v>
                </c:pt>
                <c:pt idx="66">
                  <c:v>36220</c:v>
                </c:pt>
                <c:pt idx="67">
                  <c:v>36251</c:v>
                </c:pt>
                <c:pt idx="68">
                  <c:v>36281</c:v>
                </c:pt>
                <c:pt idx="69">
                  <c:v>36312</c:v>
                </c:pt>
                <c:pt idx="70">
                  <c:v>36342</c:v>
                </c:pt>
                <c:pt idx="71">
                  <c:v>36373</c:v>
                </c:pt>
                <c:pt idx="72">
                  <c:v>36404</c:v>
                </c:pt>
                <c:pt idx="73">
                  <c:v>36434</c:v>
                </c:pt>
                <c:pt idx="74">
                  <c:v>36465</c:v>
                </c:pt>
                <c:pt idx="75">
                  <c:v>36495</c:v>
                </c:pt>
                <c:pt idx="76">
                  <c:v>36526</c:v>
                </c:pt>
                <c:pt idx="77">
                  <c:v>36557</c:v>
                </c:pt>
                <c:pt idx="78">
                  <c:v>36586</c:v>
                </c:pt>
                <c:pt idx="79">
                  <c:v>36617</c:v>
                </c:pt>
                <c:pt idx="80">
                  <c:v>36647</c:v>
                </c:pt>
                <c:pt idx="81">
                  <c:v>36678</c:v>
                </c:pt>
                <c:pt idx="82">
                  <c:v>36708</c:v>
                </c:pt>
                <c:pt idx="83">
                  <c:v>36739</c:v>
                </c:pt>
                <c:pt idx="84">
                  <c:v>36770</c:v>
                </c:pt>
                <c:pt idx="85">
                  <c:v>36800</c:v>
                </c:pt>
                <c:pt idx="86">
                  <c:v>36831</c:v>
                </c:pt>
                <c:pt idx="87">
                  <c:v>36861</c:v>
                </c:pt>
                <c:pt idx="88">
                  <c:v>36892</c:v>
                </c:pt>
                <c:pt idx="89">
                  <c:v>36923</c:v>
                </c:pt>
                <c:pt idx="90">
                  <c:v>36951</c:v>
                </c:pt>
                <c:pt idx="91">
                  <c:v>36982</c:v>
                </c:pt>
                <c:pt idx="92">
                  <c:v>37012</c:v>
                </c:pt>
                <c:pt idx="93">
                  <c:v>37043</c:v>
                </c:pt>
                <c:pt idx="94">
                  <c:v>37073</c:v>
                </c:pt>
                <c:pt idx="95">
                  <c:v>37104</c:v>
                </c:pt>
                <c:pt idx="96">
                  <c:v>37135</c:v>
                </c:pt>
                <c:pt idx="97">
                  <c:v>37165</c:v>
                </c:pt>
                <c:pt idx="98">
                  <c:v>37196</c:v>
                </c:pt>
                <c:pt idx="99">
                  <c:v>37226</c:v>
                </c:pt>
                <c:pt idx="100">
                  <c:v>37257</c:v>
                </c:pt>
                <c:pt idx="101">
                  <c:v>37288</c:v>
                </c:pt>
                <c:pt idx="102">
                  <c:v>37316</c:v>
                </c:pt>
                <c:pt idx="103">
                  <c:v>37347</c:v>
                </c:pt>
                <c:pt idx="104">
                  <c:v>37377</c:v>
                </c:pt>
                <c:pt idx="105">
                  <c:v>37408</c:v>
                </c:pt>
                <c:pt idx="106">
                  <c:v>37438</c:v>
                </c:pt>
                <c:pt idx="107">
                  <c:v>37469</c:v>
                </c:pt>
                <c:pt idx="108">
                  <c:v>37500</c:v>
                </c:pt>
                <c:pt idx="109">
                  <c:v>37530</c:v>
                </c:pt>
                <c:pt idx="110">
                  <c:v>37561</c:v>
                </c:pt>
                <c:pt idx="111">
                  <c:v>37591</c:v>
                </c:pt>
                <c:pt idx="112">
                  <c:v>37622</c:v>
                </c:pt>
                <c:pt idx="113">
                  <c:v>37653</c:v>
                </c:pt>
                <c:pt idx="114">
                  <c:v>37681</c:v>
                </c:pt>
                <c:pt idx="115">
                  <c:v>37712</c:v>
                </c:pt>
                <c:pt idx="116">
                  <c:v>37742</c:v>
                </c:pt>
                <c:pt idx="117">
                  <c:v>37773</c:v>
                </c:pt>
                <c:pt idx="118">
                  <c:v>37803</c:v>
                </c:pt>
                <c:pt idx="119">
                  <c:v>37834</c:v>
                </c:pt>
                <c:pt idx="120">
                  <c:v>37865</c:v>
                </c:pt>
                <c:pt idx="121">
                  <c:v>37895</c:v>
                </c:pt>
                <c:pt idx="122">
                  <c:v>37926</c:v>
                </c:pt>
                <c:pt idx="123">
                  <c:v>37956</c:v>
                </c:pt>
                <c:pt idx="124">
                  <c:v>37987</c:v>
                </c:pt>
                <c:pt idx="125">
                  <c:v>38018</c:v>
                </c:pt>
                <c:pt idx="126">
                  <c:v>38047</c:v>
                </c:pt>
                <c:pt idx="127">
                  <c:v>38078</c:v>
                </c:pt>
                <c:pt idx="128">
                  <c:v>38108</c:v>
                </c:pt>
                <c:pt idx="129">
                  <c:v>38139</c:v>
                </c:pt>
                <c:pt idx="130">
                  <c:v>38169</c:v>
                </c:pt>
                <c:pt idx="131">
                  <c:v>38200</c:v>
                </c:pt>
                <c:pt idx="132">
                  <c:v>38231</c:v>
                </c:pt>
                <c:pt idx="133">
                  <c:v>38261</c:v>
                </c:pt>
                <c:pt idx="134">
                  <c:v>38292</c:v>
                </c:pt>
                <c:pt idx="135">
                  <c:v>38322</c:v>
                </c:pt>
                <c:pt idx="136">
                  <c:v>38353</c:v>
                </c:pt>
                <c:pt idx="137">
                  <c:v>38384</c:v>
                </c:pt>
                <c:pt idx="138">
                  <c:v>38412</c:v>
                </c:pt>
                <c:pt idx="139">
                  <c:v>38443</c:v>
                </c:pt>
                <c:pt idx="140">
                  <c:v>38473</c:v>
                </c:pt>
                <c:pt idx="141">
                  <c:v>38504</c:v>
                </c:pt>
                <c:pt idx="142">
                  <c:v>38534</c:v>
                </c:pt>
                <c:pt idx="143">
                  <c:v>38565</c:v>
                </c:pt>
                <c:pt idx="144">
                  <c:v>38596</c:v>
                </c:pt>
                <c:pt idx="145">
                  <c:v>38626</c:v>
                </c:pt>
                <c:pt idx="146">
                  <c:v>38657</c:v>
                </c:pt>
                <c:pt idx="147">
                  <c:v>38687</c:v>
                </c:pt>
                <c:pt idx="148">
                  <c:v>38718</c:v>
                </c:pt>
                <c:pt idx="149">
                  <c:v>38749</c:v>
                </c:pt>
                <c:pt idx="150">
                  <c:v>38777</c:v>
                </c:pt>
                <c:pt idx="151">
                  <c:v>38808</c:v>
                </c:pt>
                <c:pt idx="152">
                  <c:v>38838</c:v>
                </c:pt>
                <c:pt idx="153">
                  <c:v>38869</c:v>
                </c:pt>
                <c:pt idx="154">
                  <c:v>38899</c:v>
                </c:pt>
                <c:pt idx="155">
                  <c:v>38930</c:v>
                </c:pt>
                <c:pt idx="156">
                  <c:v>38961</c:v>
                </c:pt>
                <c:pt idx="157">
                  <c:v>38991</c:v>
                </c:pt>
                <c:pt idx="158">
                  <c:v>39022</c:v>
                </c:pt>
                <c:pt idx="159">
                  <c:v>39052</c:v>
                </c:pt>
                <c:pt idx="160">
                  <c:v>39083</c:v>
                </c:pt>
                <c:pt idx="161">
                  <c:v>39114</c:v>
                </c:pt>
                <c:pt idx="162">
                  <c:v>39142</c:v>
                </c:pt>
                <c:pt idx="163">
                  <c:v>39173</c:v>
                </c:pt>
                <c:pt idx="164">
                  <c:v>39203</c:v>
                </c:pt>
                <c:pt idx="165">
                  <c:v>39234</c:v>
                </c:pt>
                <c:pt idx="166">
                  <c:v>39264</c:v>
                </c:pt>
                <c:pt idx="167">
                  <c:v>39295</c:v>
                </c:pt>
                <c:pt idx="168">
                  <c:v>39326</c:v>
                </c:pt>
                <c:pt idx="169">
                  <c:v>39356</c:v>
                </c:pt>
                <c:pt idx="170">
                  <c:v>39387</c:v>
                </c:pt>
                <c:pt idx="171">
                  <c:v>39417</c:v>
                </c:pt>
                <c:pt idx="172">
                  <c:v>39448</c:v>
                </c:pt>
                <c:pt idx="173">
                  <c:v>39479</c:v>
                </c:pt>
                <c:pt idx="174">
                  <c:v>39508</c:v>
                </c:pt>
                <c:pt idx="175">
                  <c:v>39539</c:v>
                </c:pt>
                <c:pt idx="176">
                  <c:v>39569</c:v>
                </c:pt>
                <c:pt idx="177">
                  <c:v>39600</c:v>
                </c:pt>
                <c:pt idx="178">
                  <c:v>39630</c:v>
                </c:pt>
                <c:pt idx="179">
                  <c:v>39661</c:v>
                </c:pt>
                <c:pt idx="180">
                  <c:v>39692</c:v>
                </c:pt>
                <c:pt idx="181">
                  <c:v>39722</c:v>
                </c:pt>
                <c:pt idx="182">
                  <c:v>39753</c:v>
                </c:pt>
                <c:pt idx="183">
                  <c:v>39783</c:v>
                </c:pt>
                <c:pt idx="184">
                  <c:v>39814</c:v>
                </c:pt>
                <c:pt idx="185">
                  <c:v>39845</c:v>
                </c:pt>
                <c:pt idx="186">
                  <c:v>39873</c:v>
                </c:pt>
                <c:pt idx="187">
                  <c:v>39904</c:v>
                </c:pt>
                <c:pt idx="188">
                  <c:v>39934</c:v>
                </c:pt>
                <c:pt idx="189">
                  <c:v>39965</c:v>
                </c:pt>
                <c:pt idx="190">
                  <c:v>39995</c:v>
                </c:pt>
                <c:pt idx="191">
                  <c:v>40026</c:v>
                </c:pt>
                <c:pt idx="192">
                  <c:v>40057</c:v>
                </c:pt>
                <c:pt idx="193">
                  <c:v>40087</c:v>
                </c:pt>
                <c:pt idx="194">
                  <c:v>40118</c:v>
                </c:pt>
                <c:pt idx="195">
                  <c:v>40148</c:v>
                </c:pt>
                <c:pt idx="196">
                  <c:v>40179</c:v>
                </c:pt>
                <c:pt idx="197">
                  <c:v>40210</c:v>
                </c:pt>
                <c:pt idx="198">
                  <c:v>40238</c:v>
                </c:pt>
                <c:pt idx="199">
                  <c:v>40269</c:v>
                </c:pt>
                <c:pt idx="200">
                  <c:v>40299</c:v>
                </c:pt>
                <c:pt idx="201">
                  <c:v>40330</c:v>
                </c:pt>
                <c:pt idx="202">
                  <c:v>40360</c:v>
                </c:pt>
                <c:pt idx="203">
                  <c:v>40391</c:v>
                </c:pt>
                <c:pt idx="204">
                  <c:v>40422</c:v>
                </c:pt>
                <c:pt idx="205">
                  <c:v>40452</c:v>
                </c:pt>
                <c:pt idx="206">
                  <c:v>40483</c:v>
                </c:pt>
                <c:pt idx="207">
                  <c:v>40513</c:v>
                </c:pt>
                <c:pt idx="208">
                  <c:v>40544</c:v>
                </c:pt>
                <c:pt idx="209">
                  <c:v>40575</c:v>
                </c:pt>
                <c:pt idx="210">
                  <c:v>40603</c:v>
                </c:pt>
                <c:pt idx="211">
                  <c:v>40634</c:v>
                </c:pt>
                <c:pt idx="212">
                  <c:v>40664</c:v>
                </c:pt>
                <c:pt idx="213">
                  <c:v>40695</c:v>
                </c:pt>
                <c:pt idx="214">
                  <c:v>40725</c:v>
                </c:pt>
                <c:pt idx="215">
                  <c:v>40756</c:v>
                </c:pt>
                <c:pt idx="216">
                  <c:v>40787</c:v>
                </c:pt>
                <c:pt idx="217">
                  <c:v>40817</c:v>
                </c:pt>
                <c:pt idx="218">
                  <c:v>40848</c:v>
                </c:pt>
                <c:pt idx="219">
                  <c:v>40878</c:v>
                </c:pt>
                <c:pt idx="220">
                  <c:v>40909</c:v>
                </c:pt>
                <c:pt idx="221">
                  <c:v>40940</c:v>
                </c:pt>
                <c:pt idx="222">
                  <c:v>40969</c:v>
                </c:pt>
                <c:pt idx="223">
                  <c:v>41000</c:v>
                </c:pt>
                <c:pt idx="224">
                  <c:v>41030</c:v>
                </c:pt>
                <c:pt idx="225">
                  <c:v>41061</c:v>
                </c:pt>
                <c:pt idx="226">
                  <c:v>41091</c:v>
                </c:pt>
                <c:pt idx="227">
                  <c:v>41122</c:v>
                </c:pt>
                <c:pt idx="228">
                  <c:v>41153</c:v>
                </c:pt>
                <c:pt idx="229">
                  <c:v>41183</c:v>
                </c:pt>
                <c:pt idx="230">
                  <c:v>41214</c:v>
                </c:pt>
                <c:pt idx="231">
                  <c:v>41244</c:v>
                </c:pt>
                <c:pt idx="232">
                  <c:v>41275</c:v>
                </c:pt>
                <c:pt idx="233">
                  <c:v>41306</c:v>
                </c:pt>
                <c:pt idx="234">
                  <c:v>41334</c:v>
                </c:pt>
                <c:pt idx="235">
                  <c:v>41365</c:v>
                </c:pt>
                <c:pt idx="236">
                  <c:v>41395</c:v>
                </c:pt>
                <c:pt idx="237">
                  <c:v>41426</c:v>
                </c:pt>
                <c:pt idx="238">
                  <c:v>41456</c:v>
                </c:pt>
                <c:pt idx="239">
                  <c:v>41487</c:v>
                </c:pt>
                <c:pt idx="240">
                  <c:v>41518</c:v>
                </c:pt>
                <c:pt idx="241">
                  <c:v>41548</c:v>
                </c:pt>
                <c:pt idx="242">
                  <c:v>41579</c:v>
                </c:pt>
                <c:pt idx="243">
                  <c:v>41609</c:v>
                </c:pt>
                <c:pt idx="244">
                  <c:v>41640</c:v>
                </c:pt>
                <c:pt idx="245">
                  <c:v>41671</c:v>
                </c:pt>
                <c:pt idx="246">
                  <c:v>41699</c:v>
                </c:pt>
                <c:pt idx="247">
                  <c:v>41730</c:v>
                </c:pt>
                <c:pt idx="248">
                  <c:v>41760</c:v>
                </c:pt>
                <c:pt idx="249">
                  <c:v>41791</c:v>
                </c:pt>
                <c:pt idx="250">
                  <c:v>41821</c:v>
                </c:pt>
                <c:pt idx="251">
                  <c:v>41852</c:v>
                </c:pt>
                <c:pt idx="252">
                  <c:v>41883</c:v>
                </c:pt>
                <c:pt idx="253">
                  <c:v>41913</c:v>
                </c:pt>
                <c:pt idx="254">
                  <c:v>41944</c:v>
                </c:pt>
                <c:pt idx="255">
                  <c:v>41974</c:v>
                </c:pt>
                <c:pt idx="256">
                  <c:v>42005</c:v>
                </c:pt>
                <c:pt idx="257">
                  <c:v>42036</c:v>
                </c:pt>
                <c:pt idx="258">
                  <c:v>42064</c:v>
                </c:pt>
                <c:pt idx="259">
                  <c:v>42095</c:v>
                </c:pt>
                <c:pt idx="260">
                  <c:v>42125</c:v>
                </c:pt>
                <c:pt idx="261">
                  <c:v>42156</c:v>
                </c:pt>
                <c:pt idx="262">
                  <c:v>42186</c:v>
                </c:pt>
                <c:pt idx="263">
                  <c:v>42217</c:v>
                </c:pt>
                <c:pt idx="264">
                  <c:v>42248</c:v>
                </c:pt>
                <c:pt idx="265">
                  <c:v>42278</c:v>
                </c:pt>
                <c:pt idx="266">
                  <c:v>42309</c:v>
                </c:pt>
                <c:pt idx="267">
                  <c:v>42339</c:v>
                </c:pt>
                <c:pt idx="268">
                  <c:v>42370</c:v>
                </c:pt>
                <c:pt idx="269">
                  <c:v>42401</c:v>
                </c:pt>
                <c:pt idx="270">
                  <c:v>42430</c:v>
                </c:pt>
                <c:pt idx="271">
                  <c:v>42461</c:v>
                </c:pt>
                <c:pt idx="272">
                  <c:v>42491</c:v>
                </c:pt>
                <c:pt idx="273">
                  <c:v>42522</c:v>
                </c:pt>
                <c:pt idx="274">
                  <c:v>42552</c:v>
                </c:pt>
                <c:pt idx="275">
                  <c:v>42583</c:v>
                </c:pt>
                <c:pt idx="276">
                  <c:v>42614</c:v>
                </c:pt>
                <c:pt idx="277">
                  <c:v>42644</c:v>
                </c:pt>
                <c:pt idx="278">
                  <c:v>42675</c:v>
                </c:pt>
                <c:pt idx="279">
                  <c:v>42705</c:v>
                </c:pt>
                <c:pt idx="280">
                  <c:v>42736</c:v>
                </c:pt>
                <c:pt idx="281">
                  <c:v>42767</c:v>
                </c:pt>
                <c:pt idx="282">
                  <c:v>42795</c:v>
                </c:pt>
                <c:pt idx="283">
                  <c:v>42826</c:v>
                </c:pt>
                <c:pt idx="284">
                  <c:v>42856</c:v>
                </c:pt>
                <c:pt idx="285">
                  <c:v>42887</c:v>
                </c:pt>
                <c:pt idx="286">
                  <c:v>42917</c:v>
                </c:pt>
                <c:pt idx="287">
                  <c:v>42948</c:v>
                </c:pt>
                <c:pt idx="288">
                  <c:v>42979</c:v>
                </c:pt>
                <c:pt idx="289">
                  <c:v>43009</c:v>
                </c:pt>
                <c:pt idx="290">
                  <c:v>43040</c:v>
                </c:pt>
                <c:pt idx="291">
                  <c:v>43070</c:v>
                </c:pt>
                <c:pt idx="292">
                  <c:v>43101</c:v>
                </c:pt>
                <c:pt idx="293">
                  <c:v>43132</c:v>
                </c:pt>
                <c:pt idx="294">
                  <c:v>43160</c:v>
                </c:pt>
                <c:pt idx="295">
                  <c:v>43191</c:v>
                </c:pt>
                <c:pt idx="296">
                  <c:v>43221</c:v>
                </c:pt>
                <c:pt idx="297">
                  <c:v>43252</c:v>
                </c:pt>
                <c:pt idx="298">
                  <c:v>43282</c:v>
                </c:pt>
                <c:pt idx="299">
                  <c:v>43313</c:v>
                </c:pt>
                <c:pt idx="300">
                  <c:v>43344</c:v>
                </c:pt>
                <c:pt idx="301">
                  <c:v>43374</c:v>
                </c:pt>
                <c:pt idx="302">
                  <c:v>43405</c:v>
                </c:pt>
                <c:pt idx="303">
                  <c:v>43435</c:v>
                </c:pt>
                <c:pt idx="304">
                  <c:v>43466</c:v>
                </c:pt>
                <c:pt idx="305">
                  <c:v>43497</c:v>
                </c:pt>
                <c:pt idx="306">
                  <c:v>43525</c:v>
                </c:pt>
                <c:pt idx="307">
                  <c:v>43556</c:v>
                </c:pt>
                <c:pt idx="308">
                  <c:v>43586</c:v>
                </c:pt>
                <c:pt idx="309">
                  <c:v>43617</c:v>
                </c:pt>
                <c:pt idx="310">
                  <c:v>43647</c:v>
                </c:pt>
                <c:pt idx="311">
                  <c:v>43678</c:v>
                </c:pt>
                <c:pt idx="312">
                  <c:v>43709</c:v>
                </c:pt>
                <c:pt idx="313">
                  <c:v>43739</c:v>
                </c:pt>
                <c:pt idx="314">
                  <c:v>43770</c:v>
                </c:pt>
                <c:pt idx="315">
                  <c:v>43800</c:v>
                </c:pt>
                <c:pt idx="316">
                  <c:v>43831</c:v>
                </c:pt>
                <c:pt idx="317">
                  <c:v>43862</c:v>
                </c:pt>
                <c:pt idx="318">
                  <c:v>43891</c:v>
                </c:pt>
                <c:pt idx="319">
                  <c:v>43922</c:v>
                </c:pt>
                <c:pt idx="320">
                  <c:v>43952</c:v>
                </c:pt>
                <c:pt idx="321">
                  <c:v>43983</c:v>
                </c:pt>
                <c:pt idx="322">
                  <c:v>44013</c:v>
                </c:pt>
                <c:pt idx="323">
                  <c:v>44044</c:v>
                </c:pt>
                <c:pt idx="324">
                  <c:v>44075</c:v>
                </c:pt>
                <c:pt idx="325">
                  <c:v>44105</c:v>
                </c:pt>
                <c:pt idx="326">
                  <c:v>44136</c:v>
                </c:pt>
                <c:pt idx="327">
                  <c:v>44166</c:v>
                </c:pt>
                <c:pt idx="328">
                  <c:v>44197</c:v>
                </c:pt>
                <c:pt idx="329">
                  <c:v>44228</c:v>
                </c:pt>
                <c:pt idx="330">
                  <c:v>44256</c:v>
                </c:pt>
                <c:pt idx="331">
                  <c:v>44287</c:v>
                </c:pt>
                <c:pt idx="332">
                  <c:v>44317</c:v>
                </c:pt>
                <c:pt idx="333">
                  <c:v>44348</c:v>
                </c:pt>
                <c:pt idx="334">
                  <c:v>44378</c:v>
                </c:pt>
                <c:pt idx="335">
                  <c:v>44409</c:v>
                </c:pt>
                <c:pt idx="336">
                  <c:v>44440</c:v>
                </c:pt>
                <c:pt idx="337">
                  <c:v>44470</c:v>
                </c:pt>
                <c:pt idx="338">
                  <c:v>44501</c:v>
                </c:pt>
                <c:pt idx="339">
                  <c:v>44531</c:v>
                </c:pt>
                <c:pt idx="340">
                  <c:v>44562</c:v>
                </c:pt>
                <c:pt idx="341">
                  <c:v>44593</c:v>
                </c:pt>
                <c:pt idx="342">
                  <c:v>44621</c:v>
                </c:pt>
                <c:pt idx="343">
                  <c:v>44652</c:v>
                </c:pt>
                <c:pt idx="344">
                  <c:v>44682</c:v>
                </c:pt>
                <c:pt idx="345">
                  <c:v>44713</c:v>
                </c:pt>
                <c:pt idx="346">
                  <c:v>44743</c:v>
                </c:pt>
                <c:pt idx="347">
                  <c:v>44774</c:v>
                </c:pt>
                <c:pt idx="348">
                  <c:v>44805</c:v>
                </c:pt>
                <c:pt idx="349">
                  <c:v>44835</c:v>
                </c:pt>
                <c:pt idx="350">
                  <c:v>44866</c:v>
                </c:pt>
                <c:pt idx="351">
                  <c:v>44896</c:v>
                </c:pt>
                <c:pt idx="352">
                  <c:v>44927</c:v>
                </c:pt>
                <c:pt idx="353">
                  <c:v>44958</c:v>
                </c:pt>
                <c:pt idx="354">
                  <c:v>44986</c:v>
                </c:pt>
                <c:pt idx="355">
                  <c:v>45017</c:v>
                </c:pt>
                <c:pt idx="356">
                  <c:v>45047</c:v>
                </c:pt>
                <c:pt idx="357">
                  <c:v>45078</c:v>
                </c:pt>
                <c:pt idx="358">
                  <c:v>45108</c:v>
                </c:pt>
                <c:pt idx="359">
                  <c:v>45139</c:v>
                </c:pt>
                <c:pt idx="360">
                  <c:v>45170</c:v>
                </c:pt>
              </c:numCache>
            </c:numRef>
          </c:cat>
          <c:val>
            <c:numRef>
              <c:f>Sheet1!$B$2:$B$362</c:f>
              <c:numCache>
                <c:formatCode>0.00</c:formatCode>
                <c:ptCount val="361"/>
                <c:pt idx="0">
                  <c:v>3.2650000000000001</c:v>
                </c:pt>
                <c:pt idx="1">
                  <c:v>3.2429999999999999</c:v>
                </c:pt>
                <c:pt idx="2">
                  <c:v>3.2029999999999998</c:v>
                </c:pt>
                <c:pt idx="3">
                  <c:v>2.9729999999999999</c:v>
                </c:pt>
                <c:pt idx="4">
                  <c:v>3.0529999999999999</c:v>
                </c:pt>
                <c:pt idx="5">
                  <c:v>3.3719999999999999</c:v>
                </c:pt>
                <c:pt idx="6">
                  <c:v>3.5139999999999998</c:v>
                </c:pt>
                <c:pt idx="7">
                  <c:v>3.601</c:v>
                </c:pt>
                <c:pt idx="8">
                  <c:v>3.9910000000000001</c:v>
                </c:pt>
                <c:pt idx="9">
                  <c:v>4.0170000000000003</c:v>
                </c:pt>
                <c:pt idx="10">
                  <c:v>4</c:v>
                </c:pt>
                <c:pt idx="11">
                  <c:v>3.7970000000000002</c:v>
                </c:pt>
                <c:pt idx="12">
                  <c:v>3.9159999999999999</c:v>
                </c:pt>
                <c:pt idx="13">
                  <c:v>3.93</c:v>
                </c:pt>
                <c:pt idx="14">
                  <c:v>3.9009999999999998</c:v>
                </c:pt>
                <c:pt idx="15">
                  <c:v>3.9129999999999998</c:v>
                </c:pt>
                <c:pt idx="16">
                  <c:v>3.9249999999999998</c:v>
                </c:pt>
                <c:pt idx="17">
                  <c:v>3.9369999999999998</c:v>
                </c:pt>
                <c:pt idx="18">
                  <c:v>3.915</c:v>
                </c:pt>
                <c:pt idx="19">
                  <c:v>3.8359999999999999</c:v>
                </c:pt>
                <c:pt idx="20">
                  <c:v>3.6389999999999998</c:v>
                </c:pt>
                <c:pt idx="21">
                  <c:v>3.835</c:v>
                </c:pt>
                <c:pt idx="22">
                  <c:v>3.742</c:v>
                </c:pt>
                <c:pt idx="23">
                  <c:v>3.6589999999999998</c:v>
                </c:pt>
                <c:pt idx="24">
                  <c:v>3.7810000000000001</c:v>
                </c:pt>
                <c:pt idx="25">
                  <c:v>3.758</c:v>
                </c:pt>
                <c:pt idx="26">
                  <c:v>3.6179999999999999</c:v>
                </c:pt>
                <c:pt idx="27">
                  <c:v>3.6219999999999999</c:v>
                </c:pt>
                <c:pt idx="28">
                  <c:v>3.6819999999999999</c:v>
                </c:pt>
                <c:pt idx="29">
                  <c:v>3.851</c:v>
                </c:pt>
                <c:pt idx="30">
                  <c:v>3.8530000000000002</c:v>
                </c:pt>
                <c:pt idx="31">
                  <c:v>3.7959999999999998</c:v>
                </c:pt>
                <c:pt idx="32">
                  <c:v>3.9319999999999999</c:v>
                </c:pt>
                <c:pt idx="33">
                  <c:v>3.899</c:v>
                </c:pt>
                <c:pt idx="34">
                  <c:v>3.88</c:v>
                </c:pt>
                <c:pt idx="35">
                  <c:v>3.835</c:v>
                </c:pt>
                <c:pt idx="36">
                  <c:v>3.7029999999999998</c:v>
                </c:pt>
                <c:pt idx="37">
                  <c:v>3.72</c:v>
                </c:pt>
                <c:pt idx="38">
                  <c:v>3.593</c:v>
                </c:pt>
                <c:pt idx="39">
                  <c:v>3.6619999999999999</c:v>
                </c:pt>
                <c:pt idx="40">
                  <c:v>3.6869999999999998</c:v>
                </c:pt>
                <c:pt idx="41">
                  <c:v>3.5649999999999999</c:v>
                </c:pt>
                <c:pt idx="42">
                  <c:v>3.7090000000000001</c:v>
                </c:pt>
                <c:pt idx="43">
                  <c:v>3.698</c:v>
                </c:pt>
                <c:pt idx="44">
                  <c:v>3.7770000000000001</c:v>
                </c:pt>
                <c:pt idx="45">
                  <c:v>3.6949999999999998</c:v>
                </c:pt>
                <c:pt idx="46">
                  <c:v>3.5870000000000002</c:v>
                </c:pt>
                <c:pt idx="47">
                  <c:v>3.6179999999999999</c:v>
                </c:pt>
                <c:pt idx="48">
                  <c:v>3.4009999999999998</c:v>
                </c:pt>
                <c:pt idx="49">
                  <c:v>3.1549999999999998</c:v>
                </c:pt>
                <c:pt idx="50">
                  <c:v>3.1349999999999998</c:v>
                </c:pt>
                <c:pt idx="51">
                  <c:v>3.0739999999999998</c:v>
                </c:pt>
                <c:pt idx="52">
                  <c:v>3.12</c:v>
                </c:pt>
                <c:pt idx="53">
                  <c:v>3.0659999999999998</c:v>
                </c:pt>
                <c:pt idx="54">
                  <c:v>2.9049999999999998</c:v>
                </c:pt>
                <c:pt idx="55">
                  <c:v>2.867</c:v>
                </c:pt>
                <c:pt idx="56">
                  <c:v>2.702</c:v>
                </c:pt>
                <c:pt idx="57">
                  <c:v>2.625</c:v>
                </c:pt>
                <c:pt idx="58">
                  <c:v>2.569</c:v>
                </c:pt>
                <c:pt idx="59">
                  <c:v>2.4249999999999998</c:v>
                </c:pt>
                <c:pt idx="60">
                  <c:v>2.4790000000000001</c:v>
                </c:pt>
                <c:pt idx="61">
                  <c:v>2.4489999999999998</c:v>
                </c:pt>
                <c:pt idx="62">
                  <c:v>2.2530000000000001</c:v>
                </c:pt>
                <c:pt idx="63">
                  <c:v>1.9950000000000001</c:v>
                </c:pt>
                <c:pt idx="64">
                  <c:v>1.944</c:v>
                </c:pt>
                <c:pt idx="65">
                  <c:v>1.92</c:v>
                </c:pt>
                <c:pt idx="66">
                  <c:v>1.8129999999999999</c:v>
                </c:pt>
                <c:pt idx="67">
                  <c:v>1.8959999999999999</c:v>
                </c:pt>
                <c:pt idx="68">
                  <c:v>1.899</c:v>
                </c:pt>
                <c:pt idx="69">
                  <c:v>1.895</c:v>
                </c:pt>
                <c:pt idx="70">
                  <c:v>1.8979999999999999</c:v>
                </c:pt>
                <c:pt idx="71">
                  <c:v>2.0550000000000002</c:v>
                </c:pt>
                <c:pt idx="72">
                  <c:v>2.0289999999999999</c:v>
                </c:pt>
                <c:pt idx="73">
                  <c:v>1.877</c:v>
                </c:pt>
                <c:pt idx="74">
                  <c:v>1.6930000000000001</c:v>
                </c:pt>
                <c:pt idx="75">
                  <c:v>1.669</c:v>
                </c:pt>
                <c:pt idx="76">
                  <c:v>1.861</c:v>
                </c:pt>
                <c:pt idx="77">
                  <c:v>1.7210000000000001</c:v>
                </c:pt>
                <c:pt idx="78">
                  <c:v>1.6519999999999999</c:v>
                </c:pt>
                <c:pt idx="79">
                  <c:v>1.6950000000000001</c:v>
                </c:pt>
                <c:pt idx="80">
                  <c:v>1.7350000000000001</c:v>
                </c:pt>
                <c:pt idx="81">
                  <c:v>1.6359999999999999</c:v>
                </c:pt>
                <c:pt idx="82">
                  <c:v>1.7569999999999999</c:v>
                </c:pt>
                <c:pt idx="83">
                  <c:v>1.7609999999999999</c:v>
                </c:pt>
                <c:pt idx="84">
                  <c:v>1.7649999999999999</c:v>
                </c:pt>
                <c:pt idx="85">
                  <c:v>1.7649999999999999</c:v>
                </c:pt>
                <c:pt idx="86">
                  <c:v>1.6279999999999999</c:v>
                </c:pt>
                <c:pt idx="87">
                  <c:v>1.6919999999999999</c:v>
                </c:pt>
                <c:pt idx="88">
                  <c:v>1.661</c:v>
                </c:pt>
                <c:pt idx="89">
                  <c:v>1.7150000000000001</c:v>
                </c:pt>
                <c:pt idx="90">
                  <c:v>2.056</c:v>
                </c:pt>
                <c:pt idx="91">
                  <c:v>2.39</c:v>
                </c:pt>
                <c:pt idx="92">
                  <c:v>2.3420000000000001</c:v>
                </c:pt>
                <c:pt idx="93">
                  <c:v>2.2370000000000001</c:v>
                </c:pt>
                <c:pt idx="94">
                  <c:v>2.198</c:v>
                </c:pt>
                <c:pt idx="95">
                  <c:v>2.0419999999999998</c:v>
                </c:pt>
                <c:pt idx="96">
                  <c:v>2.3130000000000002</c:v>
                </c:pt>
                <c:pt idx="97">
                  <c:v>2.0310000000000001</c:v>
                </c:pt>
                <c:pt idx="98">
                  <c:v>2.0449999999999999</c:v>
                </c:pt>
                <c:pt idx="99">
                  <c:v>2.1890000000000001</c:v>
                </c:pt>
                <c:pt idx="100">
                  <c:v>2.2229999999999999</c:v>
                </c:pt>
                <c:pt idx="101">
                  <c:v>2.2330000000000001</c:v>
                </c:pt>
                <c:pt idx="102">
                  <c:v>2.194</c:v>
                </c:pt>
                <c:pt idx="103">
                  <c:v>2.258</c:v>
                </c:pt>
                <c:pt idx="104">
                  <c:v>2.2189999999999999</c:v>
                </c:pt>
                <c:pt idx="105">
                  <c:v>2.1120000000000001</c:v>
                </c:pt>
                <c:pt idx="106">
                  <c:v>2.2719999999999998</c:v>
                </c:pt>
                <c:pt idx="107">
                  <c:v>2.0369999999999999</c:v>
                </c:pt>
                <c:pt idx="108">
                  <c:v>2.0150000000000001</c:v>
                </c:pt>
                <c:pt idx="109">
                  <c:v>2.1320000000000001</c:v>
                </c:pt>
                <c:pt idx="110">
                  <c:v>2.238</c:v>
                </c:pt>
                <c:pt idx="111">
                  <c:v>2.0419999999999998</c:v>
                </c:pt>
                <c:pt idx="112">
                  <c:v>1.982</c:v>
                </c:pt>
                <c:pt idx="113">
                  <c:v>1.9590000000000001</c:v>
                </c:pt>
                <c:pt idx="114">
                  <c:v>1.9570000000000001</c:v>
                </c:pt>
                <c:pt idx="115">
                  <c:v>2.04</c:v>
                </c:pt>
                <c:pt idx="116">
                  <c:v>1.9059999999999999</c:v>
                </c:pt>
                <c:pt idx="117">
                  <c:v>1.974</c:v>
                </c:pt>
                <c:pt idx="118">
                  <c:v>2.1549999999999998</c:v>
                </c:pt>
                <c:pt idx="119">
                  <c:v>2.0739999999999998</c:v>
                </c:pt>
                <c:pt idx="120">
                  <c:v>1.99</c:v>
                </c:pt>
                <c:pt idx="121">
                  <c:v>2.1110000000000002</c:v>
                </c:pt>
                <c:pt idx="122">
                  <c:v>2.1219999999999999</c:v>
                </c:pt>
                <c:pt idx="123">
                  <c:v>1.887</c:v>
                </c:pt>
                <c:pt idx="124">
                  <c:v>1.871</c:v>
                </c:pt>
                <c:pt idx="125">
                  <c:v>1.7729999999999999</c:v>
                </c:pt>
                <c:pt idx="126">
                  <c:v>1.667</c:v>
                </c:pt>
                <c:pt idx="127">
                  <c:v>1.7689999999999999</c:v>
                </c:pt>
                <c:pt idx="128">
                  <c:v>1.8009999999999999</c:v>
                </c:pt>
                <c:pt idx="129">
                  <c:v>1.748</c:v>
                </c:pt>
                <c:pt idx="130">
                  <c:v>1.7669999999999999</c:v>
                </c:pt>
                <c:pt idx="131">
                  <c:v>1.641</c:v>
                </c:pt>
                <c:pt idx="132">
                  <c:v>1.637</c:v>
                </c:pt>
                <c:pt idx="133">
                  <c:v>1.6259999999999999</c:v>
                </c:pt>
                <c:pt idx="134">
                  <c:v>1.534</c:v>
                </c:pt>
                <c:pt idx="135">
                  <c:v>1.46</c:v>
                </c:pt>
                <c:pt idx="136">
                  <c:v>1.5469999999999999</c:v>
                </c:pt>
                <c:pt idx="137">
                  <c:v>1.516</c:v>
                </c:pt>
                <c:pt idx="138">
                  <c:v>1.5529999999999999</c:v>
                </c:pt>
                <c:pt idx="139">
                  <c:v>1.524</c:v>
                </c:pt>
                <c:pt idx="140">
                  <c:v>1.516</c:v>
                </c:pt>
                <c:pt idx="141">
                  <c:v>1.361</c:v>
                </c:pt>
                <c:pt idx="142">
                  <c:v>1.4610000000000001</c:v>
                </c:pt>
                <c:pt idx="143">
                  <c:v>1.325</c:v>
                </c:pt>
                <c:pt idx="144">
                  <c:v>1.2789999999999999</c:v>
                </c:pt>
                <c:pt idx="145">
                  <c:v>1.238</c:v>
                </c:pt>
                <c:pt idx="146">
                  <c:v>1.149</c:v>
                </c:pt>
                <c:pt idx="147">
                  <c:v>0.995</c:v>
                </c:pt>
                <c:pt idx="148">
                  <c:v>0.81799999999999995</c:v>
                </c:pt>
                <c:pt idx="149">
                  <c:v>0.84199999999999997</c:v>
                </c:pt>
                <c:pt idx="150">
                  <c:v>1.048</c:v>
                </c:pt>
                <c:pt idx="151">
                  <c:v>1.2310000000000001</c:v>
                </c:pt>
                <c:pt idx="152">
                  <c:v>1.194</c:v>
                </c:pt>
                <c:pt idx="153">
                  <c:v>1.2370000000000001</c:v>
                </c:pt>
                <c:pt idx="154">
                  <c:v>1.071</c:v>
                </c:pt>
                <c:pt idx="155">
                  <c:v>0.998</c:v>
                </c:pt>
                <c:pt idx="156">
                  <c:v>1.0129999999999999</c:v>
                </c:pt>
                <c:pt idx="157">
                  <c:v>0.876</c:v>
                </c:pt>
                <c:pt idx="158">
                  <c:v>0.89800000000000002</c:v>
                </c:pt>
                <c:pt idx="159">
                  <c:v>1.04</c:v>
                </c:pt>
                <c:pt idx="160">
                  <c:v>1.2030000000000001</c:v>
                </c:pt>
                <c:pt idx="161">
                  <c:v>0.98</c:v>
                </c:pt>
                <c:pt idx="162">
                  <c:v>1.1120000000000001</c:v>
                </c:pt>
                <c:pt idx="163">
                  <c:v>1.169</c:v>
                </c:pt>
                <c:pt idx="164">
                  <c:v>1.264</c:v>
                </c:pt>
                <c:pt idx="165">
                  <c:v>1.2629999999999999</c:v>
                </c:pt>
                <c:pt idx="166">
                  <c:v>1.087</c:v>
                </c:pt>
                <c:pt idx="167">
                  <c:v>1.0049999999999999</c:v>
                </c:pt>
                <c:pt idx="168">
                  <c:v>1.044</c:v>
                </c:pt>
                <c:pt idx="169">
                  <c:v>1.0249999999999999</c:v>
                </c:pt>
                <c:pt idx="170">
                  <c:v>0.93200000000000005</c:v>
                </c:pt>
                <c:pt idx="171">
                  <c:v>0.76500000000000001</c:v>
                </c:pt>
                <c:pt idx="172">
                  <c:v>0.71299999999999997</c:v>
                </c:pt>
                <c:pt idx="173">
                  <c:v>0.79</c:v>
                </c:pt>
                <c:pt idx="174">
                  <c:v>0.74399999999999999</c:v>
                </c:pt>
                <c:pt idx="175">
                  <c:v>0.74199999999999999</c:v>
                </c:pt>
                <c:pt idx="176">
                  <c:v>0.72299999999999998</c:v>
                </c:pt>
                <c:pt idx="177">
                  <c:v>0.65900000000000003</c:v>
                </c:pt>
                <c:pt idx="178">
                  <c:v>0.65600000000000003</c:v>
                </c:pt>
                <c:pt idx="179">
                  <c:v>0.46</c:v>
                </c:pt>
                <c:pt idx="180">
                  <c:v>0.79300000000000004</c:v>
                </c:pt>
                <c:pt idx="181">
                  <c:v>1.018</c:v>
                </c:pt>
                <c:pt idx="182">
                  <c:v>1.0109999999999999</c:v>
                </c:pt>
                <c:pt idx="183">
                  <c:v>0.63</c:v>
                </c:pt>
                <c:pt idx="184">
                  <c:v>0.86699999999999999</c:v>
                </c:pt>
                <c:pt idx="185">
                  <c:v>1.3009999999999999</c:v>
                </c:pt>
                <c:pt idx="186">
                  <c:v>0.96199999999999997</c:v>
                </c:pt>
                <c:pt idx="187">
                  <c:v>1.008</c:v>
                </c:pt>
                <c:pt idx="188">
                  <c:v>0.90900000000000003</c:v>
                </c:pt>
                <c:pt idx="189">
                  <c:v>0.72899999999999998</c:v>
                </c:pt>
                <c:pt idx="190">
                  <c:v>0.77900000000000003</c:v>
                </c:pt>
                <c:pt idx="191">
                  <c:v>0.624</c:v>
                </c:pt>
                <c:pt idx="192">
                  <c:v>0.60399999999999998</c:v>
                </c:pt>
                <c:pt idx="193">
                  <c:v>0.503</c:v>
                </c:pt>
                <c:pt idx="194">
                  <c:v>0.44</c:v>
                </c:pt>
                <c:pt idx="195">
                  <c:v>0.63300000000000001</c:v>
                </c:pt>
                <c:pt idx="196">
                  <c:v>0.69899999999999995</c:v>
                </c:pt>
                <c:pt idx="197">
                  <c:v>0.81499999999999995</c:v>
                </c:pt>
                <c:pt idx="198">
                  <c:v>0.68899999999999995</c:v>
                </c:pt>
                <c:pt idx="199">
                  <c:v>0.76500000000000001</c:v>
                </c:pt>
                <c:pt idx="200">
                  <c:v>0.75600000000000001</c:v>
                </c:pt>
                <c:pt idx="201">
                  <c:v>0.75</c:v>
                </c:pt>
                <c:pt idx="202">
                  <c:v>0.86399999999999999</c:v>
                </c:pt>
                <c:pt idx="203">
                  <c:v>0.6</c:v>
                </c:pt>
                <c:pt idx="204">
                  <c:v>0.57299999999999995</c:v>
                </c:pt>
                <c:pt idx="205">
                  <c:v>0.75800000000000001</c:v>
                </c:pt>
                <c:pt idx="206">
                  <c:v>0.75600000000000001</c:v>
                </c:pt>
                <c:pt idx="207">
                  <c:v>0.58399999999999996</c:v>
                </c:pt>
                <c:pt idx="208">
                  <c:v>0.81699999999999995</c:v>
                </c:pt>
                <c:pt idx="209">
                  <c:v>0.75700000000000001</c:v>
                </c:pt>
                <c:pt idx="210">
                  <c:v>0.72899999999999998</c:v>
                </c:pt>
                <c:pt idx="211">
                  <c:v>0.68700000000000006</c:v>
                </c:pt>
                <c:pt idx="212">
                  <c:v>0.624</c:v>
                </c:pt>
                <c:pt idx="213">
                  <c:v>0.629</c:v>
                </c:pt>
                <c:pt idx="214">
                  <c:v>0.497</c:v>
                </c:pt>
                <c:pt idx="215">
                  <c:v>0.52</c:v>
                </c:pt>
                <c:pt idx="216">
                  <c:v>0.313</c:v>
                </c:pt>
                <c:pt idx="217">
                  <c:v>0.34100000000000003</c:v>
                </c:pt>
                <c:pt idx="218">
                  <c:v>-2.8000000000000001E-2</c:v>
                </c:pt>
                <c:pt idx="219">
                  <c:v>-0.13100000000000001</c:v>
                </c:pt>
                <c:pt idx="220">
                  <c:v>-0.127</c:v>
                </c:pt>
                <c:pt idx="221">
                  <c:v>2.9000000000000001E-2</c:v>
                </c:pt>
                <c:pt idx="222">
                  <c:v>-7.0000000000000001E-3</c:v>
                </c:pt>
                <c:pt idx="223">
                  <c:v>5.7000000000000002E-2</c:v>
                </c:pt>
                <c:pt idx="224">
                  <c:v>-7.8E-2</c:v>
                </c:pt>
                <c:pt idx="225">
                  <c:v>4.3999999999999997E-2</c:v>
                </c:pt>
                <c:pt idx="226">
                  <c:v>6.4000000000000001E-2</c:v>
                </c:pt>
                <c:pt idx="227">
                  <c:v>4.5999999999999999E-2</c:v>
                </c:pt>
                <c:pt idx="228">
                  <c:v>0.27100000000000002</c:v>
                </c:pt>
                <c:pt idx="229">
                  <c:v>0.249</c:v>
                </c:pt>
                <c:pt idx="230">
                  <c:v>0.126</c:v>
                </c:pt>
                <c:pt idx="231">
                  <c:v>9.7000000000000003E-2</c:v>
                </c:pt>
                <c:pt idx="232">
                  <c:v>-0.124</c:v>
                </c:pt>
                <c:pt idx="233">
                  <c:v>-3.2000000000000001E-2</c:v>
                </c:pt>
                <c:pt idx="234">
                  <c:v>-0.251</c:v>
                </c:pt>
                <c:pt idx="235">
                  <c:v>-0.30399999999999999</c:v>
                </c:pt>
                <c:pt idx="236">
                  <c:v>-0.16300000000000001</c:v>
                </c:pt>
                <c:pt idx="237">
                  <c:v>5.5E-2</c:v>
                </c:pt>
                <c:pt idx="238">
                  <c:v>6.7000000000000004E-2</c:v>
                </c:pt>
                <c:pt idx="239">
                  <c:v>2.9000000000000001E-2</c:v>
                </c:pt>
                <c:pt idx="240">
                  <c:v>2.3E-2</c:v>
                </c:pt>
                <c:pt idx="241">
                  <c:v>-2.1000000000000001E-2</c:v>
                </c:pt>
                <c:pt idx="242">
                  <c:v>1.2999999999999999E-2</c:v>
                </c:pt>
                <c:pt idx="243">
                  <c:v>8.8999999999999996E-2</c:v>
                </c:pt>
                <c:pt idx="244">
                  <c:v>2.5000000000000001E-2</c:v>
                </c:pt>
                <c:pt idx="245">
                  <c:v>0.03</c:v>
                </c:pt>
                <c:pt idx="246">
                  <c:v>-1.7999999999999999E-2</c:v>
                </c:pt>
                <c:pt idx="247">
                  <c:v>-2.5000000000000001E-2</c:v>
                </c:pt>
                <c:pt idx="248">
                  <c:v>-6.4000000000000001E-2</c:v>
                </c:pt>
                <c:pt idx="249">
                  <c:v>-1.2E-2</c:v>
                </c:pt>
                <c:pt idx="250">
                  <c:v>-0.08</c:v>
                </c:pt>
                <c:pt idx="251">
                  <c:v>-0.32100000000000001</c:v>
                </c:pt>
                <c:pt idx="252">
                  <c:v>-0.30299999999999999</c:v>
                </c:pt>
                <c:pt idx="253">
                  <c:v>-0.36799999999999999</c:v>
                </c:pt>
                <c:pt idx="254">
                  <c:v>-0.61099999999999999</c:v>
                </c:pt>
                <c:pt idx="255">
                  <c:v>-0.66700000000000004</c:v>
                </c:pt>
                <c:pt idx="256">
                  <c:v>-0.91900000000000004</c:v>
                </c:pt>
                <c:pt idx="257">
                  <c:v>-0.66700000000000004</c:v>
                </c:pt>
                <c:pt idx="258">
                  <c:v>-0.86899999999999999</c:v>
                </c:pt>
                <c:pt idx="259">
                  <c:v>-0.82699999999999996</c:v>
                </c:pt>
                <c:pt idx="260">
                  <c:v>-0.82399999999999995</c:v>
                </c:pt>
                <c:pt idx="261">
                  <c:v>-0.68500000000000005</c:v>
                </c:pt>
                <c:pt idx="262">
                  <c:v>-0.82499999999999996</c:v>
                </c:pt>
                <c:pt idx="263">
                  <c:v>-0.79200000000000004</c:v>
                </c:pt>
                <c:pt idx="264">
                  <c:v>-0.80400000000000005</c:v>
                </c:pt>
                <c:pt idx="265">
                  <c:v>-0.72799999999999998</c:v>
                </c:pt>
                <c:pt idx="266">
                  <c:v>-0.77700000000000002</c:v>
                </c:pt>
                <c:pt idx="267">
                  <c:v>-0.64300000000000002</c:v>
                </c:pt>
                <c:pt idx="268">
                  <c:v>-0.86699999999999999</c:v>
                </c:pt>
                <c:pt idx="269">
                  <c:v>-0.80300000000000005</c:v>
                </c:pt>
                <c:pt idx="270">
                  <c:v>-0.88800000000000001</c:v>
                </c:pt>
                <c:pt idx="271">
                  <c:v>-0.77500000000000002</c:v>
                </c:pt>
                <c:pt idx="272">
                  <c:v>-0.86</c:v>
                </c:pt>
                <c:pt idx="273">
                  <c:v>-1.3129999999999999</c:v>
                </c:pt>
                <c:pt idx="274">
                  <c:v>-1.327</c:v>
                </c:pt>
                <c:pt idx="275">
                  <c:v>-1.7350000000000001</c:v>
                </c:pt>
                <c:pt idx="276">
                  <c:v>-1.732</c:v>
                </c:pt>
                <c:pt idx="277">
                  <c:v>-1.6419999999999999</c:v>
                </c:pt>
                <c:pt idx="278">
                  <c:v>-1.407</c:v>
                </c:pt>
                <c:pt idx="279">
                  <c:v>-1.5589999999999999</c:v>
                </c:pt>
                <c:pt idx="280">
                  <c:v>-1.5649999999999999</c:v>
                </c:pt>
                <c:pt idx="281">
                  <c:v>-1.5960000000000001</c:v>
                </c:pt>
                <c:pt idx="282">
                  <c:v>-1.643</c:v>
                </c:pt>
                <c:pt idx="283">
                  <c:v>-1.7190000000000001</c:v>
                </c:pt>
                <c:pt idx="284">
                  <c:v>-1.6319999999999999</c:v>
                </c:pt>
                <c:pt idx="285">
                  <c:v>-1.5049999999999999</c:v>
                </c:pt>
                <c:pt idx="286">
                  <c:v>-1.4470000000000001</c:v>
                </c:pt>
                <c:pt idx="287">
                  <c:v>-1.6479999999999999</c:v>
                </c:pt>
                <c:pt idx="288">
                  <c:v>-1.468</c:v>
                </c:pt>
                <c:pt idx="289">
                  <c:v>-1.474</c:v>
                </c:pt>
                <c:pt idx="290">
                  <c:v>-1.5149999999999999</c:v>
                </c:pt>
                <c:pt idx="291">
                  <c:v>-1.6140000000000001</c:v>
                </c:pt>
                <c:pt idx="292">
                  <c:v>-1.4710000000000001</c:v>
                </c:pt>
                <c:pt idx="293">
                  <c:v>-1.488</c:v>
                </c:pt>
                <c:pt idx="294">
                  <c:v>-1.6359999999999999</c:v>
                </c:pt>
                <c:pt idx="295">
                  <c:v>-1.498</c:v>
                </c:pt>
                <c:pt idx="296">
                  <c:v>-1.593</c:v>
                </c:pt>
                <c:pt idx="297">
                  <c:v>-1.55</c:v>
                </c:pt>
                <c:pt idx="298">
                  <c:v>-1.5609999999999999</c:v>
                </c:pt>
                <c:pt idx="299">
                  <c:v>-1.524</c:v>
                </c:pt>
                <c:pt idx="300">
                  <c:v>-1.472</c:v>
                </c:pt>
                <c:pt idx="301">
                  <c:v>-1.56</c:v>
                </c:pt>
                <c:pt idx="302">
                  <c:v>-1.3680000000000001</c:v>
                </c:pt>
                <c:pt idx="303">
                  <c:v>-1.5149999999999999</c:v>
                </c:pt>
                <c:pt idx="304">
                  <c:v>-1.554</c:v>
                </c:pt>
                <c:pt idx="305">
                  <c:v>-1.512</c:v>
                </c:pt>
                <c:pt idx="306">
                  <c:v>-1.81</c:v>
                </c:pt>
                <c:pt idx="307">
                  <c:v>-1.738</c:v>
                </c:pt>
                <c:pt idx="308">
                  <c:v>-1.913</c:v>
                </c:pt>
                <c:pt idx="309">
                  <c:v>-1.835</c:v>
                </c:pt>
                <c:pt idx="310">
                  <c:v>-1.9870000000000001</c:v>
                </c:pt>
                <c:pt idx="311">
                  <c:v>-2.1680000000000001</c:v>
                </c:pt>
                <c:pt idx="312">
                  <c:v>-2.1589999999999998</c:v>
                </c:pt>
                <c:pt idx="313">
                  <c:v>-1.895</c:v>
                </c:pt>
                <c:pt idx="314">
                  <c:v>-1.831</c:v>
                </c:pt>
                <c:pt idx="315">
                  <c:v>-1.7789999999999999</c:v>
                </c:pt>
                <c:pt idx="316">
                  <c:v>-1.97</c:v>
                </c:pt>
                <c:pt idx="317">
                  <c:v>-2.0459999999999998</c:v>
                </c:pt>
                <c:pt idx="318">
                  <c:v>-1.867</c:v>
                </c:pt>
                <c:pt idx="319">
                  <c:v>-2.1019999999999999</c:v>
                </c:pt>
                <c:pt idx="320">
                  <c:v>-2.2959999999999998</c:v>
                </c:pt>
                <c:pt idx="321">
                  <c:v>-2.319</c:v>
                </c:pt>
                <c:pt idx="322">
                  <c:v>-2.3340000000000001</c:v>
                </c:pt>
                <c:pt idx="323">
                  <c:v>-2.1339999999999999</c:v>
                </c:pt>
                <c:pt idx="324">
                  <c:v>-2.1869999999999998</c:v>
                </c:pt>
                <c:pt idx="325">
                  <c:v>-2.2400000000000002</c:v>
                </c:pt>
                <c:pt idx="326">
                  <c:v>-2.2749999999999999</c:v>
                </c:pt>
                <c:pt idx="327">
                  <c:v>-2.3199999999999998</c:v>
                </c:pt>
                <c:pt idx="328">
                  <c:v>-2.153</c:v>
                </c:pt>
                <c:pt idx="329">
                  <c:v>-1.837</c:v>
                </c:pt>
                <c:pt idx="330">
                  <c:v>-1.929</c:v>
                </c:pt>
                <c:pt idx="331">
                  <c:v>-1.974</c:v>
                </c:pt>
                <c:pt idx="332">
                  <c:v>-2.101</c:v>
                </c:pt>
                <c:pt idx="333">
                  <c:v>-2.0579999999999998</c:v>
                </c:pt>
                <c:pt idx="334">
                  <c:v>-2.3460000000000001</c:v>
                </c:pt>
                <c:pt idx="335">
                  <c:v>-2.35</c:v>
                </c:pt>
                <c:pt idx="336">
                  <c:v>-2.109</c:v>
                </c:pt>
                <c:pt idx="337">
                  <c:v>-2.3559999999999999</c:v>
                </c:pt>
                <c:pt idx="338">
                  <c:v>-2.59</c:v>
                </c:pt>
                <c:pt idx="339">
                  <c:v>-2.2810000000000001</c:v>
                </c:pt>
                <c:pt idx="340">
                  <c:v>-2.1190000000000002</c:v>
                </c:pt>
                <c:pt idx="341">
                  <c:v>-2.056</c:v>
                </c:pt>
                <c:pt idx="342">
                  <c:v>-1.9330000000000001</c:v>
                </c:pt>
                <c:pt idx="343">
                  <c:v>-1.5389999999999999</c:v>
                </c:pt>
                <c:pt idx="344">
                  <c:v>-1.0569999999999999</c:v>
                </c:pt>
                <c:pt idx="345">
                  <c:v>-0.70499999999999996</c:v>
                </c:pt>
                <c:pt idx="346">
                  <c:v>-0.86199999999999999</c:v>
                </c:pt>
                <c:pt idx="347">
                  <c:v>-0.40100000000000002</c:v>
                </c:pt>
                <c:pt idx="348">
                  <c:v>4.1000000000000002E-2</c:v>
                </c:pt>
                <c:pt idx="349">
                  <c:v>0.28499999999999998</c:v>
                </c:pt>
                <c:pt idx="350">
                  <c:v>0.13</c:v>
                </c:pt>
                <c:pt idx="351">
                  <c:v>0.54800000000000004</c:v>
                </c:pt>
                <c:pt idx="352">
                  <c:v>0.34899999999999998</c:v>
                </c:pt>
                <c:pt idx="353">
                  <c:v>0.71499999999999997</c:v>
                </c:pt>
                <c:pt idx="354">
                  <c:v>0.36599999999999999</c:v>
                </c:pt>
                <c:pt idx="355">
                  <c:v>0.66100000000000003</c:v>
                </c:pt>
                <c:pt idx="356">
                  <c:v>1.0980000000000001</c:v>
                </c:pt>
                <c:pt idx="357">
                  <c:v>0.95</c:v>
                </c:pt>
                <c:pt idx="358">
                  <c:v>1.0469999999999999</c:v>
                </c:pt>
                <c:pt idx="359">
                  <c:v>1.171</c:v>
                </c:pt>
                <c:pt idx="360">
                  <c:v>1.212</c:v>
                </c:pt>
              </c:numCache>
            </c:numRef>
          </c:val>
          <c:smooth val="0"/>
          <c:extLst>
            <c:ext xmlns:c16="http://schemas.microsoft.com/office/drawing/2014/chart" uri="{C3380CC4-5D6E-409C-BE32-E72D297353CC}">
              <c16:uniqueId val="{00000000-FC90-4B91-B2A2-97CAD5928A3D}"/>
            </c:ext>
          </c:extLst>
        </c:ser>
        <c:dLbls>
          <c:showLegendKey val="0"/>
          <c:showVal val="0"/>
          <c:showCatName val="0"/>
          <c:showSerName val="0"/>
          <c:showPercent val="0"/>
          <c:showBubbleSize val="0"/>
        </c:dLbls>
        <c:smooth val="0"/>
        <c:axId val="1655850608"/>
        <c:axId val="1655849168"/>
      </c:lineChart>
      <c:dateAx>
        <c:axId val="1655850608"/>
        <c:scaling>
          <c:orientation val="minMax"/>
        </c:scaling>
        <c:delete val="0"/>
        <c:axPos val="b"/>
        <c:numFmt formatCode="mmm\-yy"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55849168"/>
        <c:crosses val="autoZero"/>
        <c:auto val="1"/>
        <c:lblOffset val="100"/>
        <c:baseTimeUnit val="months"/>
      </c:dateAx>
      <c:valAx>
        <c:axId val="165584916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558506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lumMod val="10000"/>
        <a:lumOff val="90000"/>
      </a:schemeClr>
    </a:solidFill>
    <a:ln>
      <a:noFill/>
    </a:ln>
    <a:effectLst/>
  </c:spPr>
  <c:txPr>
    <a:bodyPr/>
    <a:lstStyle/>
    <a:p>
      <a:pPr>
        <a:defRPr/>
      </a:pPr>
      <a:endParaRPr lang="en-US"/>
    </a:p>
  </c:txPr>
  <c:externalData r:id="rId3">
    <c:autoUpdate val="0"/>
  </c:externalData>
  <c:userShapes r:id="rId4"/>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UK Treasury Index Linked 0.125% 2068</c:v>
                </c:pt>
              </c:strCache>
            </c:strRef>
          </c:tx>
          <c:spPr>
            <a:ln w="28575" cap="rnd">
              <a:solidFill>
                <a:schemeClr val="accent1"/>
              </a:solidFill>
              <a:round/>
            </a:ln>
            <a:effectLst/>
          </c:spPr>
          <c:marker>
            <c:symbol val="none"/>
          </c:marker>
          <c:cat>
            <c:numRef>
              <c:f>Sheet1!$A$2:$A$122</c:f>
              <c:numCache>
                <c:formatCode>mmm\-yy</c:formatCode>
                <c:ptCount val="121"/>
                <c:pt idx="0">
                  <c:v>41518</c:v>
                </c:pt>
                <c:pt idx="1">
                  <c:v>41548</c:v>
                </c:pt>
                <c:pt idx="2">
                  <c:v>41579</c:v>
                </c:pt>
                <c:pt idx="3">
                  <c:v>41609</c:v>
                </c:pt>
                <c:pt idx="4">
                  <c:v>41640</c:v>
                </c:pt>
                <c:pt idx="5">
                  <c:v>41671</c:v>
                </c:pt>
                <c:pt idx="6">
                  <c:v>41699</c:v>
                </c:pt>
                <c:pt idx="7">
                  <c:v>41730</c:v>
                </c:pt>
                <c:pt idx="8">
                  <c:v>41760</c:v>
                </c:pt>
                <c:pt idx="9">
                  <c:v>41791</c:v>
                </c:pt>
                <c:pt idx="10">
                  <c:v>41821</c:v>
                </c:pt>
                <c:pt idx="11">
                  <c:v>41852</c:v>
                </c:pt>
                <c:pt idx="12">
                  <c:v>41883</c:v>
                </c:pt>
                <c:pt idx="13">
                  <c:v>41913</c:v>
                </c:pt>
                <c:pt idx="14">
                  <c:v>41944</c:v>
                </c:pt>
                <c:pt idx="15">
                  <c:v>41974</c:v>
                </c:pt>
                <c:pt idx="16">
                  <c:v>42005</c:v>
                </c:pt>
                <c:pt idx="17">
                  <c:v>42036</c:v>
                </c:pt>
                <c:pt idx="18">
                  <c:v>42064</c:v>
                </c:pt>
                <c:pt idx="19">
                  <c:v>42095</c:v>
                </c:pt>
                <c:pt idx="20">
                  <c:v>42125</c:v>
                </c:pt>
                <c:pt idx="21">
                  <c:v>42156</c:v>
                </c:pt>
                <c:pt idx="22">
                  <c:v>42186</c:v>
                </c:pt>
                <c:pt idx="23">
                  <c:v>42217</c:v>
                </c:pt>
                <c:pt idx="24">
                  <c:v>42248</c:v>
                </c:pt>
                <c:pt idx="25">
                  <c:v>42278</c:v>
                </c:pt>
                <c:pt idx="26">
                  <c:v>42309</c:v>
                </c:pt>
                <c:pt idx="27">
                  <c:v>42339</c:v>
                </c:pt>
                <c:pt idx="28">
                  <c:v>42370</c:v>
                </c:pt>
                <c:pt idx="29">
                  <c:v>42401</c:v>
                </c:pt>
                <c:pt idx="30">
                  <c:v>42430</c:v>
                </c:pt>
                <c:pt idx="31">
                  <c:v>42461</c:v>
                </c:pt>
                <c:pt idx="32">
                  <c:v>42491</c:v>
                </c:pt>
                <c:pt idx="33">
                  <c:v>42522</c:v>
                </c:pt>
                <c:pt idx="34">
                  <c:v>42552</c:v>
                </c:pt>
                <c:pt idx="35">
                  <c:v>42583</c:v>
                </c:pt>
                <c:pt idx="36">
                  <c:v>42614</c:v>
                </c:pt>
                <c:pt idx="37">
                  <c:v>42644</c:v>
                </c:pt>
                <c:pt idx="38">
                  <c:v>42675</c:v>
                </c:pt>
                <c:pt idx="39">
                  <c:v>42705</c:v>
                </c:pt>
                <c:pt idx="40">
                  <c:v>42736</c:v>
                </c:pt>
                <c:pt idx="41">
                  <c:v>42767</c:v>
                </c:pt>
                <c:pt idx="42">
                  <c:v>42795</c:v>
                </c:pt>
                <c:pt idx="43">
                  <c:v>42826</c:v>
                </c:pt>
                <c:pt idx="44">
                  <c:v>42856</c:v>
                </c:pt>
                <c:pt idx="45">
                  <c:v>42887</c:v>
                </c:pt>
                <c:pt idx="46">
                  <c:v>42917</c:v>
                </c:pt>
                <c:pt idx="47">
                  <c:v>42948</c:v>
                </c:pt>
                <c:pt idx="48">
                  <c:v>42979</c:v>
                </c:pt>
                <c:pt idx="49">
                  <c:v>43009</c:v>
                </c:pt>
                <c:pt idx="50">
                  <c:v>43040</c:v>
                </c:pt>
                <c:pt idx="51">
                  <c:v>43070</c:v>
                </c:pt>
                <c:pt idx="52">
                  <c:v>43101</c:v>
                </c:pt>
                <c:pt idx="53">
                  <c:v>43132</c:v>
                </c:pt>
                <c:pt idx="54">
                  <c:v>43160</c:v>
                </c:pt>
                <c:pt idx="55">
                  <c:v>43191</c:v>
                </c:pt>
                <c:pt idx="56">
                  <c:v>43221</c:v>
                </c:pt>
                <c:pt idx="57">
                  <c:v>43252</c:v>
                </c:pt>
                <c:pt idx="58">
                  <c:v>43282</c:v>
                </c:pt>
                <c:pt idx="59">
                  <c:v>43313</c:v>
                </c:pt>
                <c:pt idx="60">
                  <c:v>43344</c:v>
                </c:pt>
                <c:pt idx="61">
                  <c:v>43374</c:v>
                </c:pt>
                <c:pt idx="62">
                  <c:v>43405</c:v>
                </c:pt>
                <c:pt idx="63">
                  <c:v>43435</c:v>
                </c:pt>
                <c:pt idx="64">
                  <c:v>43466</c:v>
                </c:pt>
                <c:pt idx="65">
                  <c:v>43497</c:v>
                </c:pt>
                <c:pt idx="66">
                  <c:v>43525</c:v>
                </c:pt>
                <c:pt idx="67">
                  <c:v>43556</c:v>
                </c:pt>
                <c:pt idx="68">
                  <c:v>43586</c:v>
                </c:pt>
                <c:pt idx="69">
                  <c:v>43617</c:v>
                </c:pt>
                <c:pt idx="70">
                  <c:v>43647</c:v>
                </c:pt>
                <c:pt idx="71">
                  <c:v>43678</c:v>
                </c:pt>
                <c:pt idx="72">
                  <c:v>43709</c:v>
                </c:pt>
                <c:pt idx="73">
                  <c:v>43739</c:v>
                </c:pt>
                <c:pt idx="74">
                  <c:v>43770</c:v>
                </c:pt>
                <c:pt idx="75">
                  <c:v>43800</c:v>
                </c:pt>
                <c:pt idx="76">
                  <c:v>43831</c:v>
                </c:pt>
                <c:pt idx="77">
                  <c:v>43862</c:v>
                </c:pt>
                <c:pt idx="78">
                  <c:v>43891</c:v>
                </c:pt>
                <c:pt idx="79">
                  <c:v>43922</c:v>
                </c:pt>
                <c:pt idx="80">
                  <c:v>43952</c:v>
                </c:pt>
                <c:pt idx="81">
                  <c:v>43983</c:v>
                </c:pt>
                <c:pt idx="82">
                  <c:v>44013</c:v>
                </c:pt>
                <c:pt idx="83">
                  <c:v>44044</c:v>
                </c:pt>
                <c:pt idx="84">
                  <c:v>44075</c:v>
                </c:pt>
                <c:pt idx="85">
                  <c:v>44105</c:v>
                </c:pt>
                <c:pt idx="86">
                  <c:v>44136</c:v>
                </c:pt>
                <c:pt idx="87">
                  <c:v>44166</c:v>
                </c:pt>
                <c:pt idx="88">
                  <c:v>44197</c:v>
                </c:pt>
                <c:pt idx="89">
                  <c:v>44228</c:v>
                </c:pt>
                <c:pt idx="90">
                  <c:v>44256</c:v>
                </c:pt>
                <c:pt idx="91">
                  <c:v>44287</c:v>
                </c:pt>
                <c:pt idx="92">
                  <c:v>44317</c:v>
                </c:pt>
                <c:pt idx="93">
                  <c:v>44348</c:v>
                </c:pt>
                <c:pt idx="94">
                  <c:v>44378</c:v>
                </c:pt>
                <c:pt idx="95">
                  <c:v>44409</c:v>
                </c:pt>
                <c:pt idx="96">
                  <c:v>44440</c:v>
                </c:pt>
                <c:pt idx="97">
                  <c:v>44470</c:v>
                </c:pt>
                <c:pt idx="98">
                  <c:v>44501</c:v>
                </c:pt>
                <c:pt idx="99">
                  <c:v>44531</c:v>
                </c:pt>
                <c:pt idx="100">
                  <c:v>44562</c:v>
                </c:pt>
                <c:pt idx="101">
                  <c:v>44593</c:v>
                </c:pt>
                <c:pt idx="102">
                  <c:v>44621</c:v>
                </c:pt>
                <c:pt idx="103">
                  <c:v>44652</c:v>
                </c:pt>
                <c:pt idx="104">
                  <c:v>44682</c:v>
                </c:pt>
                <c:pt idx="105">
                  <c:v>44713</c:v>
                </c:pt>
                <c:pt idx="106">
                  <c:v>44743</c:v>
                </c:pt>
                <c:pt idx="107">
                  <c:v>44774</c:v>
                </c:pt>
                <c:pt idx="108">
                  <c:v>44805</c:v>
                </c:pt>
                <c:pt idx="109">
                  <c:v>44835</c:v>
                </c:pt>
                <c:pt idx="110">
                  <c:v>44866</c:v>
                </c:pt>
                <c:pt idx="111">
                  <c:v>44896</c:v>
                </c:pt>
                <c:pt idx="112">
                  <c:v>44927</c:v>
                </c:pt>
                <c:pt idx="113">
                  <c:v>44958</c:v>
                </c:pt>
                <c:pt idx="114">
                  <c:v>44986</c:v>
                </c:pt>
                <c:pt idx="115">
                  <c:v>45017</c:v>
                </c:pt>
                <c:pt idx="116">
                  <c:v>45047</c:v>
                </c:pt>
                <c:pt idx="117">
                  <c:v>45078</c:v>
                </c:pt>
                <c:pt idx="118">
                  <c:v>45108</c:v>
                </c:pt>
                <c:pt idx="119">
                  <c:v>45139</c:v>
                </c:pt>
                <c:pt idx="120">
                  <c:v>45170</c:v>
                </c:pt>
              </c:numCache>
            </c:numRef>
          </c:cat>
          <c:val>
            <c:numRef>
              <c:f>Sheet1!$B$2:$B$122</c:f>
              <c:numCache>
                <c:formatCode>0.0</c:formatCode>
                <c:ptCount val="121"/>
                <c:pt idx="0">
                  <c:v>105.97499999999999</c:v>
                </c:pt>
                <c:pt idx="1">
                  <c:v>108.875</c:v>
                </c:pt>
                <c:pt idx="2">
                  <c:v>109.417</c:v>
                </c:pt>
                <c:pt idx="3">
                  <c:v>104.55800000000001</c:v>
                </c:pt>
                <c:pt idx="4">
                  <c:v>106.46299999999999</c:v>
                </c:pt>
                <c:pt idx="5">
                  <c:v>105.96</c:v>
                </c:pt>
                <c:pt idx="6">
                  <c:v>110.655</c:v>
                </c:pt>
                <c:pt idx="7">
                  <c:v>111.593</c:v>
                </c:pt>
                <c:pt idx="8">
                  <c:v>114.25</c:v>
                </c:pt>
                <c:pt idx="9">
                  <c:v>111.413</c:v>
                </c:pt>
                <c:pt idx="10">
                  <c:v>114.12</c:v>
                </c:pt>
                <c:pt idx="11">
                  <c:v>127.598</c:v>
                </c:pt>
                <c:pt idx="12">
                  <c:v>125.93300000000001</c:v>
                </c:pt>
                <c:pt idx="13">
                  <c:v>130.39500000000001</c:v>
                </c:pt>
                <c:pt idx="14">
                  <c:v>145.41499999999999</c:v>
                </c:pt>
                <c:pt idx="15">
                  <c:v>151.303</c:v>
                </c:pt>
                <c:pt idx="16">
                  <c:v>174.238</c:v>
                </c:pt>
                <c:pt idx="17">
                  <c:v>152.738</c:v>
                </c:pt>
                <c:pt idx="18">
                  <c:v>170.51</c:v>
                </c:pt>
                <c:pt idx="19">
                  <c:v>170.07300000000001</c:v>
                </c:pt>
                <c:pt idx="20">
                  <c:v>170.905</c:v>
                </c:pt>
                <c:pt idx="21">
                  <c:v>163.76</c:v>
                </c:pt>
                <c:pt idx="22">
                  <c:v>176.69499999999999</c:v>
                </c:pt>
                <c:pt idx="23">
                  <c:v>173.18</c:v>
                </c:pt>
                <c:pt idx="24">
                  <c:v>171.49299999999999</c:v>
                </c:pt>
                <c:pt idx="25">
                  <c:v>166.23500000000001</c:v>
                </c:pt>
                <c:pt idx="26">
                  <c:v>171.71299999999999</c:v>
                </c:pt>
                <c:pt idx="27">
                  <c:v>160.43299999999999</c:v>
                </c:pt>
                <c:pt idx="28">
                  <c:v>176.767</c:v>
                </c:pt>
                <c:pt idx="29">
                  <c:v>176.64699999999999</c:v>
                </c:pt>
                <c:pt idx="30">
                  <c:v>182.785</c:v>
                </c:pt>
                <c:pt idx="31">
                  <c:v>172.47499999999999</c:v>
                </c:pt>
                <c:pt idx="32">
                  <c:v>180.44300000000001</c:v>
                </c:pt>
                <c:pt idx="33">
                  <c:v>225.065</c:v>
                </c:pt>
                <c:pt idx="34">
                  <c:v>221.24799999999999</c:v>
                </c:pt>
                <c:pt idx="35">
                  <c:v>263.81799999999998</c:v>
                </c:pt>
                <c:pt idx="36">
                  <c:v>260.02800000000002</c:v>
                </c:pt>
                <c:pt idx="37">
                  <c:v>257.11500000000001</c:v>
                </c:pt>
                <c:pt idx="38">
                  <c:v>229.72300000000001</c:v>
                </c:pt>
                <c:pt idx="39">
                  <c:v>248.31299999999999</c:v>
                </c:pt>
                <c:pt idx="40">
                  <c:v>245.892</c:v>
                </c:pt>
                <c:pt idx="41">
                  <c:v>246.84</c:v>
                </c:pt>
                <c:pt idx="42">
                  <c:v>252.16</c:v>
                </c:pt>
                <c:pt idx="43">
                  <c:v>262.84500000000003</c:v>
                </c:pt>
                <c:pt idx="44">
                  <c:v>250.28</c:v>
                </c:pt>
                <c:pt idx="45">
                  <c:v>232.58</c:v>
                </c:pt>
                <c:pt idx="46">
                  <c:v>223.61799999999999</c:v>
                </c:pt>
                <c:pt idx="47">
                  <c:v>247.27</c:v>
                </c:pt>
                <c:pt idx="48">
                  <c:v>227.20699999999999</c:v>
                </c:pt>
                <c:pt idx="49">
                  <c:v>230.72</c:v>
                </c:pt>
                <c:pt idx="50">
                  <c:v>233.02199999999999</c:v>
                </c:pt>
                <c:pt idx="51">
                  <c:v>240.21600000000001</c:v>
                </c:pt>
                <c:pt idx="52">
                  <c:v>226.96199999999999</c:v>
                </c:pt>
                <c:pt idx="53">
                  <c:v>231.22200000000001</c:v>
                </c:pt>
                <c:pt idx="54">
                  <c:v>244.36600000000001</c:v>
                </c:pt>
                <c:pt idx="55">
                  <c:v>225.61199999999999</c:v>
                </c:pt>
                <c:pt idx="56">
                  <c:v>235.14400000000001</c:v>
                </c:pt>
                <c:pt idx="57">
                  <c:v>230.11500000000001</c:v>
                </c:pt>
                <c:pt idx="58">
                  <c:v>233.13</c:v>
                </c:pt>
                <c:pt idx="59">
                  <c:v>229.03399999999999</c:v>
                </c:pt>
                <c:pt idx="60">
                  <c:v>222.697</c:v>
                </c:pt>
                <c:pt idx="61">
                  <c:v>229.7</c:v>
                </c:pt>
                <c:pt idx="62">
                  <c:v>206.387</c:v>
                </c:pt>
                <c:pt idx="63">
                  <c:v>217.36699999999999</c:v>
                </c:pt>
                <c:pt idx="64">
                  <c:v>222.559</c:v>
                </c:pt>
                <c:pt idx="65">
                  <c:v>219.12799999999999</c:v>
                </c:pt>
                <c:pt idx="66">
                  <c:v>251.64699999999999</c:v>
                </c:pt>
                <c:pt idx="67">
                  <c:v>241.971</c:v>
                </c:pt>
                <c:pt idx="68">
                  <c:v>262.70400000000001</c:v>
                </c:pt>
                <c:pt idx="69">
                  <c:v>249.15</c:v>
                </c:pt>
                <c:pt idx="70">
                  <c:v>259.15800000000002</c:v>
                </c:pt>
                <c:pt idx="71">
                  <c:v>282.339</c:v>
                </c:pt>
                <c:pt idx="72">
                  <c:v>279.64699999999999</c:v>
                </c:pt>
                <c:pt idx="73">
                  <c:v>250.464</c:v>
                </c:pt>
                <c:pt idx="74">
                  <c:v>245.142</c:v>
                </c:pt>
                <c:pt idx="75">
                  <c:v>237.251</c:v>
                </c:pt>
                <c:pt idx="76">
                  <c:v>256.07600000000002</c:v>
                </c:pt>
                <c:pt idx="77">
                  <c:v>267.39100000000002</c:v>
                </c:pt>
                <c:pt idx="78">
                  <c:v>243.589</c:v>
                </c:pt>
                <c:pt idx="79">
                  <c:v>274.25799999999998</c:v>
                </c:pt>
                <c:pt idx="80">
                  <c:v>297.00700000000001</c:v>
                </c:pt>
                <c:pt idx="81">
                  <c:v>301.90600000000001</c:v>
                </c:pt>
                <c:pt idx="82">
                  <c:v>307.59899999999999</c:v>
                </c:pt>
                <c:pt idx="83">
                  <c:v>274.19200000000001</c:v>
                </c:pt>
                <c:pt idx="84">
                  <c:v>285.24900000000002</c:v>
                </c:pt>
                <c:pt idx="85">
                  <c:v>290.959</c:v>
                </c:pt>
                <c:pt idx="86">
                  <c:v>297.66000000000003</c:v>
                </c:pt>
                <c:pt idx="87">
                  <c:v>293.87</c:v>
                </c:pt>
                <c:pt idx="88">
                  <c:v>277.71199999999999</c:v>
                </c:pt>
                <c:pt idx="89">
                  <c:v>251.20099999999999</c:v>
                </c:pt>
                <c:pt idx="90">
                  <c:v>263.447</c:v>
                </c:pt>
                <c:pt idx="91">
                  <c:v>269.44099999999997</c:v>
                </c:pt>
                <c:pt idx="92">
                  <c:v>286.63</c:v>
                </c:pt>
                <c:pt idx="93">
                  <c:v>279.13900000000001</c:v>
                </c:pt>
                <c:pt idx="94">
                  <c:v>308.791</c:v>
                </c:pt>
                <c:pt idx="95">
                  <c:v>311.63</c:v>
                </c:pt>
                <c:pt idx="96">
                  <c:v>279.23399999999998</c:v>
                </c:pt>
                <c:pt idx="97">
                  <c:v>305.72199999999998</c:v>
                </c:pt>
                <c:pt idx="98">
                  <c:v>336.036</c:v>
                </c:pt>
                <c:pt idx="99">
                  <c:v>292.935</c:v>
                </c:pt>
                <c:pt idx="100">
                  <c:v>276.03699999999998</c:v>
                </c:pt>
                <c:pt idx="101">
                  <c:v>264.39100000000002</c:v>
                </c:pt>
                <c:pt idx="102">
                  <c:v>246.67099999999999</c:v>
                </c:pt>
                <c:pt idx="103">
                  <c:v>207.16200000000001</c:v>
                </c:pt>
                <c:pt idx="104">
                  <c:v>165.72200000000001</c:v>
                </c:pt>
                <c:pt idx="105">
                  <c:v>145.77199999999999</c:v>
                </c:pt>
                <c:pt idx="106">
                  <c:v>156.125</c:v>
                </c:pt>
                <c:pt idx="107">
                  <c:v>127.28400000000001</c:v>
                </c:pt>
                <c:pt idx="108">
                  <c:v>123.97</c:v>
                </c:pt>
                <c:pt idx="109">
                  <c:v>108.879</c:v>
                </c:pt>
                <c:pt idx="110">
                  <c:v>108.05800000000001</c:v>
                </c:pt>
                <c:pt idx="111">
                  <c:v>92.825000000000003</c:v>
                </c:pt>
                <c:pt idx="112">
                  <c:v>97.792000000000002</c:v>
                </c:pt>
                <c:pt idx="113">
                  <c:v>83.813000000000002</c:v>
                </c:pt>
                <c:pt idx="114">
                  <c:v>97.105999999999995</c:v>
                </c:pt>
                <c:pt idx="115">
                  <c:v>85.707999999999998</c:v>
                </c:pt>
                <c:pt idx="116">
                  <c:v>71.757999999999996</c:v>
                </c:pt>
                <c:pt idx="117">
                  <c:v>79.284999999999997</c:v>
                </c:pt>
                <c:pt idx="118">
                  <c:v>75.263999999999996</c:v>
                </c:pt>
                <c:pt idx="119">
                  <c:v>71.885999999999996</c:v>
                </c:pt>
                <c:pt idx="120">
                  <c:v>69.5</c:v>
                </c:pt>
              </c:numCache>
            </c:numRef>
          </c:val>
          <c:smooth val="0"/>
          <c:extLst>
            <c:ext xmlns:c16="http://schemas.microsoft.com/office/drawing/2014/chart" uri="{C3380CC4-5D6E-409C-BE32-E72D297353CC}">
              <c16:uniqueId val="{00000000-7756-44C4-842F-35B135ABAD33}"/>
            </c:ext>
          </c:extLst>
        </c:ser>
        <c:dLbls>
          <c:showLegendKey val="0"/>
          <c:showVal val="0"/>
          <c:showCatName val="0"/>
          <c:showSerName val="0"/>
          <c:showPercent val="0"/>
          <c:showBubbleSize val="0"/>
        </c:dLbls>
        <c:smooth val="0"/>
        <c:axId val="1580179664"/>
        <c:axId val="1580180624"/>
      </c:lineChart>
      <c:dateAx>
        <c:axId val="1580179664"/>
        <c:scaling>
          <c:orientation val="minMax"/>
        </c:scaling>
        <c:delete val="0"/>
        <c:axPos val="b"/>
        <c:numFmt formatCode="mmm\-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80180624"/>
        <c:crosses val="autoZero"/>
        <c:auto val="1"/>
        <c:lblOffset val="100"/>
        <c:baseTimeUnit val="months"/>
      </c:dateAx>
      <c:valAx>
        <c:axId val="158018062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801796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lumMod val="10000"/>
        <a:lumOff val="90000"/>
      </a:schemeClr>
    </a:solid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UK GDP</c:v>
                </c:pt>
              </c:strCache>
            </c:strRef>
          </c:tx>
          <c:spPr>
            <a:ln w="28575" cap="rnd">
              <a:solidFill>
                <a:schemeClr val="accent1"/>
              </a:solidFill>
              <a:round/>
            </a:ln>
            <a:effectLst/>
          </c:spPr>
          <c:marker>
            <c:symbol val="none"/>
          </c:marker>
          <c:cat>
            <c:numRef>
              <c:f>Sheet1!$A$2:$A$64</c:f>
              <c:numCache>
                <c:formatCode>mmm\-yy</c:formatCode>
                <c:ptCount val="63"/>
                <c:pt idx="0">
                  <c:v>39417</c:v>
                </c:pt>
                <c:pt idx="1">
                  <c:v>39508</c:v>
                </c:pt>
                <c:pt idx="2">
                  <c:v>39600</c:v>
                </c:pt>
                <c:pt idx="3">
                  <c:v>39692</c:v>
                </c:pt>
                <c:pt idx="4">
                  <c:v>39783</c:v>
                </c:pt>
                <c:pt idx="5">
                  <c:v>39873</c:v>
                </c:pt>
                <c:pt idx="6">
                  <c:v>39965</c:v>
                </c:pt>
                <c:pt idx="7">
                  <c:v>40057</c:v>
                </c:pt>
                <c:pt idx="8">
                  <c:v>40148</c:v>
                </c:pt>
                <c:pt idx="9">
                  <c:v>40238</c:v>
                </c:pt>
                <c:pt idx="10">
                  <c:v>40330</c:v>
                </c:pt>
                <c:pt idx="11">
                  <c:v>40422</c:v>
                </c:pt>
                <c:pt idx="12">
                  <c:v>40513</c:v>
                </c:pt>
                <c:pt idx="13">
                  <c:v>40603</c:v>
                </c:pt>
                <c:pt idx="14">
                  <c:v>40695</c:v>
                </c:pt>
                <c:pt idx="15">
                  <c:v>40787</c:v>
                </c:pt>
                <c:pt idx="16">
                  <c:v>40878</c:v>
                </c:pt>
                <c:pt idx="17">
                  <c:v>40969</c:v>
                </c:pt>
                <c:pt idx="18">
                  <c:v>41061</c:v>
                </c:pt>
                <c:pt idx="19">
                  <c:v>41153</c:v>
                </c:pt>
                <c:pt idx="20">
                  <c:v>41244</c:v>
                </c:pt>
                <c:pt idx="21">
                  <c:v>41334</c:v>
                </c:pt>
                <c:pt idx="22">
                  <c:v>41426</c:v>
                </c:pt>
                <c:pt idx="23">
                  <c:v>41518</c:v>
                </c:pt>
                <c:pt idx="24">
                  <c:v>41609</c:v>
                </c:pt>
                <c:pt idx="25">
                  <c:v>41699</c:v>
                </c:pt>
                <c:pt idx="26">
                  <c:v>41791</c:v>
                </c:pt>
                <c:pt idx="27">
                  <c:v>41883</c:v>
                </c:pt>
                <c:pt idx="28">
                  <c:v>41974</c:v>
                </c:pt>
                <c:pt idx="29">
                  <c:v>42064</c:v>
                </c:pt>
                <c:pt idx="30">
                  <c:v>42156</c:v>
                </c:pt>
                <c:pt idx="31">
                  <c:v>42248</c:v>
                </c:pt>
                <c:pt idx="32">
                  <c:v>42339</c:v>
                </c:pt>
                <c:pt idx="33">
                  <c:v>42430</c:v>
                </c:pt>
                <c:pt idx="34">
                  <c:v>42522</c:v>
                </c:pt>
                <c:pt idx="35">
                  <c:v>42614</c:v>
                </c:pt>
                <c:pt idx="36">
                  <c:v>42705</c:v>
                </c:pt>
                <c:pt idx="37">
                  <c:v>42795</c:v>
                </c:pt>
                <c:pt idx="38">
                  <c:v>42887</c:v>
                </c:pt>
                <c:pt idx="39">
                  <c:v>42979</c:v>
                </c:pt>
                <c:pt idx="40">
                  <c:v>43070</c:v>
                </c:pt>
                <c:pt idx="41">
                  <c:v>43160</c:v>
                </c:pt>
                <c:pt idx="42">
                  <c:v>43252</c:v>
                </c:pt>
                <c:pt idx="43">
                  <c:v>43344</c:v>
                </c:pt>
                <c:pt idx="44">
                  <c:v>43435</c:v>
                </c:pt>
                <c:pt idx="45">
                  <c:v>43525</c:v>
                </c:pt>
                <c:pt idx="46">
                  <c:v>43617</c:v>
                </c:pt>
                <c:pt idx="47">
                  <c:v>43709</c:v>
                </c:pt>
                <c:pt idx="48">
                  <c:v>43800</c:v>
                </c:pt>
                <c:pt idx="49">
                  <c:v>43891</c:v>
                </c:pt>
                <c:pt idx="50">
                  <c:v>43983</c:v>
                </c:pt>
                <c:pt idx="51">
                  <c:v>44075</c:v>
                </c:pt>
                <c:pt idx="52">
                  <c:v>44166</c:v>
                </c:pt>
                <c:pt idx="53">
                  <c:v>44256</c:v>
                </c:pt>
                <c:pt idx="54">
                  <c:v>44348</c:v>
                </c:pt>
                <c:pt idx="55">
                  <c:v>44440</c:v>
                </c:pt>
                <c:pt idx="56">
                  <c:v>44531</c:v>
                </c:pt>
                <c:pt idx="57">
                  <c:v>44621</c:v>
                </c:pt>
                <c:pt idx="58">
                  <c:v>44713</c:v>
                </c:pt>
                <c:pt idx="59">
                  <c:v>44805</c:v>
                </c:pt>
                <c:pt idx="60">
                  <c:v>44896</c:v>
                </c:pt>
                <c:pt idx="61">
                  <c:v>44986</c:v>
                </c:pt>
                <c:pt idx="62">
                  <c:v>45078</c:v>
                </c:pt>
              </c:numCache>
            </c:numRef>
          </c:cat>
          <c:val>
            <c:numRef>
              <c:f>Sheet1!$B$2:$B$64</c:f>
              <c:numCache>
                <c:formatCode>General</c:formatCode>
                <c:ptCount val="63"/>
                <c:pt idx="0">
                  <c:v>3.2</c:v>
                </c:pt>
                <c:pt idx="1">
                  <c:v>2.6</c:v>
                </c:pt>
                <c:pt idx="2">
                  <c:v>1.4</c:v>
                </c:pt>
                <c:pt idx="3">
                  <c:v>-0.9</c:v>
                </c:pt>
                <c:pt idx="4">
                  <c:v>-3.7</c:v>
                </c:pt>
                <c:pt idx="5">
                  <c:v>-6</c:v>
                </c:pt>
                <c:pt idx="6">
                  <c:v>-5.9</c:v>
                </c:pt>
                <c:pt idx="7">
                  <c:v>-4.3</c:v>
                </c:pt>
                <c:pt idx="8">
                  <c:v>-1.8</c:v>
                </c:pt>
                <c:pt idx="9">
                  <c:v>1.1000000000000001</c:v>
                </c:pt>
                <c:pt idx="10">
                  <c:v>2.6</c:v>
                </c:pt>
                <c:pt idx="11">
                  <c:v>3.1</c:v>
                </c:pt>
                <c:pt idx="12">
                  <c:v>2.9</c:v>
                </c:pt>
                <c:pt idx="13">
                  <c:v>2.2000000000000002</c:v>
                </c:pt>
                <c:pt idx="14">
                  <c:v>1.1000000000000001</c:v>
                </c:pt>
                <c:pt idx="15">
                  <c:v>0.6</c:v>
                </c:pt>
                <c:pt idx="16">
                  <c:v>0.4</c:v>
                </c:pt>
                <c:pt idx="17">
                  <c:v>1</c:v>
                </c:pt>
                <c:pt idx="18">
                  <c:v>0.9</c:v>
                </c:pt>
                <c:pt idx="19">
                  <c:v>2</c:v>
                </c:pt>
                <c:pt idx="20">
                  <c:v>1.9</c:v>
                </c:pt>
                <c:pt idx="21">
                  <c:v>1.3</c:v>
                </c:pt>
                <c:pt idx="22">
                  <c:v>2.1</c:v>
                </c:pt>
                <c:pt idx="23">
                  <c:v>1.6</c:v>
                </c:pt>
                <c:pt idx="24">
                  <c:v>2.2999999999999998</c:v>
                </c:pt>
                <c:pt idx="25">
                  <c:v>3</c:v>
                </c:pt>
                <c:pt idx="26">
                  <c:v>3.2</c:v>
                </c:pt>
                <c:pt idx="27">
                  <c:v>3.3</c:v>
                </c:pt>
                <c:pt idx="28">
                  <c:v>3.3</c:v>
                </c:pt>
                <c:pt idx="29">
                  <c:v>2.7</c:v>
                </c:pt>
                <c:pt idx="30">
                  <c:v>2.5</c:v>
                </c:pt>
                <c:pt idx="31">
                  <c:v>2.1</c:v>
                </c:pt>
                <c:pt idx="32">
                  <c:v>2.2000000000000002</c:v>
                </c:pt>
                <c:pt idx="33">
                  <c:v>2.2000000000000002</c:v>
                </c:pt>
                <c:pt idx="34">
                  <c:v>2.2000000000000002</c:v>
                </c:pt>
                <c:pt idx="35">
                  <c:v>2.2000000000000002</c:v>
                </c:pt>
                <c:pt idx="36">
                  <c:v>2.1</c:v>
                </c:pt>
                <c:pt idx="37">
                  <c:v>2.5</c:v>
                </c:pt>
                <c:pt idx="38">
                  <c:v>2.4</c:v>
                </c:pt>
                <c:pt idx="39">
                  <c:v>2.5</c:v>
                </c:pt>
                <c:pt idx="40">
                  <c:v>2.4</c:v>
                </c:pt>
                <c:pt idx="41">
                  <c:v>1.8</c:v>
                </c:pt>
                <c:pt idx="42">
                  <c:v>1.8</c:v>
                </c:pt>
                <c:pt idx="43">
                  <c:v>1.8</c:v>
                </c:pt>
                <c:pt idx="44">
                  <c:v>1.4</c:v>
                </c:pt>
                <c:pt idx="45">
                  <c:v>1.9</c:v>
                </c:pt>
                <c:pt idx="46">
                  <c:v>1.6</c:v>
                </c:pt>
                <c:pt idx="47">
                  <c:v>1.6</c:v>
                </c:pt>
                <c:pt idx="48">
                  <c:v>1.3</c:v>
                </c:pt>
                <c:pt idx="49">
                  <c:v>-2</c:v>
                </c:pt>
                <c:pt idx="50">
                  <c:v>-22.6</c:v>
                </c:pt>
                <c:pt idx="51">
                  <c:v>-10.3</c:v>
                </c:pt>
                <c:pt idx="52">
                  <c:v>-9.1999999999999993</c:v>
                </c:pt>
                <c:pt idx="53">
                  <c:v>-7.7</c:v>
                </c:pt>
                <c:pt idx="54">
                  <c:v>24.4</c:v>
                </c:pt>
                <c:pt idx="55">
                  <c:v>8.5</c:v>
                </c:pt>
                <c:pt idx="56">
                  <c:v>8.9</c:v>
                </c:pt>
                <c:pt idx="57">
                  <c:v>10.6</c:v>
                </c:pt>
                <c:pt idx="58">
                  <c:v>3.8</c:v>
                </c:pt>
                <c:pt idx="59">
                  <c:v>2</c:v>
                </c:pt>
                <c:pt idx="60">
                  <c:v>0.6</c:v>
                </c:pt>
                <c:pt idx="61">
                  <c:v>0.2</c:v>
                </c:pt>
                <c:pt idx="62">
                  <c:v>0.4</c:v>
                </c:pt>
              </c:numCache>
            </c:numRef>
          </c:val>
          <c:smooth val="0"/>
          <c:extLst>
            <c:ext xmlns:c16="http://schemas.microsoft.com/office/drawing/2014/chart" uri="{C3380CC4-5D6E-409C-BE32-E72D297353CC}">
              <c16:uniqueId val="{00000000-4BE7-4711-94E9-262FEC21B766}"/>
            </c:ext>
          </c:extLst>
        </c:ser>
        <c:ser>
          <c:idx val="1"/>
          <c:order val="1"/>
          <c:tx>
            <c:strRef>
              <c:f>Sheet1!$C$1</c:f>
              <c:strCache>
                <c:ptCount val="1"/>
                <c:pt idx="0">
                  <c:v>European GDP</c:v>
                </c:pt>
              </c:strCache>
            </c:strRef>
          </c:tx>
          <c:spPr>
            <a:ln w="28575" cap="rnd">
              <a:solidFill>
                <a:schemeClr val="accent2"/>
              </a:solidFill>
              <a:round/>
            </a:ln>
            <a:effectLst/>
          </c:spPr>
          <c:marker>
            <c:symbol val="none"/>
          </c:marker>
          <c:cat>
            <c:numRef>
              <c:f>Sheet1!$A$2:$A$64</c:f>
              <c:numCache>
                <c:formatCode>mmm\-yy</c:formatCode>
                <c:ptCount val="63"/>
                <c:pt idx="0">
                  <c:v>39417</c:v>
                </c:pt>
                <c:pt idx="1">
                  <c:v>39508</c:v>
                </c:pt>
                <c:pt idx="2">
                  <c:v>39600</c:v>
                </c:pt>
                <c:pt idx="3">
                  <c:v>39692</c:v>
                </c:pt>
                <c:pt idx="4">
                  <c:v>39783</c:v>
                </c:pt>
                <c:pt idx="5">
                  <c:v>39873</c:v>
                </c:pt>
                <c:pt idx="6">
                  <c:v>39965</c:v>
                </c:pt>
                <c:pt idx="7">
                  <c:v>40057</c:v>
                </c:pt>
                <c:pt idx="8">
                  <c:v>40148</c:v>
                </c:pt>
                <c:pt idx="9">
                  <c:v>40238</c:v>
                </c:pt>
                <c:pt idx="10">
                  <c:v>40330</c:v>
                </c:pt>
                <c:pt idx="11">
                  <c:v>40422</c:v>
                </c:pt>
                <c:pt idx="12">
                  <c:v>40513</c:v>
                </c:pt>
                <c:pt idx="13">
                  <c:v>40603</c:v>
                </c:pt>
                <c:pt idx="14">
                  <c:v>40695</c:v>
                </c:pt>
                <c:pt idx="15">
                  <c:v>40787</c:v>
                </c:pt>
                <c:pt idx="16">
                  <c:v>40878</c:v>
                </c:pt>
                <c:pt idx="17">
                  <c:v>40969</c:v>
                </c:pt>
                <c:pt idx="18">
                  <c:v>41061</c:v>
                </c:pt>
                <c:pt idx="19">
                  <c:v>41153</c:v>
                </c:pt>
                <c:pt idx="20">
                  <c:v>41244</c:v>
                </c:pt>
                <c:pt idx="21">
                  <c:v>41334</c:v>
                </c:pt>
                <c:pt idx="22">
                  <c:v>41426</c:v>
                </c:pt>
                <c:pt idx="23">
                  <c:v>41518</c:v>
                </c:pt>
                <c:pt idx="24">
                  <c:v>41609</c:v>
                </c:pt>
                <c:pt idx="25">
                  <c:v>41699</c:v>
                </c:pt>
                <c:pt idx="26">
                  <c:v>41791</c:v>
                </c:pt>
                <c:pt idx="27">
                  <c:v>41883</c:v>
                </c:pt>
                <c:pt idx="28">
                  <c:v>41974</c:v>
                </c:pt>
                <c:pt idx="29">
                  <c:v>42064</c:v>
                </c:pt>
                <c:pt idx="30">
                  <c:v>42156</c:v>
                </c:pt>
                <c:pt idx="31">
                  <c:v>42248</c:v>
                </c:pt>
                <c:pt idx="32">
                  <c:v>42339</c:v>
                </c:pt>
                <c:pt idx="33">
                  <c:v>42430</c:v>
                </c:pt>
                <c:pt idx="34">
                  <c:v>42522</c:v>
                </c:pt>
                <c:pt idx="35">
                  <c:v>42614</c:v>
                </c:pt>
                <c:pt idx="36">
                  <c:v>42705</c:v>
                </c:pt>
                <c:pt idx="37">
                  <c:v>42795</c:v>
                </c:pt>
                <c:pt idx="38">
                  <c:v>42887</c:v>
                </c:pt>
                <c:pt idx="39">
                  <c:v>42979</c:v>
                </c:pt>
                <c:pt idx="40">
                  <c:v>43070</c:v>
                </c:pt>
                <c:pt idx="41">
                  <c:v>43160</c:v>
                </c:pt>
                <c:pt idx="42">
                  <c:v>43252</c:v>
                </c:pt>
                <c:pt idx="43">
                  <c:v>43344</c:v>
                </c:pt>
                <c:pt idx="44">
                  <c:v>43435</c:v>
                </c:pt>
                <c:pt idx="45">
                  <c:v>43525</c:v>
                </c:pt>
                <c:pt idx="46">
                  <c:v>43617</c:v>
                </c:pt>
                <c:pt idx="47">
                  <c:v>43709</c:v>
                </c:pt>
                <c:pt idx="48">
                  <c:v>43800</c:v>
                </c:pt>
                <c:pt idx="49">
                  <c:v>43891</c:v>
                </c:pt>
                <c:pt idx="50">
                  <c:v>43983</c:v>
                </c:pt>
                <c:pt idx="51">
                  <c:v>44075</c:v>
                </c:pt>
                <c:pt idx="52">
                  <c:v>44166</c:v>
                </c:pt>
                <c:pt idx="53">
                  <c:v>44256</c:v>
                </c:pt>
                <c:pt idx="54">
                  <c:v>44348</c:v>
                </c:pt>
                <c:pt idx="55">
                  <c:v>44440</c:v>
                </c:pt>
                <c:pt idx="56">
                  <c:v>44531</c:v>
                </c:pt>
                <c:pt idx="57">
                  <c:v>44621</c:v>
                </c:pt>
                <c:pt idx="58">
                  <c:v>44713</c:v>
                </c:pt>
                <c:pt idx="59">
                  <c:v>44805</c:v>
                </c:pt>
                <c:pt idx="60">
                  <c:v>44896</c:v>
                </c:pt>
                <c:pt idx="61">
                  <c:v>44986</c:v>
                </c:pt>
                <c:pt idx="62">
                  <c:v>45078</c:v>
                </c:pt>
              </c:numCache>
            </c:numRef>
          </c:cat>
          <c:val>
            <c:numRef>
              <c:f>Sheet1!$C$2:$C$64</c:f>
              <c:numCache>
                <c:formatCode>General</c:formatCode>
                <c:ptCount val="63"/>
                <c:pt idx="0">
                  <c:v>0.6</c:v>
                </c:pt>
                <c:pt idx="1">
                  <c:v>0.6</c:v>
                </c:pt>
                <c:pt idx="2">
                  <c:v>-0.3</c:v>
                </c:pt>
                <c:pt idx="3">
                  <c:v>-0.5</c:v>
                </c:pt>
                <c:pt idx="4">
                  <c:v>-1.8</c:v>
                </c:pt>
                <c:pt idx="5">
                  <c:v>-2.9</c:v>
                </c:pt>
                <c:pt idx="6">
                  <c:v>-0.1</c:v>
                </c:pt>
                <c:pt idx="7">
                  <c:v>0.4</c:v>
                </c:pt>
                <c:pt idx="8">
                  <c:v>0.5</c:v>
                </c:pt>
                <c:pt idx="9">
                  <c:v>0.4</c:v>
                </c:pt>
                <c:pt idx="10">
                  <c:v>1</c:v>
                </c:pt>
                <c:pt idx="11">
                  <c:v>0.5</c:v>
                </c:pt>
                <c:pt idx="12">
                  <c:v>0.6</c:v>
                </c:pt>
                <c:pt idx="13">
                  <c:v>0.9</c:v>
                </c:pt>
                <c:pt idx="14">
                  <c:v>0.1</c:v>
                </c:pt>
                <c:pt idx="15">
                  <c:v>0.2</c:v>
                </c:pt>
                <c:pt idx="16">
                  <c:v>-0.4</c:v>
                </c:pt>
                <c:pt idx="17">
                  <c:v>-0.2</c:v>
                </c:pt>
                <c:pt idx="18">
                  <c:v>-0.2</c:v>
                </c:pt>
                <c:pt idx="19">
                  <c:v>-0.1</c:v>
                </c:pt>
                <c:pt idx="20">
                  <c:v>-0.4</c:v>
                </c:pt>
                <c:pt idx="21">
                  <c:v>-0.3</c:v>
                </c:pt>
                <c:pt idx="22">
                  <c:v>0.5</c:v>
                </c:pt>
                <c:pt idx="23">
                  <c:v>0.3</c:v>
                </c:pt>
                <c:pt idx="24">
                  <c:v>0.3</c:v>
                </c:pt>
                <c:pt idx="25">
                  <c:v>0.5</c:v>
                </c:pt>
                <c:pt idx="26">
                  <c:v>0.3</c:v>
                </c:pt>
                <c:pt idx="27">
                  <c:v>0.5</c:v>
                </c:pt>
                <c:pt idx="28">
                  <c:v>0.4</c:v>
                </c:pt>
                <c:pt idx="29">
                  <c:v>0.7</c:v>
                </c:pt>
                <c:pt idx="30">
                  <c:v>0.5</c:v>
                </c:pt>
                <c:pt idx="31">
                  <c:v>0.5</c:v>
                </c:pt>
                <c:pt idx="32">
                  <c:v>0.5</c:v>
                </c:pt>
                <c:pt idx="33">
                  <c:v>0.5</c:v>
                </c:pt>
                <c:pt idx="34">
                  <c:v>0.3</c:v>
                </c:pt>
                <c:pt idx="35">
                  <c:v>0.5</c:v>
                </c:pt>
                <c:pt idx="36">
                  <c:v>0.8</c:v>
                </c:pt>
                <c:pt idx="37">
                  <c:v>0.8</c:v>
                </c:pt>
                <c:pt idx="38">
                  <c:v>0.9</c:v>
                </c:pt>
                <c:pt idx="39">
                  <c:v>0.8</c:v>
                </c:pt>
                <c:pt idx="40">
                  <c:v>0.8</c:v>
                </c:pt>
                <c:pt idx="41">
                  <c:v>0.2</c:v>
                </c:pt>
                <c:pt idx="42">
                  <c:v>0.6</c:v>
                </c:pt>
                <c:pt idx="43">
                  <c:v>0.1</c:v>
                </c:pt>
                <c:pt idx="44">
                  <c:v>0.7</c:v>
                </c:pt>
                <c:pt idx="45">
                  <c:v>0.7</c:v>
                </c:pt>
                <c:pt idx="46">
                  <c:v>0.4</c:v>
                </c:pt>
                <c:pt idx="47">
                  <c:v>0.2</c:v>
                </c:pt>
                <c:pt idx="48">
                  <c:v>0.1</c:v>
                </c:pt>
                <c:pt idx="49">
                  <c:v>-3</c:v>
                </c:pt>
                <c:pt idx="50">
                  <c:v>-11</c:v>
                </c:pt>
                <c:pt idx="51">
                  <c:v>11.3</c:v>
                </c:pt>
                <c:pt idx="52">
                  <c:v>0.1</c:v>
                </c:pt>
                <c:pt idx="53">
                  <c:v>0.4</c:v>
                </c:pt>
                <c:pt idx="54">
                  <c:v>2</c:v>
                </c:pt>
                <c:pt idx="55">
                  <c:v>2.1</c:v>
                </c:pt>
                <c:pt idx="56">
                  <c:v>0.7</c:v>
                </c:pt>
                <c:pt idx="57">
                  <c:v>0.7</c:v>
                </c:pt>
                <c:pt idx="58">
                  <c:v>0.7</c:v>
                </c:pt>
                <c:pt idx="59">
                  <c:v>0.3</c:v>
                </c:pt>
                <c:pt idx="60">
                  <c:v>-0.1</c:v>
                </c:pt>
                <c:pt idx="61">
                  <c:v>0.2</c:v>
                </c:pt>
                <c:pt idx="62">
                  <c:v>0</c:v>
                </c:pt>
              </c:numCache>
            </c:numRef>
          </c:val>
          <c:smooth val="0"/>
          <c:extLst>
            <c:ext xmlns:c16="http://schemas.microsoft.com/office/drawing/2014/chart" uri="{C3380CC4-5D6E-409C-BE32-E72D297353CC}">
              <c16:uniqueId val="{00000001-4BE7-4711-94E9-262FEC21B766}"/>
            </c:ext>
          </c:extLst>
        </c:ser>
        <c:dLbls>
          <c:showLegendKey val="0"/>
          <c:showVal val="0"/>
          <c:showCatName val="0"/>
          <c:showSerName val="0"/>
          <c:showPercent val="0"/>
          <c:showBubbleSize val="0"/>
        </c:dLbls>
        <c:smooth val="0"/>
        <c:axId val="1419143264"/>
        <c:axId val="1218667104"/>
      </c:lineChart>
      <c:dateAx>
        <c:axId val="1419143264"/>
        <c:scaling>
          <c:orientation val="minMax"/>
        </c:scaling>
        <c:delete val="0"/>
        <c:axPos val="b"/>
        <c:numFmt formatCode="mmm\-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18667104"/>
        <c:crosses val="autoZero"/>
        <c:auto val="1"/>
        <c:lblOffset val="100"/>
        <c:baseTimeUnit val="months"/>
      </c:dateAx>
      <c:valAx>
        <c:axId val="12186671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191432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lumMod val="10000"/>
        <a:lumOff val="90000"/>
      </a:schemeClr>
    </a:soli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UK Earnings</c:v>
                </c:pt>
              </c:strCache>
            </c:strRef>
          </c:tx>
          <c:spPr>
            <a:ln w="28575" cap="rnd">
              <a:solidFill>
                <a:schemeClr val="accent1"/>
              </a:solidFill>
              <a:round/>
            </a:ln>
            <a:effectLst/>
          </c:spPr>
          <c:marker>
            <c:symbol val="none"/>
          </c:marker>
          <c:cat>
            <c:numRef>
              <c:f>Sheet1!$A$2:$A$271</c:f>
              <c:numCache>
                <c:formatCode>mmm\-yy</c:formatCode>
                <c:ptCount val="270"/>
                <c:pt idx="0">
                  <c:v>36923</c:v>
                </c:pt>
                <c:pt idx="1">
                  <c:v>36951</c:v>
                </c:pt>
                <c:pt idx="2">
                  <c:v>36982</c:v>
                </c:pt>
                <c:pt idx="3">
                  <c:v>37012</c:v>
                </c:pt>
                <c:pt idx="4">
                  <c:v>37043</c:v>
                </c:pt>
                <c:pt idx="5">
                  <c:v>37073</c:v>
                </c:pt>
                <c:pt idx="6">
                  <c:v>37104</c:v>
                </c:pt>
                <c:pt idx="7">
                  <c:v>37135</c:v>
                </c:pt>
                <c:pt idx="8">
                  <c:v>37165</c:v>
                </c:pt>
                <c:pt idx="9">
                  <c:v>37196</c:v>
                </c:pt>
                <c:pt idx="10">
                  <c:v>37226</c:v>
                </c:pt>
                <c:pt idx="11">
                  <c:v>37257</c:v>
                </c:pt>
                <c:pt idx="12">
                  <c:v>37288</c:v>
                </c:pt>
                <c:pt idx="13">
                  <c:v>37316</c:v>
                </c:pt>
                <c:pt idx="14">
                  <c:v>37347</c:v>
                </c:pt>
                <c:pt idx="15">
                  <c:v>37377</c:v>
                </c:pt>
                <c:pt idx="16">
                  <c:v>37408</c:v>
                </c:pt>
                <c:pt idx="17">
                  <c:v>37438</c:v>
                </c:pt>
                <c:pt idx="18">
                  <c:v>37469</c:v>
                </c:pt>
                <c:pt idx="19">
                  <c:v>37500</c:v>
                </c:pt>
                <c:pt idx="20">
                  <c:v>37530</c:v>
                </c:pt>
                <c:pt idx="21">
                  <c:v>37561</c:v>
                </c:pt>
                <c:pt idx="22">
                  <c:v>37591</c:v>
                </c:pt>
                <c:pt idx="23">
                  <c:v>37622</c:v>
                </c:pt>
                <c:pt idx="24">
                  <c:v>37653</c:v>
                </c:pt>
                <c:pt idx="25">
                  <c:v>37681</c:v>
                </c:pt>
                <c:pt idx="26">
                  <c:v>37712</c:v>
                </c:pt>
                <c:pt idx="27">
                  <c:v>37742</c:v>
                </c:pt>
                <c:pt idx="28">
                  <c:v>37773</c:v>
                </c:pt>
                <c:pt idx="29">
                  <c:v>37803</c:v>
                </c:pt>
                <c:pt idx="30">
                  <c:v>37834</c:v>
                </c:pt>
                <c:pt idx="31">
                  <c:v>37865</c:v>
                </c:pt>
                <c:pt idx="32">
                  <c:v>37895</c:v>
                </c:pt>
                <c:pt idx="33">
                  <c:v>37926</c:v>
                </c:pt>
                <c:pt idx="34">
                  <c:v>37956</c:v>
                </c:pt>
                <c:pt idx="35">
                  <c:v>37987</c:v>
                </c:pt>
                <c:pt idx="36">
                  <c:v>38018</c:v>
                </c:pt>
                <c:pt idx="37">
                  <c:v>38047</c:v>
                </c:pt>
                <c:pt idx="38">
                  <c:v>38078</c:v>
                </c:pt>
                <c:pt idx="39">
                  <c:v>38108</c:v>
                </c:pt>
                <c:pt idx="40">
                  <c:v>38139</c:v>
                </c:pt>
                <c:pt idx="41">
                  <c:v>38169</c:v>
                </c:pt>
                <c:pt idx="42">
                  <c:v>38200</c:v>
                </c:pt>
                <c:pt idx="43">
                  <c:v>38231</c:v>
                </c:pt>
                <c:pt idx="44">
                  <c:v>38261</c:v>
                </c:pt>
                <c:pt idx="45">
                  <c:v>38292</c:v>
                </c:pt>
                <c:pt idx="46">
                  <c:v>38322</c:v>
                </c:pt>
                <c:pt idx="47">
                  <c:v>38353</c:v>
                </c:pt>
                <c:pt idx="48">
                  <c:v>38384</c:v>
                </c:pt>
                <c:pt idx="49">
                  <c:v>38412</c:v>
                </c:pt>
                <c:pt idx="50">
                  <c:v>38443</c:v>
                </c:pt>
                <c:pt idx="51">
                  <c:v>38473</c:v>
                </c:pt>
                <c:pt idx="52">
                  <c:v>38504</c:v>
                </c:pt>
                <c:pt idx="53">
                  <c:v>38534</c:v>
                </c:pt>
                <c:pt idx="54">
                  <c:v>38565</c:v>
                </c:pt>
                <c:pt idx="55">
                  <c:v>38596</c:v>
                </c:pt>
                <c:pt idx="56">
                  <c:v>38626</c:v>
                </c:pt>
                <c:pt idx="57">
                  <c:v>38657</c:v>
                </c:pt>
                <c:pt idx="58">
                  <c:v>38687</c:v>
                </c:pt>
                <c:pt idx="59">
                  <c:v>38718</c:v>
                </c:pt>
                <c:pt idx="60">
                  <c:v>38749</c:v>
                </c:pt>
                <c:pt idx="61">
                  <c:v>38777</c:v>
                </c:pt>
                <c:pt idx="62">
                  <c:v>38808</c:v>
                </c:pt>
                <c:pt idx="63">
                  <c:v>38838</c:v>
                </c:pt>
                <c:pt idx="64">
                  <c:v>38869</c:v>
                </c:pt>
                <c:pt idx="65">
                  <c:v>38899</c:v>
                </c:pt>
                <c:pt idx="66">
                  <c:v>38930</c:v>
                </c:pt>
                <c:pt idx="67">
                  <c:v>38961</c:v>
                </c:pt>
                <c:pt idx="68">
                  <c:v>38991</c:v>
                </c:pt>
                <c:pt idx="69">
                  <c:v>39022</c:v>
                </c:pt>
                <c:pt idx="70">
                  <c:v>39052</c:v>
                </c:pt>
                <c:pt idx="71">
                  <c:v>39083</c:v>
                </c:pt>
                <c:pt idx="72">
                  <c:v>39114</c:v>
                </c:pt>
                <c:pt idx="73">
                  <c:v>39142</c:v>
                </c:pt>
                <c:pt idx="74">
                  <c:v>39173</c:v>
                </c:pt>
                <c:pt idx="75">
                  <c:v>39203</c:v>
                </c:pt>
                <c:pt idx="76">
                  <c:v>39234</c:v>
                </c:pt>
                <c:pt idx="77">
                  <c:v>39264</c:v>
                </c:pt>
                <c:pt idx="78">
                  <c:v>39295</c:v>
                </c:pt>
                <c:pt idx="79">
                  <c:v>39326</c:v>
                </c:pt>
                <c:pt idx="80">
                  <c:v>39356</c:v>
                </c:pt>
                <c:pt idx="81">
                  <c:v>39387</c:v>
                </c:pt>
                <c:pt idx="82">
                  <c:v>39417</c:v>
                </c:pt>
                <c:pt idx="83">
                  <c:v>39448</c:v>
                </c:pt>
                <c:pt idx="84">
                  <c:v>39479</c:v>
                </c:pt>
                <c:pt idx="85">
                  <c:v>39508</c:v>
                </c:pt>
                <c:pt idx="86">
                  <c:v>39539</c:v>
                </c:pt>
                <c:pt idx="87">
                  <c:v>39569</c:v>
                </c:pt>
                <c:pt idx="88">
                  <c:v>39600</c:v>
                </c:pt>
                <c:pt idx="89">
                  <c:v>39630</c:v>
                </c:pt>
                <c:pt idx="90">
                  <c:v>39661</c:v>
                </c:pt>
                <c:pt idx="91">
                  <c:v>39692</c:v>
                </c:pt>
                <c:pt idx="92">
                  <c:v>39722</c:v>
                </c:pt>
                <c:pt idx="93">
                  <c:v>39753</c:v>
                </c:pt>
                <c:pt idx="94">
                  <c:v>39783</c:v>
                </c:pt>
                <c:pt idx="95">
                  <c:v>39814</c:v>
                </c:pt>
                <c:pt idx="96">
                  <c:v>39845</c:v>
                </c:pt>
                <c:pt idx="97">
                  <c:v>39873</c:v>
                </c:pt>
                <c:pt idx="98">
                  <c:v>39904</c:v>
                </c:pt>
                <c:pt idx="99">
                  <c:v>39934</c:v>
                </c:pt>
                <c:pt idx="100">
                  <c:v>39965</c:v>
                </c:pt>
                <c:pt idx="101">
                  <c:v>39995</c:v>
                </c:pt>
                <c:pt idx="102">
                  <c:v>40026</c:v>
                </c:pt>
                <c:pt idx="103">
                  <c:v>40057</c:v>
                </c:pt>
                <c:pt idx="104">
                  <c:v>40087</c:v>
                </c:pt>
                <c:pt idx="105">
                  <c:v>40118</c:v>
                </c:pt>
                <c:pt idx="106">
                  <c:v>40148</c:v>
                </c:pt>
                <c:pt idx="107">
                  <c:v>40179</c:v>
                </c:pt>
                <c:pt idx="108">
                  <c:v>40210</c:v>
                </c:pt>
                <c:pt idx="109">
                  <c:v>40238</c:v>
                </c:pt>
                <c:pt idx="110">
                  <c:v>40269</c:v>
                </c:pt>
                <c:pt idx="111">
                  <c:v>40299</c:v>
                </c:pt>
                <c:pt idx="112">
                  <c:v>40330</c:v>
                </c:pt>
                <c:pt idx="113">
                  <c:v>40360</c:v>
                </c:pt>
                <c:pt idx="114">
                  <c:v>40391</c:v>
                </c:pt>
                <c:pt idx="115">
                  <c:v>40422</c:v>
                </c:pt>
                <c:pt idx="116">
                  <c:v>40452</c:v>
                </c:pt>
                <c:pt idx="117">
                  <c:v>40483</c:v>
                </c:pt>
                <c:pt idx="118">
                  <c:v>40513</c:v>
                </c:pt>
                <c:pt idx="119">
                  <c:v>40544</c:v>
                </c:pt>
                <c:pt idx="120">
                  <c:v>40575</c:v>
                </c:pt>
                <c:pt idx="121">
                  <c:v>40603</c:v>
                </c:pt>
                <c:pt idx="122">
                  <c:v>40634</c:v>
                </c:pt>
                <c:pt idx="123">
                  <c:v>40664</c:v>
                </c:pt>
                <c:pt idx="124">
                  <c:v>40695</c:v>
                </c:pt>
                <c:pt idx="125">
                  <c:v>40725</c:v>
                </c:pt>
                <c:pt idx="126">
                  <c:v>40756</c:v>
                </c:pt>
                <c:pt idx="127">
                  <c:v>40787</c:v>
                </c:pt>
                <c:pt idx="128">
                  <c:v>40817</c:v>
                </c:pt>
                <c:pt idx="129">
                  <c:v>40848</c:v>
                </c:pt>
                <c:pt idx="130">
                  <c:v>40878</c:v>
                </c:pt>
                <c:pt idx="131">
                  <c:v>40909</c:v>
                </c:pt>
                <c:pt idx="132">
                  <c:v>40940</c:v>
                </c:pt>
                <c:pt idx="133">
                  <c:v>40969</c:v>
                </c:pt>
                <c:pt idx="134">
                  <c:v>41000</c:v>
                </c:pt>
                <c:pt idx="135">
                  <c:v>41030</c:v>
                </c:pt>
                <c:pt idx="136">
                  <c:v>41061</c:v>
                </c:pt>
                <c:pt idx="137">
                  <c:v>41091</c:v>
                </c:pt>
                <c:pt idx="138">
                  <c:v>41122</c:v>
                </c:pt>
                <c:pt idx="139">
                  <c:v>41153</c:v>
                </c:pt>
                <c:pt idx="140">
                  <c:v>41183</c:v>
                </c:pt>
                <c:pt idx="141">
                  <c:v>41214</c:v>
                </c:pt>
                <c:pt idx="142">
                  <c:v>41244</c:v>
                </c:pt>
                <c:pt idx="143">
                  <c:v>41275</c:v>
                </c:pt>
                <c:pt idx="144">
                  <c:v>41306</c:v>
                </c:pt>
                <c:pt idx="145">
                  <c:v>41334</c:v>
                </c:pt>
                <c:pt idx="146">
                  <c:v>41365</c:v>
                </c:pt>
                <c:pt idx="147">
                  <c:v>41395</c:v>
                </c:pt>
                <c:pt idx="148">
                  <c:v>41426</c:v>
                </c:pt>
                <c:pt idx="149">
                  <c:v>41456</c:v>
                </c:pt>
                <c:pt idx="150">
                  <c:v>41487</c:v>
                </c:pt>
                <c:pt idx="151">
                  <c:v>41518</c:v>
                </c:pt>
                <c:pt idx="152">
                  <c:v>41548</c:v>
                </c:pt>
                <c:pt idx="153">
                  <c:v>41579</c:v>
                </c:pt>
                <c:pt idx="154">
                  <c:v>41609</c:v>
                </c:pt>
                <c:pt idx="155">
                  <c:v>41640</c:v>
                </c:pt>
                <c:pt idx="156">
                  <c:v>41671</c:v>
                </c:pt>
                <c:pt idx="157">
                  <c:v>41699</c:v>
                </c:pt>
                <c:pt idx="158">
                  <c:v>41730</c:v>
                </c:pt>
                <c:pt idx="159">
                  <c:v>41760</c:v>
                </c:pt>
                <c:pt idx="160">
                  <c:v>41791</c:v>
                </c:pt>
                <c:pt idx="161">
                  <c:v>41821</c:v>
                </c:pt>
                <c:pt idx="162">
                  <c:v>41852</c:v>
                </c:pt>
                <c:pt idx="163">
                  <c:v>41883</c:v>
                </c:pt>
                <c:pt idx="164">
                  <c:v>41913</c:v>
                </c:pt>
                <c:pt idx="165">
                  <c:v>41944</c:v>
                </c:pt>
                <c:pt idx="166">
                  <c:v>41974</c:v>
                </c:pt>
                <c:pt idx="167">
                  <c:v>42005</c:v>
                </c:pt>
                <c:pt idx="168">
                  <c:v>42036</c:v>
                </c:pt>
                <c:pt idx="169">
                  <c:v>42064</c:v>
                </c:pt>
                <c:pt idx="170">
                  <c:v>42095</c:v>
                </c:pt>
                <c:pt idx="171">
                  <c:v>42125</c:v>
                </c:pt>
                <c:pt idx="172">
                  <c:v>42156</c:v>
                </c:pt>
                <c:pt idx="173">
                  <c:v>42186</c:v>
                </c:pt>
                <c:pt idx="174">
                  <c:v>42217</c:v>
                </c:pt>
                <c:pt idx="175">
                  <c:v>42248</c:v>
                </c:pt>
                <c:pt idx="176">
                  <c:v>42278</c:v>
                </c:pt>
                <c:pt idx="177">
                  <c:v>42309</c:v>
                </c:pt>
                <c:pt idx="178">
                  <c:v>42339</c:v>
                </c:pt>
                <c:pt idx="179">
                  <c:v>42370</c:v>
                </c:pt>
                <c:pt idx="180">
                  <c:v>42401</c:v>
                </c:pt>
                <c:pt idx="181">
                  <c:v>42430</c:v>
                </c:pt>
                <c:pt idx="182">
                  <c:v>42461</c:v>
                </c:pt>
                <c:pt idx="183">
                  <c:v>42491</c:v>
                </c:pt>
                <c:pt idx="184">
                  <c:v>42522</c:v>
                </c:pt>
                <c:pt idx="185">
                  <c:v>42552</c:v>
                </c:pt>
                <c:pt idx="186">
                  <c:v>42583</c:v>
                </c:pt>
                <c:pt idx="187">
                  <c:v>42614</c:v>
                </c:pt>
                <c:pt idx="188">
                  <c:v>42644</c:v>
                </c:pt>
                <c:pt idx="189">
                  <c:v>42675</c:v>
                </c:pt>
                <c:pt idx="190">
                  <c:v>42705</c:v>
                </c:pt>
                <c:pt idx="191">
                  <c:v>42736</c:v>
                </c:pt>
                <c:pt idx="192">
                  <c:v>42767</c:v>
                </c:pt>
                <c:pt idx="193">
                  <c:v>42795</c:v>
                </c:pt>
                <c:pt idx="194">
                  <c:v>42826</c:v>
                </c:pt>
                <c:pt idx="195">
                  <c:v>42856</c:v>
                </c:pt>
                <c:pt idx="196">
                  <c:v>42887</c:v>
                </c:pt>
                <c:pt idx="197">
                  <c:v>42917</c:v>
                </c:pt>
                <c:pt idx="198">
                  <c:v>42948</c:v>
                </c:pt>
                <c:pt idx="199">
                  <c:v>42979</c:v>
                </c:pt>
                <c:pt idx="200">
                  <c:v>43009</c:v>
                </c:pt>
                <c:pt idx="201">
                  <c:v>43040</c:v>
                </c:pt>
                <c:pt idx="202">
                  <c:v>43070</c:v>
                </c:pt>
                <c:pt idx="203">
                  <c:v>43101</c:v>
                </c:pt>
                <c:pt idx="204">
                  <c:v>43132</c:v>
                </c:pt>
                <c:pt idx="205">
                  <c:v>43160</c:v>
                </c:pt>
                <c:pt idx="206">
                  <c:v>43191</c:v>
                </c:pt>
                <c:pt idx="207">
                  <c:v>43221</c:v>
                </c:pt>
                <c:pt idx="208">
                  <c:v>43252</c:v>
                </c:pt>
                <c:pt idx="209">
                  <c:v>43282</c:v>
                </c:pt>
                <c:pt idx="210">
                  <c:v>43313</c:v>
                </c:pt>
                <c:pt idx="211">
                  <c:v>43344</c:v>
                </c:pt>
                <c:pt idx="212">
                  <c:v>43374</c:v>
                </c:pt>
                <c:pt idx="213">
                  <c:v>43405</c:v>
                </c:pt>
                <c:pt idx="214">
                  <c:v>43435</c:v>
                </c:pt>
                <c:pt idx="215">
                  <c:v>43466</c:v>
                </c:pt>
                <c:pt idx="216">
                  <c:v>43497</c:v>
                </c:pt>
                <c:pt idx="217">
                  <c:v>43525</c:v>
                </c:pt>
                <c:pt idx="218">
                  <c:v>43556</c:v>
                </c:pt>
                <c:pt idx="219">
                  <c:v>43586</c:v>
                </c:pt>
                <c:pt idx="220">
                  <c:v>43617</c:v>
                </c:pt>
                <c:pt idx="221">
                  <c:v>43647</c:v>
                </c:pt>
                <c:pt idx="222">
                  <c:v>43678</c:v>
                </c:pt>
                <c:pt idx="223">
                  <c:v>43709</c:v>
                </c:pt>
                <c:pt idx="224">
                  <c:v>43739</c:v>
                </c:pt>
                <c:pt idx="225">
                  <c:v>43770</c:v>
                </c:pt>
                <c:pt idx="226">
                  <c:v>43800</c:v>
                </c:pt>
                <c:pt idx="227">
                  <c:v>43831</c:v>
                </c:pt>
                <c:pt idx="228">
                  <c:v>43862</c:v>
                </c:pt>
                <c:pt idx="229">
                  <c:v>43891</c:v>
                </c:pt>
                <c:pt idx="230">
                  <c:v>43922</c:v>
                </c:pt>
                <c:pt idx="231">
                  <c:v>43952</c:v>
                </c:pt>
                <c:pt idx="232">
                  <c:v>43983</c:v>
                </c:pt>
                <c:pt idx="233">
                  <c:v>44013</c:v>
                </c:pt>
                <c:pt idx="234">
                  <c:v>44044</c:v>
                </c:pt>
                <c:pt idx="235">
                  <c:v>44075</c:v>
                </c:pt>
                <c:pt idx="236">
                  <c:v>44105</c:v>
                </c:pt>
                <c:pt idx="237">
                  <c:v>44136</c:v>
                </c:pt>
                <c:pt idx="238">
                  <c:v>44166</c:v>
                </c:pt>
                <c:pt idx="239">
                  <c:v>44197</c:v>
                </c:pt>
                <c:pt idx="240">
                  <c:v>44228</c:v>
                </c:pt>
                <c:pt idx="241">
                  <c:v>44256</c:v>
                </c:pt>
                <c:pt idx="242">
                  <c:v>44287</c:v>
                </c:pt>
                <c:pt idx="243">
                  <c:v>44317</c:v>
                </c:pt>
                <c:pt idx="244">
                  <c:v>44348</c:v>
                </c:pt>
                <c:pt idx="245">
                  <c:v>44378</c:v>
                </c:pt>
                <c:pt idx="246">
                  <c:v>44409</c:v>
                </c:pt>
                <c:pt idx="247">
                  <c:v>44440</c:v>
                </c:pt>
                <c:pt idx="248">
                  <c:v>44470</c:v>
                </c:pt>
                <c:pt idx="249">
                  <c:v>44501</c:v>
                </c:pt>
                <c:pt idx="250">
                  <c:v>44531</c:v>
                </c:pt>
                <c:pt idx="251">
                  <c:v>44562</c:v>
                </c:pt>
                <c:pt idx="252">
                  <c:v>44593</c:v>
                </c:pt>
                <c:pt idx="253">
                  <c:v>44621</c:v>
                </c:pt>
                <c:pt idx="254">
                  <c:v>44652</c:v>
                </c:pt>
                <c:pt idx="255">
                  <c:v>44682</c:v>
                </c:pt>
                <c:pt idx="256">
                  <c:v>44713</c:v>
                </c:pt>
                <c:pt idx="257">
                  <c:v>44743</c:v>
                </c:pt>
                <c:pt idx="258">
                  <c:v>44774</c:v>
                </c:pt>
                <c:pt idx="259">
                  <c:v>44805</c:v>
                </c:pt>
                <c:pt idx="260">
                  <c:v>44835</c:v>
                </c:pt>
                <c:pt idx="261">
                  <c:v>44866</c:v>
                </c:pt>
                <c:pt idx="262">
                  <c:v>44896</c:v>
                </c:pt>
                <c:pt idx="263">
                  <c:v>44927</c:v>
                </c:pt>
                <c:pt idx="264">
                  <c:v>44958</c:v>
                </c:pt>
                <c:pt idx="265">
                  <c:v>44986</c:v>
                </c:pt>
                <c:pt idx="266">
                  <c:v>45017</c:v>
                </c:pt>
                <c:pt idx="267">
                  <c:v>45047</c:v>
                </c:pt>
                <c:pt idx="268">
                  <c:v>45078</c:v>
                </c:pt>
                <c:pt idx="269">
                  <c:v>45108</c:v>
                </c:pt>
              </c:numCache>
            </c:numRef>
          </c:cat>
          <c:val>
            <c:numRef>
              <c:f>Sheet1!$B$2:$B$271</c:f>
              <c:numCache>
                <c:formatCode>General</c:formatCode>
                <c:ptCount val="270"/>
                <c:pt idx="0">
                  <c:v>3.9</c:v>
                </c:pt>
                <c:pt idx="1">
                  <c:v>3.9</c:v>
                </c:pt>
                <c:pt idx="2">
                  <c:v>4.5</c:v>
                </c:pt>
                <c:pt idx="3">
                  <c:v>4.9000000000000004</c:v>
                </c:pt>
                <c:pt idx="4">
                  <c:v>5</c:v>
                </c:pt>
                <c:pt idx="5">
                  <c:v>5.0999999999999996</c:v>
                </c:pt>
                <c:pt idx="6">
                  <c:v>5.3</c:v>
                </c:pt>
                <c:pt idx="7">
                  <c:v>5.2</c:v>
                </c:pt>
                <c:pt idx="8">
                  <c:v>5</c:v>
                </c:pt>
                <c:pt idx="9">
                  <c:v>4.8</c:v>
                </c:pt>
                <c:pt idx="10">
                  <c:v>4.7</c:v>
                </c:pt>
                <c:pt idx="11">
                  <c:v>4.5999999999999996</c:v>
                </c:pt>
                <c:pt idx="12">
                  <c:v>4.7</c:v>
                </c:pt>
                <c:pt idx="13">
                  <c:v>4.8</c:v>
                </c:pt>
                <c:pt idx="14">
                  <c:v>4.7</c:v>
                </c:pt>
                <c:pt idx="15">
                  <c:v>4.4000000000000004</c:v>
                </c:pt>
                <c:pt idx="16">
                  <c:v>4.2</c:v>
                </c:pt>
                <c:pt idx="17">
                  <c:v>4.2</c:v>
                </c:pt>
                <c:pt idx="18">
                  <c:v>3.9</c:v>
                </c:pt>
                <c:pt idx="19">
                  <c:v>3.5</c:v>
                </c:pt>
                <c:pt idx="20">
                  <c:v>3.2</c:v>
                </c:pt>
                <c:pt idx="21">
                  <c:v>3.2</c:v>
                </c:pt>
                <c:pt idx="22">
                  <c:v>3</c:v>
                </c:pt>
                <c:pt idx="23">
                  <c:v>3.1</c:v>
                </c:pt>
                <c:pt idx="24">
                  <c:v>3.1</c:v>
                </c:pt>
                <c:pt idx="25">
                  <c:v>3</c:v>
                </c:pt>
                <c:pt idx="26">
                  <c:v>2.9</c:v>
                </c:pt>
                <c:pt idx="27">
                  <c:v>3.1</c:v>
                </c:pt>
                <c:pt idx="28">
                  <c:v>3.1</c:v>
                </c:pt>
                <c:pt idx="29">
                  <c:v>3</c:v>
                </c:pt>
                <c:pt idx="30">
                  <c:v>3.1</c:v>
                </c:pt>
                <c:pt idx="31">
                  <c:v>3.4</c:v>
                </c:pt>
                <c:pt idx="32">
                  <c:v>3.7</c:v>
                </c:pt>
                <c:pt idx="33">
                  <c:v>3.7</c:v>
                </c:pt>
                <c:pt idx="34">
                  <c:v>3.9</c:v>
                </c:pt>
                <c:pt idx="35">
                  <c:v>3.8</c:v>
                </c:pt>
                <c:pt idx="36">
                  <c:v>3.7</c:v>
                </c:pt>
                <c:pt idx="37">
                  <c:v>3.4</c:v>
                </c:pt>
                <c:pt idx="38">
                  <c:v>3.4</c:v>
                </c:pt>
                <c:pt idx="39">
                  <c:v>3.5</c:v>
                </c:pt>
                <c:pt idx="40">
                  <c:v>3.6</c:v>
                </c:pt>
                <c:pt idx="41">
                  <c:v>3.7</c:v>
                </c:pt>
                <c:pt idx="42">
                  <c:v>3.8</c:v>
                </c:pt>
                <c:pt idx="43">
                  <c:v>3.8</c:v>
                </c:pt>
                <c:pt idx="44">
                  <c:v>3.8</c:v>
                </c:pt>
                <c:pt idx="45">
                  <c:v>3.8</c:v>
                </c:pt>
                <c:pt idx="46">
                  <c:v>3.9</c:v>
                </c:pt>
                <c:pt idx="47">
                  <c:v>4</c:v>
                </c:pt>
                <c:pt idx="48">
                  <c:v>4.0999999999999996</c:v>
                </c:pt>
                <c:pt idx="49">
                  <c:v>4.3</c:v>
                </c:pt>
                <c:pt idx="50">
                  <c:v>4.3</c:v>
                </c:pt>
                <c:pt idx="51">
                  <c:v>4.3</c:v>
                </c:pt>
                <c:pt idx="52">
                  <c:v>4.2</c:v>
                </c:pt>
                <c:pt idx="53">
                  <c:v>4.3</c:v>
                </c:pt>
                <c:pt idx="54">
                  <c:v>4.3</c:v>
                </c:pt>
                <c:pt idx="55">
                  <c:v>4.5</c:v>
                </c:pt>
                <c:pt idx="56">
                  <c:v>4.4000000000000004</c:v>
                </c:pt>
                <c:pt idx="57">
                  <c:v>4.4000000000000004</c:v>
                </c:pt>
                <c:pt idx="58">
                  <c:v>4.0999999999999996</c:v>
                </c:pt>
                <c:pt idx="59">
                  <c:v>4</c:v>
                </c:pt>
                <c:pt idx="60">
                  <c:v>4</c:v>
                </c:pt>
                <c:pt idx="61">
                  <c:v>4</c:v>
                </c:pt>
                <c:pt idx="62">
                  <c:v>3.9</c:v>
                </c:pt>
                <c:pt idx="63">
                  <c:v>3.8</c:v>
                </c:pt>
                <c:pt idx="64">
                  <c:v>4</c:v>
                </c:pt>
                <c:pt idx="65">
                  <c:v>3.9</c:v>
                </c:pt>
                <c:pt idx="66">
                  <c:v>3.7</c:v>
                </c:pt>
                <c:pt idx="67">
                  <c:v>3.5</c:v>
                </c:pt>
                <c:pt idx="68">
                  <c:v>3.7</c:v>
                </c:pt>
                <c:pt idx="69">
                  <c:v>3.9</c:v>
                </c:pt>
                <c:pt idx="70">
                  <c:v>4.0999999999999996</c:v>
                </c:pt>
                <c:pt idx="71">
                  <c:v>3.9</c:v>
                </c:pt>
                <c:pt idx="72">
                  <c:v>3.9</c:v>
                </c:pt>
                <c:pt idx="73">
                  <c:v>3.9</c:v>
                </c:pt>
                <c:pt idx="74">
                  <c:v>4</c:v>
                </c:pt>
                <c:pt idx="75">
                  <c:v>4.0999999999999996</c:v>
                </c:pt>
                <c:pt idx="76">
                  <c:v>4.0999999999999996</c:v>
                </c:pt>
                <c:pt idx="77">
                  <c:v>4.3</c:v>
                </c:pt>
                <c:pt idx="78">
                  <c:v>4.5</c:v>
                </c:pt>
                <c:pt idx="79">
                  <c:v>4.5999999999999996</c:v>
                </c:pt>
                <c:pt idx="80">
                  <c:v>4.4000000000000004</c:v>
                </c:pt>
                <c:pt idx="81">
                  <c:v>4.2</c:v>
                </c:pt>
                <c:pt idx="82">
                  <c:v>4</c:v>
                </c:pt>
                <c:pt idx="83">
                  <c:v>4.0999999999999996</c:v>
                </c:pt>
                <c:pt idx="84">
                  <c:v>4.0999999999999996</c:v>
                </c:pt>
                <c:pt idx="85">
                  <c:v>4.2</c:v>
                </c:pt>
                <c:pt idx="86">
                  <c:v>4.4000000000000004</c:v>
                </c:pt>
                <c:pt idx="87">
                  <c:v>4.2</c:v>
                </c:pt>
                <c:pt idx="88">
                  <c:v>4</c:v>
                </c:pt>
                <c:pt idx="89">
                  <c:v>3.6</c:v>
                </c:pt>
                <c:pt idx="90">
                  <c:v>3.4</c:v>
                </c:pt>
                <c:pt idx="91">
                  <c:v>3.3</c:v>
                </c:pt>
                <c:pt idx="92">
                  <c:v>3.4</c:v>
                </c:pt>
                <c:pt idx="93">
                  <c:v>3.4</c:v>
                </c:pt>
                <c:pt idx="94">
                  <c:v>3.3</c:v>
                </c:pt>
                <c:pt idx="95">
                  <c:v>3.1</c:v>
                </c:pt>
                <c:pt idx="96">
                  <c:v>2.9</c:v>
                </c:pt>
                <c:pt idx="97">
                  <c:v>2.5</c:v>
                </c:pt>
                <c:pt idx="98">
                  <c:v>2.2000000000000002</c:v>
                </c:pt>
                <c:pt idx="99">
                  <c:v>2.1</c:v>
                </c:pt>
                <c:pt idx="100">
                  <c:v>2</c:v>
                </c:pt>
                <c:pt idx="101">
                  <c:v>1.9</c:v>
                </c:pt>
                <c:pt idx="102">
                  <c:v>1.6</c:v>
                </c:pt>
                <c:pt idx="103">
                  <c:v>1.3</c:v>
                </c:pt>
                <c:pt idx="104">
                  <c:v>1.2</c:v>
                </c:pt>
                <c:pt idx="105">
                  <c:v>1.1000000000000001</c:v>
                </c:pt>
                <c:pt idx="106">
                  <c:v>1.1000000000000001</c:v>
                </c:pt>
                <c:pt idx="107">
                  <c:v>1.4</c:v>
                </c:pt>
                <c:pt idx="108">
                  <c:v>1.6</c:v>
                </c:pt>
                <c:pt idx="109">
                  <c:v>1.8</c:v>
                </c:pt>
                <c:pt idx="110">
                  <c:v>1.7</c:v>
                </c:pt>
                <c:pt idx="111">
                  <c:v>1.6</c:v>
                </c:pt>
                <c:pt idx="112">
                  <c:v>1.3</c:v>
                </c:pt>
                <c:pt idx="113">
                  <c:v>1.6</c:v>
                </c:pt>
                <c:pt idx="114">
                  <c:v>1.9</c:v>
                </c:pt>
                <c:pt idx="115">
                  <c:v>2.2000000000000002</c:v>
                </c:pt>
                <c:pt idx="116">
                  <c:v>2.2000000000000002</c:v>
                </c:pt>
                <c:pt idx="117">
                  <c:v>2.2999999999999998</c:v>
                </c:pt>
                <c:pt idx="118">
                  <c:v>2.2000000000000002</c:v>
                </c:pt>
                <c:pt idx="119">
                  <c:v>2.2000000000000002</c:v>
                </c:pt>
                <c:pt idx="120">
                  <c:v>2.1</c:v>
                </c:pt>
                <c:pt idx="121">
                  <c:v>2</c:v>
                </c:pt>
                <c:pt idx="122">
                  <c:v>2</c:v>
                </c:pt>
                <c:pt idx="123">
                  <c:v>2</c:v>
                </c:pt>
                <c:pt idx="124">
                  <c:v>2.1</c:v>
                </c:pt>
                <c:pt idx="125">
                  <c:v>2</c:v>
                </c:pt>
                <c:pt idx="126">
                  <c:v>1.7</c:v>
                </c:pt>
                <c:pt idx="127">
                  <c:v>1.6</c:v>
                </c:pt>
                <c:pt idx="128">
                  <c:v>1.7</c:v>
                </c:pt>
                <c:pt idx="129">
                  <c:v>1.8</c:v>
                </c:pt>
                <c:pt idx="130">
                  <c:v>1.9</c:v>
                </c:pt>
                <c:pt idx="131">
                  <c:v>1.6</c:v>
                </c:pt>
                <c:pt idx="132">
                  <c:v>1.5</c:v>
                </c:pt>
                <c:pt idx="133">
                  <c:v>1.5</c:v>
                </c:pt>
                <c:pt idx="134">
                  <c:v>1.7</c:v>
                </c:pt>
                <c:pt idx="135">
                  <c:v>1.7</c:v>
                </c:pt>
                <c:pt idx="136">
                  <c:v>1.8</c:v>
                </c:pt>
                <c:pt idx="137">
                  <c:v>1.8</c:v>
                </c:pt>
                <c:pt idx="138">
                  <c:v>2</c:v>
                </c:pt>
                <c:pt idx="139">
                  <c:v>1.8</c:v>
                </c:pt>
                <c:pt idx="140">
                  <c:v>1.6</c:v>
                </c:pt>
                <c:pt idx="141">
                  <c:v>1.4</c:v>
                </c:pt>
                <c:pt idx="142">
                  <c:v>1.3</c:v>
                </c:pt>
                <c:pt idx="143">
                  <c:v>1.2</c:v>
                </c:pt>
                <c:pt idx="144">
                  <c:v>1</c:v>
                </c:pt>
                <c:pt idx="145">
                  <c:v>0.8</c:v>
                </c:pt>
                <c:pt idx="146">
                  <c:v>0.9</c:v>
                </c:pt>
                <c:pt idx="147">
                  <c:v>1</c:v>
                </c:pt>
                <c:pt idx="148">
                  <c:v>1</c:v>
                </c:pt>
                <c:pt idx="149">
                  <c:v>0.9</c:v>
                </c:pt>
                <c:pt idx="150">
                  <c:v>0.8</c:v>
                </c:pt>
                <c:pt idx="151">
                  <c:v>0.7</c:v>
                </c:pt>
                <c:pt idx="152">
                  <c:v>0.7</c:v>
                </c:pt>
                <c:pt idx="153">
                  <c:v>0.7</c:v>
                </c:pt>
                <c:pt idx="154">
                  <c:v>0.9</c:v>
                </c:pt>
                <c:pt idx="155">
                  <c:v>1.1000000000000001</c:v>
                </c:pt>
                <c:pt idx="156">
                  <c:v>1.3</c:v>
                </c:pt>
                <c:pt idx="157">
                  <c:v>1.1000000000000001</c:v>
                </c:pt>
                <c:pt idx="158">
                  <c:v>0.7</c:v>
                </c:pt>
                <c:pt idx="159">
                  <c:v>0.6</c:v>
                </c:pt>
                <c:pt idx="160">
                  <c:v>0.5</c:v>
                </c:pt>
                <c:pt idx="161">
                  <c:v>0.6</c:v>
                </c:pt>
                <c:pt idx="162">
                  <c:v>0.8</c:v>
                </c:pt>
                <c:pt idx="163">
                  <c:v>1.1000000000000001</c:v>
                </c:pt>
                <c:pt idx="164">
                  <c:v>1.5</c:v>
                </c:pt>
                <c:pt idx="165">
                  <c:v>1.7</c:v>
                </c:pt>
                <c:pt idx="166">
                  <c:v>1.6</c:v>
                </c:pt>
                <c:pt idx="167">
                  <c:v>1.5</c:v>
                </c:pt>
                <c:pt idx="168">
                  <c:v>1.8</c:v>
                </c:pt>
                <c:pt idx="169">
                  <c:v>2.2000000000000002</c:v>
                </c:pt>
                <c:pt idx="170">
                  <c:v>2.6</c:v>
                </c:pt>
                <c:pt idx="171">
                  <c:v>2.7</c:v>
                </c:pt>
                <c:pt idx="172">
                  <c:v>2.7</c:v>
                </c:pt>
                <c:pt idx="173">
                  <c:v>2.8</c:v>
                </c:pt>
                <c:pt idx="174">
                  <c:v>2.7</c:v>
                </c:pt>
                <c:pt idx="175">
                  <c:v>2.4</c:v>
                </c:pt>
                <c:pt idx="176">
                  <c:v>2</c:v>
                </c:pt>
                <c:pt idx="177">
                  <c:v>1.8</c:v>
                </c:pt>
                <c:pt idx="178">
                  <c:v>1.9</c:v>
                </c:pt>
                <c:pt idx="179">
                  <c:v>2.2000000000000002</c:v>
                </c:pt>
                <c:pt idx="180">
                  <c:v>2.2000000000000002</c:v>
                </c:pt>
                <c:pt idx="181">
                  <c:v>2.2999999999999998</c:v>
                </c:pt>
                <c:pt idx="182">
                  <c:v>2.2999999999999998</c:v>
                </c:pt>
                <c:pt idx="183">
                  <c:v>2.2000000000000002</c:v>
                </c:pt>
                <c:pt idx="184">
                  <c:v>2.2999999999999998</c:v>
                </c:pt>
                <c:pt idx="185">
                  <c:v>2.2000000000000002</c:v>
                </c:pt>
                <c:pt idx="186">
                  <c:v>2.2999999999999998</c:v>
                </c:pt>
                <c:pt idx="187">
                  <c:v>2.4</c:v>
                </c:pt>
                <c:pt idx="188">
                  <c:v>2.5</c:v>
                </c:pt>
                <c:pt idx="189">
                  <c:v>2.6</c:v>
                </c:pt>
                <c:pt idx="190">
                  <c:v>2.5</c:v>
                </c:pt>
                <c:pt idx="191">
                  <c:v>2.2999999999999998</c:v>
                </c:pt>
                <c:pt idx="192">
                  <c:v>2</c:v>
                </c:pt>
                <c:pt idx="193">
                  <c:v>1.8</c:v>
                </c:pt>
                <c:pt idx="194">
                  <c:v>1.8</c:v>
                </c:pt>
                <c:pt idx="195">
                  <c:v>2</c:v>
                </c:pt>
                <c:pt idx="196">
                  <c:v>2.1</c:v>
                </c:pt>
                <c:pt idx="197">
                  <c:v>2.2000000000000002</c:v>
                </c:pt>
                <c:pt idx="198">
                  <c:v>2.1</c:v>
                </c:pt>
                <c:pt idx="199">
                  <c:v>2.2000000000000002</c:v>
                </c:pt>
                <c:pt idx="200">
                  <c:v>2.2999999999999998</c:v>
                </c:pt>
                <c:pt idx="201">
                  <c:v>2.2999999999999998</c:v>
                </c:pt>
                <c:pt idx="202">
                  <c:v>2.4</c:v>
                </c:pt>
                <c:pt idx="203">
                  <c:v>2.5</c:v>
                </c:pt>
                <c:pt idx="204">
                  <c:v>2.8</c:v>
                </c:pt>
                <c:pt idx="205">
                  <c:v>2.9</c:v>
                </c:pt>
                <c:pt idx="206">
                  <c:v>2.9</c:v>
                </c:pt>
                <c:pt idx="207">
                  <c:v>2.8</c:v>
                </c:pt>
                <c:pt idx="208">
                  <c:v>2.7</c:v>
                </c:pt>
                <c:pt idx="209">
                  <c:v>2.9</c:v>
                </c:pt>
                <c:pt idx="210">
                  <c:v>3.1</c:v>
                </c:pt>
                <c:pt idx="211">
                  <c:v>3.2</c:v>
                </c:pt>
                <c:pt idx="212">
                  <c:v>3.3</c:v>
                </c:pt>
                <c:pt idx="213">
                  <c:v>3.3</c:v>
                </c:pt>
                <c:pt idx="214">
                  <c:v>3.4</c:v>
                </c:pt>
                <c:pt idx="215">
                  <c:v>3.5</c:v>
                </c:pt>
                <c:pt idx="216">
                  <c:v>3.4</c:v>
                </c:pt>
                <c:pt idx="217">
                  <c:v>3.4</c:v>
                </c:pt>
                <c:pt idx="218">
                  <c:v>3.4</c:v>
                </c:pt>
                <c:pt idx="219">
                  <c:v>3.6</c:v>
                </c:pt>
                <c:pt idx="220">
                  <c:v>3.9</c:v>
                </c:pt>
                <c:pt idx="221">
                  <c:v>3.9</c:v>
                </c:pt>
                <c:pt idx="222">
                  <c:v>3.8</c:v>
                </c:pt>
                <c:pt idx="223">
                  <c:v>3.6</c:v>
                </c:pt>
                <c:pt idx="224">
                  <c:v>3.5</c:v>
                </c:pt>
                <c:pt idx="225">
                  <c:v>3.3</c:v>
                </c:pt>
                <c:pt idx="226">
                  <c:v>3.2</c:v>
                </c:pt>
                <c:pt idx="227">
                  <c:v>3</c:v>
                </c:pt>
                <c:pt idx="228">
                  <c:v>2.9</c:v>
                </c:pt>
                <c:pt idx="229">
                  <c:v>2.7</c:v>
                </c:pt>
                <c:pt idx="230">
                  <c:v>1.7</c:v>
                </c:pt>
                <c:pt idx="231">
                  <c:v>0.7</c:v>
                </c:pt>
                <c:pt idx="232">
                  <c:v>-0.2</c:v>
                </c:pt>
                <c:pt idx="233">
                  <c:v>0.2</c:v>
                </c:pt>
                <c:pt idx="234">
                  <c:v>0.9</c:v>
                </c:pt>
                <c:pt idx="235">
                  <c:v>1.9</c:v>
                </c:pt>
                <c:pt idx="236">
                  <c:v>2.8</c:v>
                </c:pt>
                <c:pt idx="237">
                  <c:v>3.6</c:v>
                </c:pt>
                <c:pt idx="238">
                  <c:v>4.0999999999999996</c:v>
                </c:pt>
                <c:pt idx="239">
                  <c:v>4.3</c:v>
                </c:pt>
                <c:pt idx="240">
                  <c:v>4.4000000000000004</c:v>
                </c:pt>
                <c:pt idx="241">
                  <c:v>4.5999999999999996</c:v>
                </c:pt>
                <c:pt idx="242">
                  <c:v>5.7</c:v>
                </c:pt>
                <c:pt idx="243">
                  <c:v>6.6</c:v>
                </c:pt>
                <c:pt idx="244">
                  <c:v>7.3</c:v>
                </c:pt>
                <c:pt idx="245">
                  <c:v>6.8</c:v>
                </c:pt>
                <c:pt idx="246">
                  <c:v>6</c:v>
                </c:pt>
                <c:pt idx="247">
                  <c:v>5</c:v>
                </c:pt>
                <c:pt idx="248">
                  <c:v>4.3</c:v>
                </c:pt>
                <c:pt idx="249">
                  <c:v>3.8</c:v>
                </c:pt>
                <c:pt idx="250">
                  <c:v>3.7</c:v>
                </c:pt>
                <c:pt idx="251">
                  <c:v>3.8</c:v>
                </c:pt>
                <c:pt idx="252">
                  <c:v>4.0999999999999996</c:v>
                </c:pt>
                <c:pt idx="253">
                  <c:v>4.3</c:v>
                </c:pt>
                <c:pt idx="254">
                  <c:v>4.2</c:v>
                </c:pt>
                <c:pt idx="255">
                  <c:v>4.4000000000000004</c:v>
                </c:pt>
                <c:pt idx="256">
                  <c:v>4.7</c:v>
                </c:pt>
                <c:pt idx="257">
                  <c:v>5.2</c:v>
                </c:pt>
                <c:pt idx="258">
                  <c:v>5.4</c:v>
                </c:pt>
                <c:pt idx="259">
                  <c:v>5.8</c:v>
                </c:pt>
                <c:pt idx="260">
                  <c:v>6.1</c:v>
                </c:pt>
                <c:pt idx="261">
                  <c:v>6.5</c:v>
                </c:pt>
                <c:pt idx="262">
                  <c:v>6.7</c:v>
                </c:pt>
                <c:pt idx="263">
                  <c:v>6.6</c:v>
                </c:pt>
                <c:pt idx="264">
                  <c:v>6.7</c:v>
                </c:pt>
                <c:pt idx="265">
                  <c:v>6.8</c:v>
                </c:pt>
                <c:pt idx="266">
                  <c:v>7.3</c:v>
                </c:pt>
                <c:pt idx="267">
                  <c:v>7.5</c:v>
                </c:pt>
                <c:pt idx="268">
                  <c:v>7.8</c:v>
                </c:pt>
                <c:pt idx="269">
                  <c:v>7.8</c:v>
                </c:pt>
              </c:numCache>
            </c:numRef>
          </c:val>
          <c:smooth val="0"/>
          <c:extLst>
            <c:ext xmlns:c16="http://schemas.microsoft.com/office/drawing/2014/chart" uri="{C3380CC4-5D6E-409C-BE32-E72D297353CC}">
              <c16:uniqueId val="{00000000-03D8-4F0D-9B50-22C3D3076C82}"/>
            </c:ext>
          </c:extLst>
        </c:ser>
        <c:dLbls>
          <c:showLegendKey val="0"/>
          <c:showVal val="0"/>
          <c:showCatName val="0"/>
          <c:showSerName val="0"/>
          <c:showPercent val="0"/>
          <c:showBubbleSize val="0"/>
        </c:dLbls>
        <c:smooth val="0"/>
        <c:axId val="1577455760"/>
        <c:axId val="1741017280"/>
      </c:lineChart>
      <c:dateAx>
        <c:axId val="1577455760"/>
        <c:scaling>
          <c:orientation val="minMax"/>
        </c:scaling>
        <c:delete val="0"/>
        <c:axPos val="b"/>
        <c:numFmt formatCode="mmm\-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41017280"/>
        <c:crosses val="autoZero"/>
        <c:auto val="1"/>
        <c:lblOffset val="100"/>
        <c:baseTimeUnit val="months"/>
      </c:dateAx>
      <c:valAx>
        <c:axId val="17410172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774557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lumMod val="10000"/>
        <a:lumOff val="90000"/>
      </a:schemeClr>
    </a:soli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UK unemployment rate</c:v>
                </c:pt>
              </c:strCache>
            </c:strRef>
          </c:tx>
          <c:spPr>
            <a:ln w="28575" cap="rnd">
              <a:solidFill>
                <a:schemeClr val="accent1"/>
              </a:solidFill>
              <a:round/>
            </a:ln>
            <a:effectLst/>
          </c:spPr>
          <c:marker>
            <c:symbol val="none"/>
          </c:marker>
          <c:cat>
            <c:numRef>
              <c:f>Sheet1!$A$2:$A$300</c:f>
              <c:numCache>
                <c:formatCode>mmm\-yy</c:formatCode>
                <c:ptCount val="299"/>
                <c:pt idx="0">
                  <c:v>36069</c:v>
                </c:pt>
                <c:pt idx="1">
                  <c:v>36100</c:v>
                </c:pt>
                <c:pt idx="2">
                  <c:v>36130</c:v>
                </c:pt>
                <c:pt idx="3">
                  <c:v>36161</c:v>
                </c:pt>
                <c:pt idx="4">
                  <c:v>36192</c:v>
                </c:pt>
                <c:pt idx="5">
                  <c:v>36220</c:v>
                </c:pt>
                <c:pt idx="6">
                  <c:v>36251</c:v>
                </c:pt>
                <c:pt idx="7">
                  <c:v>36281</c:v>
                </c:pt>
                <c:pt idx="8">
                  <c:v>36312</c:v>
                </c:pt>
                <c:pt idx="9">
                  <c:v>36342</c:v>
                </c:pt>
                <c:pt idx="10">
                  <c:v>36373</c:v>
                </c:pt>
                <c:pt idx="11">
                  <c:v>36404</c:v>
                </c:pt>
                <c:pt idx="12">
                  <c:v>36434</c:v>
                </c:pt>
                <c:pt idx="13">
                  <c:v>36465</c:v>
                </c:pt>
                <c:pt idx="14">
                  <c:v>36495</c:v>
                </c:pt>
                <c:pt idx="15">
                  <c:v>36526</c:v>
                </c:pt>
                <c:pt idx="16">
                  <c:v>36557</c:v>
                </c:pt>
                <c:pt idx="17">
                  <c:v>36586</c:v>
                </c:pt>
                <c:pt idx="18">
                  <c:v>36617</c:v>
                </c:pt>
                <c:pt idx="19">
                  <c:v>36647</c:v>
                </c:pt>
                <c:pt idx="20">
                  <c:v>36678</c:v>
                </c:pt>
                <c:pt idx="21">
                  <c:v>36708</c:v>
                </c:pt>
                <c:pt idx="22">
                  <c:v>36739</c:v>
                </c:pt>
                <c:pt idx="23">
                  <c:v>36770</c:v>
                </c:pt>
                <c:pt idx="24">
                  <c:v>36800</c:v>
                </c:pt>
                <c:pt idx="25">
                  <c:v>36831</c:v>
                </c:pt>
                <c:pt idx="26">
                  <c:v>36861</c:v>
                </c:pt>
                <c:pt idx="27">
                  <c:v>36892</c:v>
                </c:pt>
                <c:pt idx="28">
                  <c:v>36923</c:v>
                </c:pt>
                <c:pt idx="29">
                  <c:v>36951</c:v>
                </c:pt>
                <c:pt idx="30">
                  <c:v>36982</c:v>
                </c:pt>
                <c:pt idx="31">
                  <c:v>37012</c:v>
                </c:pt>
                <c:pt idx="32">
                  <c:v>37043</c:v>
                </c:pt>
                <c:pt idx="33">
                  <c:v>37073</c:v>
                </c:pt>
                <c:pt idx="34">
                  <c:v>37104</c:v>
                </c:pt>
                <c:pt idx="35">
                  <c:v>37135</c:v>
                </c:pt>
                <c:pt idx="36">
                  <c:v>37165</c:v>
                </c:pt>
                <c:pt idx="37">
                  <c:v>37196</c:v>
                </c:pt>
                <c:pt idx="38">
                  <c:v>37226</c:v>
                </c:pt>
                <c:pt idx="39">
                  <c:v>37257</c:v>
                </c:pt>
                <c:pt idx="40">
                  <c:v>37288</c:v>
                </c:pt>
                <c:pt idx="41">
                  <c:v>37316</c:v>
                </c:pt>
                <c:pt idx="42">
                  <c:v>37347</c:v>
                </c:pt>
                <c:pt idx="43">
                  <c:v>37377</c:v>
                </c:pt>
                <c:pt idx="44">
                  <c:v>37408</c:v>
                </c:pt>
                <c:pt idx="45">
                  <c:v>37438</c:v>
                </c:pt>
                <c:pt idx="46">
                  <c:v>37469</c:v>
                </c:pt>
                <c:pt idx="47">
                  <c:v>37500</c:v>
                </c:pt>
                <c:pt idx="48">
                  <c:v>37530</c:v>
                </c:pt>
                <c:pt idx="49">
                  <c:v>37561</c:v>
                </c:pt>
                <c:pt idx="50">
                  <c:v>37591</c:v>
                </c:pt>
                <c:pt idx="51">
                  <c:v>37622</c:v>
                </c:pt>
                <c:pt idx="52">
                  <c:v>37653</c:v>
                </c:pt>
                <c:pt idx="53">
                  <c:v>37681</c:v>
                </c:pt>
                <c:pt idx="54">
                  <c:v>37712</c:v>
                </c:pt>
                <c:pt idx="55">
                  <c:v>37742</c:v>
                </c:pt>
                <c:pt idx="56">
                  <c:v>37773</c:v>
                </c:pt>
                <c:pt idx="57">
                  <c:v>37803</c:v>
                </c:pt>
                <c:pt idx="58">
                  <c:v>37834</c:v>
                </c:pt>
                <c:pt idx="59">
                  <c:v>37865</c:v>
                </c:pt>
                <c:pt idx="60">
                  <c:v>37895</c:v>
                </c:pt>
                <c:pt idx="61">
                  <c:v>37926</c:v>
                </c:pt>
                <c:pt idx="62">
                  <c:v>37956</c:v>
                </c:pt>
                <c:pt idx="63">
                  <c:v>37987</c:v>
                </c:pt>
                <c:pt idx="64">
                  <c:v>38018</c:v>
                </c:pt>
                <c:pt idx="65">
                  <c:v>38047</c:v>
                </c:pt>
                <c:pt idx="66">
                  <c:v>38078</c:v>
                </c:pt>
                <c:pt idx="67">
                  <c:v>38108</c:v>
                </c:pt>
                <c:pt idx="68">
                  <c:v>38139</c:v>
                </c:pt>
                <c:pt idx="69">
                  <c:v>38169</c:v>
                </c:pt>
                <c:pt idx="70">
                  <c:v>38200</c:v>
                </c:pt>
                <c:pt idx="71">
                  <c:v>38231</c:v>
                </c:pt>
                <c:pt idx="72">
                  <c:v>38261</c:v>
                </c:pt>
                <c:pt idx="73">
                  <c:v>38292</c:v>
                </c:pt>
                <c:pt idx="74">
                  <c:v>38322</c:v>
                </c:pt>
                <c:pt idx="75">
                  <c:v>38353</c:v>
                </c:pt>
                <c:pt idx="76">
                  <c:v>38384</c:v>
                </c:pt>
                <c:pt idx="77">
                  <c:v>38412</c:v>
                </c:pt>
                <c:pt idx="78">
                  <c:v>38443</c:v>
                </c:pt>
                <c:pt idx="79">
                  <c:v>38473</c:v>
                </c:pt>
                <c:pt idx="80">
                  <c:v>38504</c:v>
                </c:pt>
                <c:pt idx="81">
                  <c:v>38534</c:v>
                </c:pt>
                <c:pt idx="82">
                  <c:v>38565</c:v>
                </c:pt>
                <c:pt idx="83">
                  <c:v>38596</c:v>
                </c:pt>
                <c:pt idx="84">
                  <c:v>38626</c:v>
                </c:pt>
                <c:pt idx="85">
                  <c:v>38657</c:v>
                </c:pt>
                <c:pt idx="86">
                  <c:v>38687</c:v>
                </c:pt>
                <c:pt idx="87">
                  <c:v>38718</c:v>
                </c:pt>
                <c:pt idx="88">
                  <c:v>38749</c:v>
                </c:pt>
                <c:pt idx="89">
                  <c:v>38777</c:v>
                </c:pt>
                <c:pt idx="90">
                  <c:v>38808</c:v>
                </c:pt>
                <c:pt idx="91">
                  <c:v>38838</c:v>
                </c:pt>
                <c:pt idx="92">
                  <c:v>38869</c:v>
                </c:pt>
                <c:pt idx="93">
                  <c:v>38899</c:v>
                </c:pt>
                <c:pt idx="94">
                  <c:v>38930</c:v>
                </c:pt>
                <c:pt idx="95">
                  <c:v>38961</c:v>
                </c:pt>
                <c:pt idx="96">
                  <c:v>38991</c:v>
                </c:pt>
                <c:pt idx="97">
                  <c:v>39022</c:v>
                </c:pt>
                <c:pt idx="98">
                  <c:v>39052</c:v>
                </c:pt>
                <c:pt idx="99">
                  <c:v>39083</c:v>
                </c:pt>
                <c:pt idx="100">
                  <c:v>39114</c:v>
                </c:pt>
                <c:pt idx="101">
                  <c:v>39142</c:v>
                </c:pt>
                <c:pt idx="102">
                  <c:v>39173</c:v>
                </c:pt>
                <c:pt idx="103">
                  <c:v>39203</c:v>
                </c:pt>
                <c:pt idx="104">
                  <c:v>39234</c:v>
                </c:pt>
                <c:pt idx="105">
                  <c:v>39264</c:v>
                </c:pt>
                <c:pt idx="106">
                  <c:v>39295</c:v>
                </c:pt>
                <c:pt idx="107">
                  <c:v>39326</c:v>
                </c:pt>
                <c:pt idx="108">
                  <c:v>39356</c:v>
                </c:pt>
                <c:pt idx="109">
                  <c:v>39387</c:v>
                </c:pt>
                <c:pt idx="110">
                  <c:v>39417</c:v>
                </c:pt>
                <c:pt idx="111">
                  <c:v>39448</c:v>
                </c:pt>
                <c:pt idx="112">
                  <c:v>39479</c:v>
                </c:pt>
                <c:pt idx="113">
                  <c:v>39508</c:v>
                </c:pt>
                <c:pt idx="114">
                  <c:v>39539</c:v>
                </c:pt>
                <c:pt idx="115">
                  <c:v>39569</c:v>
                </c:pt>
                <c:pt idx="116">
                  <c:v>39600</c:v>
                </c:pt>
                <c:pt idx="117">
                  <c:v>39630</c:v>
                </c:pt>
                <c:pt idx="118">
                  <c:v>39661</c:v>
                </c:pt>
                <c:pt idx="119">
                  <c:v>39692</c:v>
                </c:pt>
                <c:pt idx="120">
                  <c:v>39722</c:v>
                </c:pt>
                <c:pt idx="121">
                  <c:v>39753</c:v>
                </c:pt>
                <c:pt idx="122">
                  <c:v>39783</c:v>
                </c:pt>
                <c:pt idx="123">
                  <c:v>39814</c:v>
                </c:pt>
                <c:pt idx="124">
                  <c:v>39845</c:v>
                </c:pt>
                <c:pt idx="125">
                  <c:v>39873</c:v>
                </c:pt>
                <c:pt idx="126">
                  <c:v>39904</c:v>
                </c:pt>
                <c:pt idx="127">
                  <c:v>39934</c:v>
                </c:pt>
                <c:pt idx="128">
                  <c:v>39965</c:v>
                </c:pt>
                <c:pt idx="129">
                  <c:v>39995</c:v>
                </c:pt>
                <c:pt idx="130">
                  <c:v>40026</c:v>
                </c:pt>
                <c:pt idx="131">
                  <c:v>40057</c:v>
                </c:pt>
                <c:pt idx="132">
                  <c:v>40087</c:v>
                </c:pt>
                <c:pt idx="133">
                  <c:v>40118</c:v>
                </c:pt>
                <c:pt idx="134">
                  <c:v>40148</c:v>
                </c:pt>
                <c:pt idx="135">
                  <c:v>40179</c:v>
                </c:pt>
                <c:pt idx="136">
                  <c:v>40210</c:v>
                </c:pt>
                <c:pt idx="137">
                  <c:v>40238</c:v>
                </c:pt>
                <c:pt idx="138">
                  <c:v>40269</c:v>
                </c:pt>
                <c:pt idx="139">
                  <c:v>40299</c:v>
                </c:pt>
                <c:pt idx="140">
                  <c:v>40330</c:v>
                </c:pt>
                <c:pt idx="141">
                  <c:v>40360</c:v>
                </c:pt>
                <c:pt idx="142">
                  <c:v>40391</c:v>
                </c:pt>
                <c:pt idx="143">
                  <c:v>40422</c:v>
                </c:pt>
                <c:pt idx="144">
                  <c:v>40452</c:v>
                </c:pt>
                <c:pt idx="145">
                  <c:v>40483</c:v>
                </c:pt>
                <c:pt idx="146">
                  <c:v>40513</c:v>
                </c:pt>
                <c:pt idx="147">
                  <c:v>40544</c:v>
                </c:pt>
                <c:pt idx="148">
                  <c:v>40575</c:v>
                </c:pt>
                <c:pt idx="149">
                  <c:v>40603</c:v>
                </c:pt>
                <c:pt idx="150">
                  <c:v>40634</c:v>
                </c:pt>
                <c:pt idx="151">
                  <c:v>40664</c:v>
                </c:pt>
                <c:pt idx="152">
                  <c:v>40695</c:v>
                </c:pt>
                <c:pt idx="153">
                  <c:v>40725</c:v>
                </c:pt>
                <c:pt idx="154">
                  <c:v>40756</c:v>
                </c:pt>
                <c:pt idx="155">
                  <c:v>40787</c:v>
                </c:pt>
                <c:pt idx="156">
                  <c:v>40817</c:v>
                </c:pt>
                <c:pt idx="157">
                  <c:v>40848</c:v>
                </c:pt>
                <c:pt idx="158">
                  <c:v>40878</c:v>
                </c:pt>
                <c:pt idx="159">
                  <c:v>40909</c:v>
                </c:pt>
                <c:pt idx="160">
                  <c:v>40940</c:v>
                </c:pt>
                <c:pt idx="161">
                  <c:v>40969</c:v>
                </c:pt>
                <c:pt idx="162">
                  <c:v>41000</c:v>
                </c:pt>
                <c:pt idx="163">
                  <c:v>41030</c:v>
                </c:pt>
                <c:pt idx="164">
                  <c:v>41061</c:v>
                </c:pt>
                <c:pt idx="165">
                  <c:v>41091</c:v>
                </c:pt>
                <c:pt idx="166">
                  <c:v>41122</c:v>
                </c:pt>
                <c:pt idx="167">
                  <c:v>41153</c:v>
                </c:pt>
                <c:pt idx="168">
                  <c:v>41183</c:v>
                </c:pt>
                <c:pt idx="169">
                  <c:v>41214</c:v>
                </c:pt>
                <c:pt idx="170">
                  <c:v>41244</c:v>
                </c:pt>
                <c:pt idx="171">
                  <c:v>41275</c:v>
                </c:pt>
                <c:pt idx="172">
                  <c:v>41306</c:v>
                </c:pt>
                <c:pt idx="173">
                  <c:v>41334</c:v>
                </c:pt>
                <c:pt idx="174">
                  <c:v>41365</c:v>
                </c:pt>
                <c:pt idx="175">
                  <c:v>41395</c:v>
                </c:pt>
                <c:pt idx="176">
                  <c:v>41426</c:v>
                </c:pt>
                <c:pt idx="177">
                  <c:v>41456</c:v>
                </c:pt>
                <c:pt idx="178">
                  <c:v>41487</c:v>
                </c:pt>
                <c:pt idx="179">
                  <c:v>41518</c:v>
                </c:pt>
                <c:pt idx="180">
                  <c:v>41548</c:v>
                </c:pt>
                <c:pt idx="181">
                  <c:v>41579</c:v>
                </c:pt>
                <c:pt idx="182">
                  <c:v>41609</c:v>
                </c:pt>
                <c:pt idx="183">
                  <c:v>41640</c:v>
                </c:pt>
                <c:pt idx="184">
                  <c:v>41671</c:v>
                </c:pt>
                <c:pt idx="185">
                  <c:v>41699</c:v>
                </c:pt>
                <c:pt idx="186">
                  <c:v>41730</c:v>
                </c:pt>
                <c:pt idx="187">
                  <c:v>41760</c:v>
                </c:pt>
                <c:pt idx="188">
                  <c:v>41791</c:v>
                </c:pt>
                <c:pt idx="189">
                  <c:v>41821</c:v>
                </c:pt>
                <c:pt idx="190">
                  <c:v>41852</c:v>
                </c:pt>
                <c:pt idx="191">
                  <c:v>41883</c:v>
                </c:pt>
                <c:pt idx="192">
                  <c:v>41913</c:v>
                </c:pt>
                <c:pt idx="193">
                  <c:v>41944</c:v>
                </c:pt>
                <c:pt idx="194">
                  <c:v>41974</c:v>
                </c:pt>
                <c:pt idx="195">
                  <c:v>42005</c:v>
                </c:pt>
                <c:pt idx="196">
                  <c:v>42036</c:v>
                </c:pt>
                <c:pt idx="197">
                  <c:v>42064</c:v>
                </c:pt>
                <c:pt idx="198">
                  <c:v>42095</c:v>
                </c:pt>
                <c:pt idx="199">
                  <c:v>42125</c:v>
                </c:pt>
                <c:pt idx="200">
                  <c:v>42156</c:v>
                </c:pt>
                <c:pt idx="201">
                  <c:v>42186</c:v>
                </c:pt>
                <c:pt idx="202">
                  <c:v>42217</c:v>
                </c:pt>
                <c:pt idx="203">
                  <c:v>42248</c:v>
                </c:pt>
                <c:pt idx="204">
                  <c:v>42278</c:v>
                </c:pt>
                <c:pt idx="205">
                  <c:v>42309</c:v>
                </c:pt>
                <c:pt idx="206">
                  <c:v>42339</c:v>
                </c:pt>
                <c:pt idx="207">
                  <c:v>42370</c:v>
                </c:pt>
                <c:pt idx="208">
                  <c:v>42401</c:v>
                </c:pt>
                <c:pt idx="209">
                  <c:v>42430</c:v>
                </c:pt>
                <c:pt idx="210">
                  <c:v>42461</c:v>
                </c:pt>
                <c:pt idx="211">
                  <c:v>42491</c:v>
                </c:pt>
                <c:pt idx="212">
                  <c:v>42522</c:v>
                </c:pt>
                <c:pt idx="213">
                  <c:v>42552</c:v>
                </c:pt>
                <c:pt idx="214">
                  <c:v>42583</c:v>
                </c:pt>
                <c:pt idx="215">
                  <c:v>42614</c:v>
                </c:pt>
                <c:pt idx="216">
                  <c:v>42644</c:v>
                </c:pt>
                <c:pt idx="217">
                  <c:v>42675</c:v>
                </c:pt>
                <c:pt idx="218">
                  <c:v>42705</c:v>
                </c:pt>
                <c:pt idx="219">
                  <c:v>42736</c:v>
                </c:pt>
                <c:pt idx="220">
                  <c:v>42767</c:v>
                </c:pt>
                <c:pt idx="221">
                  <c:v>42795</c:v>
                </c:pt>
                <c:pt idx="222">
                  <c:v>42826</c:v>
                </c:pt>
                <c:pt idx="223">
                  <c:v>42856</c:v>
                </c:pt>
                <c:pt idx="224">
                  <c:v>42887</c:v>
                </c:pt>
                <c:pt idx="225">
                  <c:v>42917</c:v>
                </c:pt>
                <c:pt idx="226">
                  <c:v>42948</c:v>
                </c:pt>
                <c:pt idx="227">
                  <c:v>42979</c:v>
                </c:pt>
                <c:pt idx="228">
                  <c:v>43009</c:v>
                </c:pt>
                <c:pt idx="229">
                  <c:v>43040</c:v>
                </c:pt>
                <c:pt idx="230">
                  <c:v>43070</c:v>
                </c:pt>
                <c:pt idx="231">
                  <c:v>43101</c:v>
                </c:pt>
                <c:pt idx="232">
                  <c:v>43132</c:v>
                </c:pt>
                <c:pt idx="233">
                  <c:v>43160</c:v>
                </c:pt>
                <c:pt idx="234">
                  <c:v>43191</c:v>
                </c:pt>
                <c:pt idx="235">
                  <c:v>43221</c:v>
                </c:pt>
                <c:pt idx="236">
                  <c:v>43252</c:v>
                </c:pt>
                <c:pt idx="237">
                  <c:v>43282</c:v>
                </c:pt>
                <c:pt idx="238">
                  <c:v>43313</c:v>
                </c:pt>
                <c:pt idx="239">
                  <c:v>43344</c:v>
                </c:pt>
                <c:pt idx="240">
                  <c:v>43374</c:v>
                </c:pt>
                <c:pt idx="241">
                  <c:v>43405</c:v>
                </c:pt>
                <c:pt idx="242">
                  <c:v>43435</c:v>
                </c:pt>
                <c:pt idx="243">
                  <c:v>43466</c:v>
                </c:pt>
                <c:pt idx="244">
                  <c:v>43497</c:v>
                </c:pt>
                <c:pt idx="245">
                  <c:v>43525</c:v>
                </c:pt>
                <c:pt idx="246">
                  <c:v>43556</c:v>
                </c:pt>
                <c:pt idx="247">
                  <c:v>43586</c:v>
                </c:pt>
                <c:pt idx="248">
                  <c:v>43617</c:v>
                </c:pt>
                <c:pt idx="249">
                  <c:v>43647</c:v>
                </c:pt>
                <c:pt idx="250">
                  <c:v>43678</c:v>
                </c:pt>
                <c:pt idx="251">
                  <c:v>43709</c:v>
                </c:pt>
                <c:pt idx="252">
                  <c:v>43739</c:v>
                </c:pt>
                <c:pt idx="253">
                  <c:v>43770</c:v>
                </c:pt>
                <c:pt idx="254">
                  <c:v>43800</c:v>
                </c:pt>
                <c:pt idx="255">
                  <c:v>43831</c:v>
                </c:pt>
                <c:pt idx="256">
                  <c:v>43862</c:v>
                </c:pt>
                <c:pt idx="257">
                  <c:v>43891</c:v>
                </c:pt>
                <c:pt idx="258">
                  <c:v>43922</c:v>
                </c:pt>
                <c:pt idx="259">
                  <c:v>43952</c:v>
                </c:pt>
                <c:pt idx="260">
                  <c:v>43983</c:v>
                </c:pt>
                <c:pt idx="261">
                  <c:v>44013</c:v>
                </c:pt>
                <c:pt idx="262">
                  <c:v>44044</c:v>
                </c:pt>
                <c:pt idx="263">
                  <c:v>44075</c:v>
                </c:pt>
                <c:pt idx="264">
                  <c:v>44105</c:v>
                </c:pt>
                <c:pt idx="265">
                  <c:v>44136</c:v>
                </c:pt>
                <c:pt idx="266">
                  <c:v>44166</c:v>
                </c:pt>
                <c:pt idx="267">
                  <c:v>44197</c:v>
                </c:pt>
                <c:pt idx="268">
                  <c:v>44228</c:v>
                </c:pt>
                <c:pt idx="269">
                  <c:v>44256</c:v>
                </c:pt>
                <c:pt idx="270">
                  <c:v>44287</c:v>
                </c:pt>
                <c:pt idx="271">
                  <c:v>44317</c:v>
                </c:pt>
                <c:pt idx="272">
                  <c:v>44348</c:v>
                </c:pt>
                <c:pt idx="273">
                  <c:v>44378</c:v>
                </c:pt>
                <c:pt idx="274">
                  <c:v>44409</c:v>
                </c:pt>
                <c:pt idx="275">
                  <c:v>44440</c:v>
                </c:pt>
                <c:pt idx="276">
                  <c:v>44470</c:v>
                </c:pt>
                <c:pt idx="277">
                  <c:v>44501</c:v>
                </c:pt>
                <c:pt idx="278">
                  <c:v>44531</c:v>
                </c:pt>
                <c:pt idx="279">
                  <c:v>44562</c:v>
                </c:pt>
                <c:pt idx="280">
                  <c:v>44593</c:v>
                </c:pt>
                <c:pt idx="281">
                  <c:v>44621</c:v>
                </c:pt>
                <c:pt idx="282">
                  <c:v>44652</c:v>
                </c:pt>
                <c:pt idx="283">
                  <c:v>44682</c:v>
                </c:pt>
                <c:pt idx="284">
                  <c:v>44713</c:v>
                </c:pt>
                <c:pt idx="285">
                  <c:v>44743</c:v>
                </c:pt>
                <c:pt idx="286">
                  <c:v>44774</c:v>
                </c:pt>
                <c:pt idx="287">
                  <c:v>44805</c:v>
                </c:pt>
                <c:pt idx="288">
                  <c:v>44835</c:v>
                </c:pt>
                <c:pt idx="289">
                  <c:v>44866</c:v>
                </c:pt>
                <c:pt idx="290">
                  <c:v>44896</c:v>
                </c:pt>
                <c:pt idx="291">
                  <c:v>44927</c:v>
                </c:pt>
                <c:pt idx="292">
                  <c:v>44958</c:v>
                </c:pt>
                <c:pt idx="293">
                  <c:v>44986</c:v>
                </c:pt>
                <c:pt idx="294">
                  <c:v>45017</c:v>
                </c:pt>
                <c:pt idx="295">
                  <c:v>45047</c:v>
                </c:pt>
                <c:pt idx="296">
                  <c:v>45078</c:v>
                </c:pt>
                <c:pt idx="297">
                  <c:v>45108</c:v>
                </c:pt>
                <c:pt idx="298">
                  <c:v>45139</c:v>
                </c:pt>
              </c:numCache>
            </c:numRef>
          </c:cat>
          <c:val>
            <c:numRef>
              <c:f>Sheet1!$B$2:$B$300</c:f>
              <c:numCache>
                <c:formatCode>General</c:formatCode>
                <c:ptCount val="299"/>
                <c:pt idx="0">
                  <c:v>4.4000000000000004</c:v>
                </c:pt>
                <c:pt idx="1">
                  <c:v>4.4000000000000004</c:v>
                </c:pt>
                <c:pt idx="2">
                  <c:v>4.3</c:v>
                </c:pt>
                <c:pt idx="3">
                  <c:v>4.3</c:v>
                </c:pt>
                <c:pt idx="4">
                  <c:v>4.3</c:v>
                </c:pt>
                <c:pt idx="5">
                  <c:v>4.2</c:v>
                </c:pt>
                <c:pt idx="6">
                  <c:v>4.2</c:v>
                </c:pt>
                <c:pt idx="7">
                  <c:v>4.2</c:v>
                </c:pt>
                <c:pt idx="8">
                  <c:v>4.0999999999999996</c:v>
                </c:pt>
                <c:pt idx="9">
                  <c:v>4.0999999999999996</c:v>
                </c:pt>
                <c:pt idx="10">
                  <c:v>4</c:v>
                </c:pt>
                <c:pt idx="11">
                  <c:v>4</c:v>
                </c:pt>
                <c:pt idx="12">
                  <c:v>3.9</c:v>
                </c:pt>
                <c:pt idx="13">
                  <c:v>3.9</c:v>
                </c:pt>
                <c:pt idx="14">
                  <c:v>3.8</c:v>
                </c:pt>
                <c:pt idx="15">
                  <c:v>3.8</c:v>
                </c:pt>
                <c:pt idx="16">
                  <c:v>3.7</c:v>
                </c:pt>
                <c:pt idx="17">
                  <c:v>3.7</c:v>
                </c:pt>
                <c:pt idx="18">
                  <c:v>3.6</c:v>
                </c:pt>
                <c:pt idx="19">
                  <c:v>3.6</c:v>
                </c:pt>
                <c:pt idx="20">
                  <c:v>3.5</c:v>
                </c:pt>
                <c:pt idx="21">
                  <c:v>3.5</c:v>
                </c:pt>
                <c:pt idx="22">
                  <c:v>3.4</c:v>
                </c:pt>
                <c:pt idx="23">
                  <c:v>3.4</c:v>
                </c:pt>
                <c:pt idx="24">
                  <c:v>3.4</c:v>
                </c:pt>
                <c:pt idx="25">
                  <c:v>3.4</c:v>
                </c:pt>
                <c:pt idx="26">
                  <c:v>3.3</c:v>
                </c:pt>
                <c:pt idx="27">
                  <c:v>3.2</c:v>
                </c:pt>
                <c:pt idx="28">
                  <c:v>3.2</c:v>
                </c:pt>
                <c:pt idx="29">
                  <c:v>3.2</c:v>
                </c:pt>
                <c:pt idx="30">
                  <c:v>3.1</c:v>
                </c:pt>
                <c:pt idx="31">
                  <c:v>3.1</c:v>
                </c:pt>
                <c:pt idx="32">
                  <c:v>3.1</c:v>
                </c:pt>
                <c:pt idx="33">
                  <c:v>3.1</c:v>
                </c:pt>
                <c:pt idx="34">
                  <c:v>3.1</c:v>
                </c:pt>
                <c:pt idx="35">
                  <c:v>3</c:v>
                </c:pt>
                <c:pt idx="36">
                  <c:v>3.1</c:v>
                </c:pt>
                <c:pt idx="37">
                  <c:v>3.1</c:v>
                </c:pt>
                <c:pt idx="38">
                  <c:v>3.1</c:v>
                </c:pt>
                <c:pt idx="39">
                  <c:v>3.1</c:v>
                </c:pt>
                <c:pt idx="40">
                  <c:v>3</c:v>
                </c:pt>
                <c:pt idx="41">
                  <c:v>3</c:v>
                </c:pt>
                <c:pt idx="42">
                  <c:v>3</c:v>
                </c:pt>
                <c:pt idx="43">
                  <c:v>3</c:v>
                </c:pt>
                <c:pt idx="44">
                  <c:v>3</c:v>
                </c:pt>
                <c:pt idx="45">
                  <c:v>3</c:v>
                </c:pt>
                <c:pt idx="46">
                  <c:v>3</c:v>
                </c:pt>
                <c:pt idx="47">
                  <c:v>3</c:v>
                </c:pt>
                <c:pt idx="48">
                  <c:v>3</c:v>
                </c:pt>
                <c:pt idx="49">
                  <c:v>3</c:v>
                </c:pt>
                <c:pt idx="50">
                  <c:v>3</c:v>
                </c:pt>
                <c:pt idx="51">
                  <c:v>3</c:v>
                </c:pt>
                <c:pt idx="52">
                  <c:v>3</c:v>
                </c:pt>
                <c:pt idx="53">
                  <c:v>3</c:v>
                </c:pt>
                <c:pt idx="54">
                  <c:v>3</c:v>
                </c:pt>
                <c:pt idx="55">
                  <c:v>3</c:v>
                </c:pt>
                <c:pt idx="56">
                  <c:v>3</c:v>
                </c:pt>
                <c:pt idx="57">
                  <c:v>3</c:v>
                </c:pt>
                <c:pt idx="58">
                  <c:v>3</c:v>
                </c:pt>
                <c:pt idx="59">
                  <c:v>2.9</c:v>
                </c:pt>
                <c:pt idx="60">
                  <c:v>2.9</c:v>
                </c:pt>
                <c:pt idx="61">
                  <c:v>2.9</c:v>
                </c:pt>
                <c:pt idx="62">
                  <c:v>2.9</c:v>
                </c:pt>
                <c:pt idx="63">
                  <c:v>2.8</c:v>
                </c:pt>
                <c:pt idx="64">
                  <c:v>2.8</c:v>
                </c:pt>
                <c:pt idx="65">
                  <c:v>2.8</c:v>
                </c:pt>
                <c:pt idx="66">
                  <c:v>2.7</c:v>
                </c:pt>
                <c:pt idx="67">
                  <c:v>2.7</c:v>
                </c:pt>
                <c:pt idx="68">
                  <c:v>2.7</c:v>
                </c:pt>
                <c:pt idx="69">
                  <c:v>2.6</c:v>
                </c:pt>
                <c:pt idx="70">
                  <c:v>2.6</c:v>
                </c:pt>
                <c:pt idx="71">
                  <c:v>2.6</c:v>
                </c:pt>
                <c:pt idx="72">
                  <c:v>2.6</c:v>
                </c:pt>
                <c:pt idx="73">
                  <c:v>2.6</c:v>
                </c:pt>
                <c:pt idx="74">
                  <c:v>2.6</c:v>
                </c:pt>
                <c:pt idx="75">
                  <c:v>2.6</c:v>
                </c:pt>
                <c:pt idx="76">
                  <c:v>2.5</c:v>
                </c:pt>
                <c:pt idx="77">
                  <c:v>2.6</c:v>
                </c:pt>
                <c:pt idx="78">
                  <c:v>2.6</c:v>
                </c:pt>
                <c:pt idx="79">
                  <c:v>2.6</c:v>
                </c:pt>
                <c:pt idx="80">
                  <c:v>2.7</c:v>
                </c:pt>
                <c:pt idx="81">
                  <c:v>2.7</c:v>
                </c:pt>
                <c:pt idx="82">
                  <c:v>2.7</c:v>
                </c:pt>
                <c:pt idx="83">
                  <c:v>2.7</c:v>
                </c:pt>
                <c:pt idx="84">
                  <c:v>2.8</c:v>
                </c:pt>
                <c:pt idx="85">
                  <c:v>2.8</c:v>
                </c:pt>
                <c:pt idx="86">
                  <c:v>2.8</c:v>
                </c:pt>
                <c:pt idx="87">
                  <c:v>2.8</c:v>
                </c:pt>
                <c:pt idx="88">
                  <c:v>2.8</c:v>
                </c:pt>
                <c:pt idx="89">
                  <c:v>2.9</c:v>
                </c:pt>
                <c:pt idx="90">
                  <c:v>2.9</c:v>
                </c:pt>
                <c:pt idx="91">
                  <c:v>2.9</c:v>
                </c:pt>
                <c:pt idx="92">
                  <c:v>2.9</c:v>
                </c:pt>
                <c:pt idx="93">
                  <c:v>2.9</c:v>
                </c:pt>
                <c:pt idx="94">
                  <c:v>2.9</c:v>
                </c:pt>
                <c:pt idx="95">
                  <c:v>2.9</c:v>
                </c:pt>
                <c:pt idx="96">
                  <c:v>2.9</c:v>
                </c:pt>
                <c:pt idx="97">
                  <c:v>2.9</c:v>
                </c:pt>
                <c:pt idx="98">
                  <c:v>2.9</c:v>
                </c:pt>
                <c:pt idx="99">
                  <c:v>2.8</c:v>
                </c:pt>
                <c:pt idx="100">
                  <c:v>2.8</c:v>
                </c:pt>
                <c:pt idx="101">
                  <c:v>2.7</c:v>
                </c:pt>
                <c:pt idx="102">
                  <c:v>2.7</c:v>
                </c:pt>
                <c:pt idx="103">
                  <c:v>2.6</c:v>
                </c:pt>
                <c:pt idx="104">
                  <c:v>2.6</c:v>
                </c:pt>
                <c:pt idx="105">
                  <c:v>2.6</c:v>
                </c:pt>
                <c:pt idx="106">
                  <c:v>2.6</c:v>
                </c:pt>
                <c:pt idx="107">
                  <c:v>2.6</c:v>
                </c:pt>
                <c:pt idx="108">
                  <c:v>2.5</c:v>
                </c:pt>
                <c:pt idx="109">
                  <c:v>2.5</c:v>
                </c:pt>
                <c:pt idx="110">
                  <c:v>2.5</c:v>
                </c:pt>
                <c:pt idx="111">
                  <c:v>2.4</c:v>
                </c:pt>
                <c:pt idx="112">
                  <c:v>2.2999999999999998</c:v>
                </c:pt>
                <c:pt idx="113">
                  <c:v>2.2999999999999998</c:v>
                </c:pt>
                <c:pt idx="114">
                  <c:v>2.4</c:v>
                </c:pt>
                <c:pt idx="115">
                  <c:v>2.5</c:v>
                </c:pt>
                <c:pt idx="116">
                  <c:v>2.6</c:v>
                </c:pt>
                <c:pt idx="117">
                  <c:v>2.7</c:v>
                </c:pt>
                <c:pt idx="118">
                  <c:v>2.8</c:v>
                </c:pt>
                <c:pt idx="119">
                  <c:v>2.9</c:v>
                </c:pt>
                <c:pt idx="120">
                  <c:v>3.1</c:v>
                </c:pt>
                <c:pt idx="121">
                  <c:v>3.3</c:v>
                </c:pt>
                <c:pt idx="122">
                  <c:v>3.6</c:v>
                </c:pt>
                <c:pt idx="123">
                  <c:v>3.7</c:v>
                </c:pt>
                <c:pt idx="124">
                  <c:v>4.2</c:v>
                </c:pt>
                <c:pt idx="125">
                  <c:v>4.4000000000000004</c:v>
                </c:pt>
                <c:pt idx="126">
                  <c:v>4.5</c:v>
                </c:pt>
                <c:pt idx="127">
                  <c:v>4.7</c:v>
                </c:pt>
                <c:pt idx="128">
                  <c:v>4.7</c:v>
                </c:pt>
                <c:pt idx="129">
                  <c:v>4.8</c:v>
                </c:pt>
                <c:pt idx="130">
                  <c:v>4.8</c:v>
                </c:pt>
                <c:pt idx="131">
                  <c:v>4.8</c:v>
                </c:pt>
                <c:pt idx="132">
                  <c:v>4.9000000000000004</c:v>
                </c:pt>
                <c:pt idx="133">
                  <c:v>4.8</c:v>
                </c:pt>
                <c:pt idx="134">
                  <c:v>4.8</c:v>
                </c:pt>
                <c:pt idx="135">
                  <c:v>4.9000000000000004</c:v>
                </c:pt>
                <c:pt idx="136">
                  <c:v>4.8</c:v>
                </c:pt>
                <c:pt idx="137">
                  <c:v>4.7</c:v>
                </c:pt>
                <c:pt idx="138">
                  <c:v>4.5999999999999996</c:v>
                </c:pt>
                <c:pt idx="139">
                  <c:v>4.5</c:v>
                </c:pt>
                <c:pt idx="140">
                  <c:v>4.5</c:v>
                </c:pt>
                <c:pt idx="141">
                  <c:v>4.4000000000000004</c:v>
                </c:pt>
                <c:pt idx="142">
                  <c:v>4.4000000000000004</c:v>
                </c:pt>
                <c:pt idx="143">
                  <c:v>4.4000000000000004</c:v>
                </c:pt>
                <c:pt idx="144">
                  <c:v>4.4000000000000004</c:v>
                </c:pt>
                <c:pt idx="145">
                  <c:v>4.4000000000000004</c:v>
                </c:pt>
                <c:pt idx="146">
                  <c:v>4.4000000000000004</c:v>
                </c:pt>
                <c:pt idx="147">
                  <c:v>4.4000000000000004</c:v>
                </c:pt>
                <c:pt idx="148">
                  <c:v>4.4000000000000004</c:v>
                </c:pt>
                <c:pt idx="149">
                  <c:v>4.4000000000000004</c:v>
                </c:pt>
                <c:pt idx="150">
                  <c:v>4.5</c:v>
                </c:pt>
                <c:pt idx="151">
                  <c:v>4.5</c:v>
                </c:pt>
                <c:pt idx="152">
                  <c:v>4.5999999999999996</c:v>
                </c:pt>
                <c:pt idx="153">
                  <c:v>4.7</c:v>
                </c:pt>
                <c:pt idx="154">
                  <c:v>4.8</c:v>
                </c:pt>
                <c:pt idx="155">
                  <c:v>4.8</c:v>
                </c:pt>
                <c:pt idx="156">
                  <c:v>4.8</c:v>
                </c:pt>
                <c:pt idx="157">
                  <c:v>4.8</c:v>
                </c:pt>
                <c:pt idx="158">
                  <c:v>4.8</c:v>
                </c:pt>
                <c:pt idx="159">
                  <c:v>4.8</c:v>
                </c:pt>
                <c:pt idx="160">
                  <c:v>4.8</c:v>
                </c:pt>
                <c:pt idx="161">
                  <c:v>4.8</c:v>
                </c:pt>
                <c:pt idx="162">
                  <c:v>4.7</c:v>
                </c:pt>
                <c:pt idx="163">
                  <c:v>4.7</c:v>
                </c:pt>
                <c:pt idx="164">
                  <c:v>4.7</c:v>
                </c:pt>
                <c:pt idx="165">
                  <c:v>4.7</c:v>
                </c:pt>
                <c:pt idx="166">
                  <c:v>4.7</c:v>
                </c:pt>
                <c:pt idx="167">
                  <c:v>4.7</c:v>
                </c:pt>
                <c:pt idx="168">
                  <c:v>4.7</c:v>
                </c:pt>
                <c:pt idx="169">
                  <c:v>4.7</c:v>
                </c:pt>
                <c:pt idx="170">
                  <c:v>4.5999999999999996</c:v>
                </c:pt>
                <c:pt idx="171">
                  <c:v>4.4000000000000004</c:v>
                </c:pt>
                <c:pt idx="172">
                  <c:v>4.4000000000000004</c:v>
                </c:pt>
                <c:pt idx="173">
                  <c:v>4.4000000000000004</c:v>
                </c:pt>
                <c:pt idx="174">
                  <c:v>4.3</c:v>
                </c:pt>
                <c:pt idx="175">
                  <c:v>4.3</c:v>
                </c:pt>
                <c:pt idx="176">
                  <c:v>4.2</c:v>
                </c:pt>
                <c:pt idx="177">
                  <c:v>4.0999999999999996</c:v>
                </c:pt>
                <c:pt idx="178">
                  <c:v>4</c:v>
                </c:pt>
                <c:pt idx="179">
                  <c:v>3.9</c:v>
                </c:pt>
                <c:pt idx="180">
                  <c:v>3.7</c:v>
                </c:pt>
                <c:pt idx="181">
                  <c:v>3.6</c:v>
                </c:pt>
                <c:pt idx="182">
                  <c:v>3.6</c:v>
                </c:pt>
                <c:pt idx="183">
                  <c:v>3.4</c:v>
                </c:pt>
                <c:pt idx="184">
                  <c:v>3.3</c:v>
                </c:pt>
                <c:pt idx="185">
                  <c:v>3.3</c:v>
                </c:pt>
                <c:pt idx="186">
                  <c:v>3.2</c:v>
                </c:pt>
                <c:pt idx="187">
                  <c:v>3.1</c:v>
                </c:pt>
                <c:pt idx="188">
                  <c:v>2.9</c:v>
                </c:pt>
                <c:pt idx="189">
                  <c:v>2.8</c:v>
                </c:pt>
                <c:pt idx="190">
                  <c:v>2.7</c:v>
                </c:pt>
                <c:pt idx="191">
                  <c:v>2.7</c:v>
                </c:pt>
                <c:pt idx="192">
                  <c:v>2.6</c:v>
                </c:pt>
                <c:pt idx="193">
                  <c:v>2.5</c:v>
                </c:pt>
                <c:pt idx="194">
                  <c:v>2.5</c:v>
                </c:pt>
                <c:pt idx="195">
                  <c:v>2.4</c:v>
                </c:pt>
                <c:pt idx="196">
                  <c:v>2.4</c:v>
                </c:pt>
                <c:pt idx="197">
                  <c:v>2.2999999999999998</c:v>
                </c:pt>
                <c:pt idx="198">
                  <c:v>2.2999999999999998</c:v>
                </c:pt>
                <c:pt idx="199">
                  <c:v>2.2000000000000002</c:v>
                </c:pt>
                <c:pt idx="200">
                  <c:v>2.2000000000000002</c:v>
                </c:pt>
                <c:pt idx="201">
                  <c:v>2.2000000000000002</c:v>
                </c:pt>
                <c:pt idx="202">
                  <c:v>2.2000000000000002</c:v>
                </c:pt>
                <c:pt idx="203">
                  <c:v>2.2000000000000002</c:v>
                </c:pt>
                <c:pt idx="204">
                  <c:v>2.2000000000000002</c:v>
                </c:pt>
                <c:pt idx="205">
                  <c:v>2.2000000000000002</c:v>
                </c:pt>
                <c:pt idx="206">
                  <c:v>2.2000000000000002</c:v>
                </c:pt>
                <c:pt idx="207">
                  <c:v>2.1</c:v>
                </c:pt>
                <c:pt idx="208">
                  <c:v>2.1</c:v>
                </c:pt>
                <c:pt idx="209">
                  <c:v>2.1</c:v>
                </c:pt>
                <c:pt idx="210">
                  <c:v>2.1</c:v>
                </c:pt>
                <c:pt idx="211">
                  <c:v>2.1</c:v>
                </c:pt>
                <c:pt idx="212">
                  <c:v>2.1</c:v>
                </c:pt>
                <c:pt idx="213">
                  <c:v>2.1</c:v>
                </c:pt>
                <c:pt idx="214">
                  <c:v>2.2000000000000002</c:v>
                </c:pt>
                <c:pt idx="215">
                  <c:v>2.2000000000000002</c:v>
                </c:pt>
                <c:pt idx="216">
                  <c:v>2.2000000000000002</c:v>
                </c:pt>
                <c:pt idx="217">
                  <c:v>2.2000000000000002</c:v>
                </c:pt>
                <c:pt idx="218">
                  <c:v>2.2000000000000002</c:v>
                </c:pt>
                <c:pt idx="219">
                  <c:v>2.1</c:v>
                </c:pt>
                <c:pt idx="220">
                  <c:v>2.1</c:v>
                </c:pt>
                <c:pt idx="221">
                  <c:v>2.1</c:v>
                </c:pt>
                <c:pt idx="222">
                  <c:v>2.2000000000000002</c:v>
                </c:pt>
                <c:pt idx="223">
                  <c:v>2.2000000000000002</c:v>
                </c:pt>
                <c:pt idx="224">
                  <c:v>2.2000000000000002</c:v>
                </c:pt>
                <c:pt idx="225">
                  <c:v>2.2000000000000002</c:v>
                </c:pt>
                <c:pt idx="226">
                  <c:v>2.2000000000000002</c:v>
                </c:pt>
                <c:pt idx="227">
                  <c:v>2.2000000000000002</c:v>
                </c:pt>
                <c:pt idx="228">
                  <c:v>2.2000000000000002</c:v>
                </c:pt>
                <c:pt idx="229">
                  <c:v>2.2000000000000002</c:v>
                </c:pt>
                <c:pt idx="230">
                  <c:v>2.2999999999999998</c:v>
                </c:pt>
                <c:pt idx="231">
                  <c:v>2.2999999999999998</c:v>
                </c:pt>
                <c:pt idx="232">
                  <c:v>2.2999999999999998</c:v>
                </c:pt>
                <c:pt idx="233">
                  <c:v>2.2999999999999998</c:v>
                </c:pt>
                <c:pt idx="234">
                  <c:v>2.4</c:v>
                </c:pt>
                <c:pt idx="235">
                  <c:v>2.4</c:v>
                </c:pt>
                <c:pt idx="236">
                  <c:v>2.4</c:v>
                </c:pt>
                <c:pt idx="237">
                  <c:v>2.4</c:v>
                </c:pt>
                <c:pt idx="238">
                  <c:v>2.5</c:v>
                </c:pt>
                <c:pt idx="239">
                  <c:v>2.5</c:v>
                </c:pt>
                <c:pt idx="240">
                  <c:v>2.6</c:v>
                </c:pt>
                <c:pt idx="241">
                  <c:v>2.6</c:v>
                </c:pt>
                <c:pt idx="242">
                  <c:v>2.7</c:v>
                </c:pt>
                <c:pt idx="243">
                  <c:v>2.7</c:v>
                </c:pt>
                <c:pt idx="244">
                  <c:v>2.7</c:v>
                </c:pt>
                <c:pt idx="245">
                  <c:v>2.8</c:v>
                </c:pt>
                <c:pt idx="246">
                  <c:v>2.9</c:v>
                </c:pt>
                <c:pt idx="247">
                  <c:v>2.9</c:v>
                </c:pt>
                <c:pt idx="248">
                  <c:v>3</c:v>
                </c:pt>
                <c:pt idx="249">
                  <c:v>3</c:v>
                </c:pt>
                <c:pt idx="250">
                  <c:v>3.1</c:v>
                </c:pt>
                <c:pt idx="251">
                  <c:v>3.1</c:v>
                </c:pt>
                <c:pt idx="252">
                  <c:v>3.2</c:v>
                </c:pt>
                <c:pt idx="253">
                  <c:v>3.3</c:v>
                </c:pt>
                <c:pt idx="254">
                  <c:v>3.3</c:v>
                </c:pt>
                <c:pt idx="255">
                  <c:v>3</c:v>
                </c:pt>
                <c:pt idx="256">
                  <c:v>3</c:v>
                </c:pt>
                <c:pt idx="257">
                  <c:v>3.1</c:v>
                </c:pt>
                <c:pt idx="258">
                  <c:v>5.2</c:v>
                </c:pt>
                <c:pt idx="259">
                  <c:v>6.6</c:v>
                </c:pt>
                <c:pt idx="260">
                  <c:v>6.4</c:v>
                </c:pt>
                <c:pt idx="261">
                  <c:v>6.6</c:v>
                </c:pt>
                <c:pt idx="262">
                  <c:v>6.7</c:v>
                </c:pt>
                <c:pt idx="263">
                  <c:v>6.7</c:v>
                </c:pt>
                <c:pt idx="264">
                  <c:v>6.4</c:v>
                </c:pt>
                <c:pt idx="265">
                  <c:v>6.5</c:v>
                </c:pt>
                <c:pt idx="266">
                  <c:v>6.5</c:v>
                </c:pt>
                <c:pt idx="267">
                  <c:v>6.5</c:v>
                </c:pt>
                <c:pt idx="268">
                  <c:v>6.7</c:v>
                </c:pt>
                <c:pt idx="269">
                  <c:v>6.6</c:v>
                </c:pt>
                <c:pt idx="270">
                  <c:v>6.6</c:v>
                </c:pt>
                <c:pt idx="271">
                  <c:v>6.2</c:v>
                </c:pt>
                <c:pt idx="272">
                  <c:v>5.7</c:v>
                </c:pt>
                <c:pt idx="273">
                  <c:v>5.6</c:v>
                </c:pt>
                <c:pt idx="274">
                  <c:v>5.4</c:v>
                </c:pt>
                <c:pt idx="275">
                  <c:v>5.2</c:v>
                </c:pt>
                <c:pt idx="276">
                  <c:v>5</c:v>
                </c:pt>
                <c:pt idx="277">
                  <c:v>4.8</c:v>
                </c:pt>
                <c:pt idx="278">
                  <c:v>4.5999999999999996</c:v>
                </c:pt>
                <c:pt idx="279">
                  <c:v>4.5999999999999996</c:v>
                </c:pt>
                <c:pt idx="280">
                  <c:v>4.4000000000000004</c:v>
                </c:pt>
                <c:pt idx="281">
                  <c:v>4.2</c:v>
                </c:pt>
                <c:pt idx="282">
                  <c:v>4.0999999999999996</c:v>
                </c:pt>
                <c:pt idx="283">
                  <c:v>4</c:v>
                </c:pt>
                <c:pt idx="284">
                  <c:v>3.9</c:v>
                </c:pt>
                <c:pt idx="285">
                  <c:v>3.9</c:v>
                </c:pt>
                <c:pt idx="286">
                  <c:v>3.9</c:v>
                </c:pt>
                <c:pt idx="287">
                  <c:v>3.9</c:v>
                </c:pt>
                <c:pt idx="288">
                  <c:v>3.9</c:v>
                </c:pt>
                <c:pt idx="289">
                  <c:v>3.9</c:v>
                </c:pt>
                <c:pt idx="290">
                  <c:v>3.9</c:v>
                </c:pt>
                <c:pt idx="291">
                  <c:v>3.9</c:v>
                </c:pt>
                <c:pt idx="292">
                  <c:v>3.8</c:v>
                </c:pt>
                <c:pt idx="293">
                  <c:v>3.9</c:v>
                </c:pt>
                <c:pt idx="294">
                  <c:v>3.9</c:v>
                </c:pt>
                <c:pt idx="295">
                  <c:v>3.9</c:v>
                </c:pt>
                <c:pt idx="296">
                  <c:v>3.9</c:v>
                </c:pt>
                <c:pt idx="297">
                  <c:v>4</c:v>
                </c:pt>
                <c:pt idx="298">
                  <c:v>4</c:v>
                </c:pt>
              </c:numCache>
            </c:numRef>
          </c:val>
          <c:smooth val="0"/>
          <c:extLst>
            <c:ext xmlns:c16="http://schemas.microsoft.com/office/drawing/2014/chart" uri="{C3380CC4-5D6E-409C-BE32-E72D297353CC}">
              <c16:uniqueId val="{00000000-69D1-4CD2-9A0D-02C634269C6E}"/>
            </c:ext>
          </c:extLst>
        </c:ser>
        <c:dLbls>
          <c:showLegendKey val="0"/>
          <c:showVal val="0"/>
          <c:showCatName val="0"/>
          <c:showSerName val="0"/>
          <c:showPercent val="0"/>
          <c:showBubbleSize val="0"/>
        </c:dLbls>
        <c:smooth val="0"/>
        <c:axId val="1569591040"/>
        <c:axId val="1633883616"/>
      </c:lineChart>
      <c:dateAx>
        <c:axId val="1569591040"/>
        <c:scaling>
          <c:orientation val="minMax"/>
        </c:scaling>
        <c:delete val="0"/>
        <c:axPos val="b"/>
        <c:numFmt formatCode="mmm\-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33883616"/>
        <c:crosses val="autoZero"/>
        <c:auto val="1"/>
        <c:lblOffset val="100"/>
        <c:baseTimeUnit val="months"/>
      </c:dateAx>
      <c:valAx>
        <c:axId val="16338836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695910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lumMod val="10000"/>
        <a:lumOff val="90000"/>
      </a:schemeClr>
    </a:solid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Brent Crude</c:v>
                </c:pt>
              </c:strCache>
            </c:strRef>
          </c:tx>
          <c:spPr>
            <a:ln w="28575" cap="rnd">
              <a:solidFill>
                <a:schemeClr val="accent1"/>
              </a:solidFill>
              <a:round/>
            </a:ln>
            <a:effectLst/>
          </c:spPr>
          <c:marker>
            <c:symbol val="none"/>
          </c:marker>
          <c:cat>
            <c:numRef>
              <c:f>Sheet1!$A$2:$A$77</c:f>
              <c:numCache>
                <c:formatCode>mmm\-yy</c:formatCode>
                <c:ptCount val="76"/>
                <c:pt idx="0">
                  <c:v>42887</c:v>
                </c:pt>
                <c:pt idx="1">
                  <c:v>42917</c:v>
                </c:pt>
                <c:pt idx="2">
                  <c:v>42948</c:v>
                </c:pt>
                <c:pt idx="3">
                  <c:v>42979</c:v>
                </c:pt>
                <c:pt idx="4">
                  <c:v>43009</c:v>
                </c:pt>
                <c:pt idx="5">
                  <c:v>43040</c:v>
                </c:pt>
                <c:pt idx="6">
                  <c:v>43070</c:v>
                </c:pt>
                <c:pt idx="7">
                  <c:v>43101</c:v>
                </c:pt>
                <c:pt idx="8">
                  <c:v>43132</c:v>
                </c:pt>
                <c:pt idx="9">
                  <c:v>43160</c:v>
                </c:pt>
                <c:pt idx="10">
                  <c:v>43191</c:v>
                </c:pt>
                <c:pt idx="11">
                  <c:v>43221</c:v>
                </c:pt>
                <c:pt idx="12">
                  <c:v>43252</c:v>
                </c:pt>
                <c:pt idx="13">
                  <c:v>43282</c:v>
                </c:pt>
                <c:pt idx="14">
                  <c:v>43313</c:v>
                </c:pt>
                <c:pt idx="15">
                  <c:v>43344</c:v>
                </c:pt>
                <c:pt idx="16">
                  <c:v>43374</c:v>
                </c:pt>
                <c:pt idx="17">
                  <c:v>43405</c:v>
                </c:pt>
                <c:pt idx="18">
                  <c:v>43435</c:v>
                </c:pt>
                <c:pt idx="19">
                  <c:v>43466</c:v>
                </c:pt>
                <c:pt idx="20">
                  <c:v>43497</c:v>
                </c:pt>
                <c:pt idx="21">
                  <c:v>43525</c:v>
                </c:pt>
                <c:pt idx="22">
                  <c:v>43556</c:v>
                </c:pt>
                <c:pt idx="23">
                  <c:v>43586</c:v>
                </c:pt>
                <c:pt idx="24">
                  <c:v>43617</c:v>
                </c:pt>
                <c:pt idx="25">
                  <c:v>43647</c:v>
                </c:pt>
                <c:pt idx="26">
                  <c:v>43678</c:v>
                </c:pt>
                <c:pt idx="27">
                  <c:v>43709</c:v>
                </c:pt>
                <c:pt idx="28">
                  <c:v>43739</c:v>
                </c:pt>
                <c:pt idx="29">
                  <c:v>43770</c:v>
                </c:pt>
                <c:pt idx="30">
                  <c:v>43800</c:v>
                </c:pt>
                <c:pt idx="31">
                  <c:v>43831</c:v>
                </c:pt>
                <c:pt idx="32">
                  <c:v>43862</c:v>
                </c:pt>
                <c:pt idx="33">
                  <c:v>43891</c:v>
                </c:pt>
                <c:pt idx="34">
                  <c:v>43922</c:v>
                </c:pt>
                <c:pt idx="35">
                  <c:v>43952</c:v>
                </c:pt>
                <c:pt idx="36">
                  <c:v>43983</c:v>
                </c:pt>
                <c:pt idx="37">
                  <c:v>44013</c:v>
                </c:pt>
                <c:pt idx="38">
                  <c:v>44044</c:v>
                </c:pt>
                <c:pt idx="39">
                  <c:v>44075</c:v>
                </c:pt>
                <c:pt idx="40">
                  <c:v>44105</c:v>
                </c:pt>
                <c:pt idx="41">
                  <c:v>44136</c:v>
                </c:pt>
                <c:pt idx="42">
                  <c:v>44166</c:v>
                </c:pt>
                <c:pt idx="43">
                  <c:v>44197</c:v>
                </c:pt>
                <c:pt idx="44">
                  <c:v>44228</c:v>
                </c:pt>
                <c:pt idx="45">
                  <c:v>44256</c:v>
                </c:pt>
                <c:pt idx="46">
                  <c:v>44287</c:v>
                </c:pt>
                <c:pt idx="47">
                  <c:v>44317</c:v>
                </c:pt>
                <c:pt idx="48">
                  <c:v>44348</c:v>
                </c:pt>
                <c:pt idx="49">
                  <c:v>44378</c:v>
                </c:pt>
                <c:pt idx="50">
                  <c:v>44409</c:v>
                </c:pt>
                <c:pt idx="51">
                  <c:v>44440</c:v>
                </c:pt>
                <c:pt idx="52">
                  <c:v>44470</c:v>
                </c:pt>
                <c:pt idx="53">
                  <c:v>44501</c:v>
                </c:pt>
                <c:pt idx="54">
                  <c:v>44531</c:v>
                </c:pt>
                <c:pt idx="55">
                  <c:v>44562</c:v>
                </c:pt>
                <c:pt idx="56">
                  <c:v>44593</c:v>
                </c:pt>
                <c:pt idx="57">
                  <c:v>44621</c:v>
                </c:pt>
                <c:pt idx="58">
                  <c:v>44652</c:v>
                </c:pt>
                <c:pt idx="59">
                  <c:v>44682</c:v>
                </c:pt>
                <c:pt idx="60">
                  <c:v>44713</c:v>
                </c:pt>
                <c:pt idx="61">
                  <c:v>44743</c:v>
                </c:pt>
                <c:pt idx="62">
                  <c:v>44774</c:v>
                </c:pt>
                <c:pt idx="63">
                  <c:v>44805</c:v>
                </c:pt>
                <c:pt idx="64">
                  <c:v>44835</c:v>
                </c:pt>
                <c:pt idx="65">
                  <c:v>44866</c:v>
                </c:pt>
                <c:pt idx="66">
                  <c:v>44896</c:v>
                </c:pt>
                <c:pt idx="67">
                  <c:v>44927</c:v>
                </c:pt>
                <c:pt idx="68">
                  <c:v>44958</c:v>
                </c:pt>
                <c:pt idx="69">
                  <c:v>44986</c:v>
                </c:pt>
                <c:pt idx="70">
                  <c:v>45017</c:v>
                </c:pt>
                <c:pt idx="71">
                  <c:v>45047</c:v>
                </c:pt>
                <c:pt idx="72">
                  <c:v>45078</c:v>
                </c:pt>
                <c:pt idx="73">
                  <c:v>45108</c:v>
                </c:pt>
                <c:pt idx="74">
                  <c:v>45139</c:v>
                </c:pt>
                <c:pt idx="75">
                  <c:v>45170</c:v>
                </c:pt>
              </c:numCache>
            </c:numRef>
          </c:cat>
          <c:val>
            <c:numRef>
              <c:f>Sheet1!$B$2:$B$77</c:f>
              <c:numCache>
                <c:formatCode>0.0</c:formatCode>
                <c:ptCount val="76"/>
                <c:pt idx="0">
                  <c:v>47.92</c:v>
                </c:pt>
                <c:pt idx="1">
                  <c:v>52.65</c:v>
                </c:pt>
                <c:pt idx="2">
                  <c:v>52.38</c:v>
                </c:pt>
                <c:pt idx="3">
                  <c:v>57.54</c:v>
                </c:pt>
                <c:pt idx="4">
                  <c:v>61.37</c:v>
                </c:pt>
                <c:pt idx="5">
                  <c:v>63.57</c:v>
                </c:pt>
                <c:pt idx="6">
                  <c:v>66.87</c:v>
                </c:pt>
                <c:pt idx="7">
                  <c:v>69.05</c:v>
                </c:pt>
                <c:pt idx="8">
                  <c:v>65.78</c:v>
                </c:pt>
                <c:pt idx="9">
                  <c:v>70.27</c:v>
                </c:pt>
                <c:pt idx="10">
                  <c:v>75.17</c:v>
                </c:pt>
                <c:pt idx="11">
                  <c:v>77.59</c:v>
                </c:pt>
                <c:pt idx="12">
                  <c:v>79.44</c:v>
                </c:pt>
                <c:pt idx="13">
                  <c:v>74.25</c:v>
                </c:pt>
                <c:pt idx="14">
                  <c:v>77.42</c:v>
                </c:pt>
                <c:pt idx="15">
                  <c:v>82.72</c:v>
                </c:pt>
                <c:pt idx="16">
                  <c:v>75.47</c:v>
                </c:pt>
                <c:pt idx="17">
                  <c:v>58.71</c:v>
                </c:pt>
                <c:pt idx="18">
                  <c:v>53.8</c:v>
                </c:pt>
                <c:pt idx="19">
                  <c:v>61.89</c:v>
                </c:pt>
                <c:pt idx="20">
                  <c:v>66.03</c:v>
                </c:pt>
                <c:pt idx="21">
                  <c:v>68.39</c:v>
                </c:pt>
                <c:pt idx="22">
                  <c:v>72.8</c:v>
                </c:pt>
                <c:pt idx="23">
                  <c:v>64.489999999999995</c:v>
                </c:pt>
                <c:pt idx="24">
                  <c:v>66.55</c:v>
                </c:pt>
                <c:pt idx="25">
                  <c:v>65.17</c:v>
                </c:pt>
                <c:pt idx="26">
                  <c:v>60.43</c:v>
                </c:pt>
                <c:pt idx="27">
                  <c:v>60.78</c:v>
                </c:pt>
                <c:pt idx="28">
                  <c:v>60.23</c:v>
                </c:pt>
                <c:pt idx="29">
                  <c:v>62.43</c:v>
                </c:pt>
                <c:pt idx="30">
                  <c:v>66</c:v>
                </c:pt>
                <c:pt idx="31">
                  <c:v>58.16</c:v>
                </c:pt>
                <c:pt idx="32">
                  <c:v>50.52</c:v>
                </c:pt>
                <c:pt idx="33">
                  <c:v>22.74</c:v>
                </c:pt>
                <c:pt idx="34">
                  <c:v>25.27</c:v>
                </c:pt>
                <c:pt idx="35">
                  <c:v>35.33</c:v>
                </c:pt>
                <c:pt idx="36">
                  <c:v>41.15</c:v>
                </c:pt>
                <c:pt idx="37">
                  <c:v>43.3</c:v>
                </c:pt>
                <c:pt idx="38">
                  <c:v>45.28</c:v>
                </c:pt>
                <c:pt idx="39">
                  <c:v>40.950000000000003</c:v>
                </c:pt>
                <c:pt idx="40">
                  <c:v>37.46</c:v>
                </c:pt>
                <c:pt idx="41">
                  <c:v>47.59</c:v>
                </c:pt>
                <c:pt idx="42">
                  <c:v>51.8</c:v>
                </c:pt>
                <c:pt idx="43">
                  <c:v>55.88</c:v>
                </c:pt>
                <c:pt idx="44">
                  <c:v>66.13</c:v>
                </c:pt>
                <c:pt idx="45">
                  <c:v>63.54</c:v>
                </c:pt>
                <c:pt idx="46">
                  <c:v>67.25</c:v>
                </c:pt>
                <c:pt idx="47">
                  <c:v>69.319999999999993</c:v>
                </c:pt>
                <c:pt idx="48">
                  <c:v>75.13</c:v>
                </c:pt>
                <c:pt idx="49">
                  <c:v>76.33</c:v>
                </c:pt>
                <c:pt idx="50">
                  <c:v>72.989999999999995</c:v>
                </c:pt>
                <c:pt idx="51">
                  <c:v>78.52</c:v>
                </c:pt>
                <c:pt idx="52">
                  <c:v>84.38</c:v>
                </c:pt>
                <c:pt idx="53">
                  <c:v>70.569999999999993</c:v>
                </c:pt>
                <c:pt idx="54">
                  <c:v>77.78</c:v>
                </c:pt>
                <c:pt idx="55">
                  <c:v>91.21</c:v>
                </c:pt>
                <c:pt idx="56">
                  <c:v>100.99</c:v>
                </c:pt>
                <c:pt idx="57">
                  <c:v>107.91</c:v>
                </c:pt>
                <c:pt idx="58">
                  <c:v>109.34</c:v>
                </c:pt>
                <c:pt idx="59">
                  <c:v>122.84</c:v>
                </c:pt>
                <c:pt idx="60">
                  <c:v>114.81</c:v>
                </c:pt>
                <c:pt idx="61">
                  <c:v>110.01</c:v>
                </c:pt>
                <c:pt idx="62">
                  <c:v>96.49</c:v>
                </c:pt>
                <c:pt idx="63">
                  <c:v>87.96</c:v>
                </c:pt>
                <c:pt idx="64">
                  <c:v>94.83</c:v>
                </c:pt>
                <c:pt idx="65">
                  <c:v>85.43</c:v>
                </c:pt>
                <c:pt idx="66">
                  <c:v>85.91</c:v>
                </c:pt>
                <c:pt idx="67">
                  <c:v>84.49</c:v>
                </c:pt>
                <c:pt idx="68">
                  <c:v>83.89</c:v>
                </c:pt>
                <c:pt idx="69">
                  <c:v>79.77</c:v>
                </c:pt>
                <c:pt idx="70">
                  <c:v>79.540000000000006</c:v>
                </c:pt>
                <c:pt idx="71">
                  <c:v>72.66</c:v>
                </c:pt>
                <c:pt idx="72">
                  <c:v>74.900000000000006</c:v>
                </c:pt>
                <c:pt idx="73">
                  <c:v>85.56</c:v>
                </c:pt>
                <c:pt idx="74">
                  <c:v>86.86</c:v>
                </c:pt>
                <c:pt idx="75">
                  <c:v>93.98</c:v>
                </c:pt>
              </c:numCache>
            </c:numRef>
          </c:val>
          <c:smooth val="0"/>
          <c:extLst>
            <c:ext xmlns:c16="http://schemas.microsoft.com/office/drawing/2014/chart" uri="{C3380CC4-5D6E-409C-BE32-E72D297353CC}">
              <c16:uniqueId val="{00000000-BF2E-47AE-81AE-FD86B5D29E6B}"/>
            </c:ext>
          </c:extLst>
        </c:ser>
        <c:dLbls>
          <c:showLegendKey val="0"/>
          <c:showVal val="0"/>
          <c:showCatName val="0"/>
          <c:showSerName val="0"/>
          <c:showPercent val="0"/>
          <c:showBubbleSize val="0"/>
        </c:dLbls>
        <c:smooth val="0"/>
        <c:axId val="1537888640"/>
        <c:axId val="1537876160"/>
      </c:lineChart>
      <c:dateAx>
        <c:axId val="1537888640"/>
        <c:scaling>
          <c:orientation val="minMax"/>
        </c:scaling>
        <c:delete val="0"/>
        <c:axPos val="b"/>
        <c:numFmt formatCode="mmm\-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37876160"/>
        <c:crosses val="autoZero"/>
        <c:auto val="1"/>
        <c:lblOffset val="100"/>
        <c:baseTimeUnit val="months"/>
      </c:dateAx>
      <c:valAx>
        <c:axId val="1537876160"/>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378886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lumMod val="10000"/>
        <a:lumOff val="90000"/>
      </a:schemeClr>
    </a:solid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Natural Gas</c:v>
                </c:pt>
              </c:strCache>
            </c:strRef>
          </c:tx>
          <c:spPr>
            <a:ln w="28575" cap="rnd">
              <a:solidFill>
                <a:schemeClr val="accent1"/>
              </a:solidFill>
              <a:round/>
            </a:ln>
            <a:effectLst/>
          </c:spPr>
          <c:marker>
            <c:symbol val="none"/>
          </c:marker>
          <c:cat>
            <c:numRef>
              <c:f>Sheet1!$A$2:$A$77</c:f>
              <c:numCache>
                <c:formatCode>mmm\-yy</c:formatCode>
                <c:ptCount val="76"/>
                <c:pt idx="0">
                  <c:v>42887</c:v>
                </c:pt>
                <c:pt idx="1">
                  <c:v>42917</c:v>
                </c:pt>
                <c:pt idx="2">
                  <c:v>42948</c:v>
                </c:pt>
                <c:pt idx="3">
                  <c:v>42979</c:v>
                </c:pt>
                <c:pt idx="4">
                  <c:v>43009</c:v>
                </c:pt>
                <c:pt idx="5">
                  <c:v>43040</c:v>
                </c:pt>
                <c:pt idx="6">
                  <c:v>43070</c:v>
                </c:pt>
                <c:pt idx="7">
                  <c:v>43101</c:v>
                </c:pt>
                <c:pt idx="8">
                  <c:v>43132</c:v>
                </c:pt>
                <c:pt idx="9">
                  <c:v>43160</c:v>
                </c:pt>
                <c:pt idx="10">
                  <c:v>43191</c:v>
                </c:pt>
                <c:pt idx="11">
                  <c:v>43221</c:v>
                </c:pt>
                <c:pt idx="12">
                  <c:v>43252</c:v>
                </c:pt>
                <c:pt idx="13">
                  <c:v>43282</c:v>
                </c:pt>
                <c:pt idx="14">
                  <c:v>43313</c:v>
                </c:pt>
                <c:pt idx="15">
                  <c:v>43344</c:v>
                </c:pt>
                <c:pt idx="16">
                  <c:v>43374</c:v>
                </c:pt>
                <c:pt idx="17">
                  <c:v>43405</c:v>
                </c:pt>
                <c:pt idx="18">
                  <c:v>43435</c:v>
                </c:pt>
                <c:pt idx="19">
                  <c:v>43466</c:v>
                </c:pt>
                <c:pt idx="20">
                  <c:v>43497</c:v>
                </c:pt>
                <c:pt idx="21">
                  <c:v>43525</c:v>
                </c:pt>
                <c:pt idx="22">
                  <c:v>43556</c:v>
                </c:pt>
                <c:pt idx="23">
                  <c:v>43586</c:v>
                </c:pt>
                <c:pt idx="24">
                  <c:v>43617</c:v>
                </c:pt>
                <c:pt idx="25">
                  <c:v>43647</c:v>
                </c:pt>
                <c:pt idx="26">
                  <c:v>43678</c:v>
                </c:pt>
                <c:pt idx="27">
                  <c:v>43709</c:v>
                </c:pt>
                <c:pt idx="28">
                  <c:v>43739</c:v>
                </c:pt>
                <c:pt idx="29">
                  <c:v>43770</c:v>
                </c:pt>
                <c:pt idx="30">
                  <c:v>43800</c:v>
                </c:pt>
                <c:pt idx="31">
                  <c:v>43831</c:v>
                </c:pt>
                <c:pt idx="32">
                  <c:v>43862</c:v>
                </c:pt>
                <c:pt idx="33">
                  <c:v>43891</c:v>
                </c:pt>
                <c:pt idx="34">
                  <c:v>43922</c:v>
                </c:pt>
                <c:pt idx="35">
                  <c:v>43952</c:v>
                </c:pt>
                <c:pt idx="36">
                  <c:v>43983</c:v>
                </c:pt>
                <c:pt idx="37">
                  <c:v>44013</c:v>
                </c:pt>
                <c:pt idx="38">
                  <c:v>44044</c:v>
                </c:pt>
                <c:pt idx="39">
                  <c:v>44075</c:v>
                </c:pt>
                <c:pt idx="40">
                  <c:v>44105</c:v>
                </c:pt>
                <c:pt idx="41">
                  <c:v>44136</c:v>
                </c:pt>
                <c:pt idx="42">
                  <c:v>44166</c:v>
                </c:pt>
                <c:pt idx="43">
                  <c:v>44197</c:v>
                </c:pt>
                <c:pt idx="44">
                  <c:v>44228</c:v>
                </c:pt>
                <c:pt idx="45">
                  <c:v>44256</c:v>
                </c:pt>
                <c:pt idx="46">
                  <c:v>44287</c:v>
                </c:pt>
                <c:pt idx="47">
                  <c:v>44317</c:v>
                </c:pt>
                <c:pt idx="48">
                  <c:v>44348</c:v>
                </c:pt>
                <c:pt idx="49">
                  <c:v>44378</c:v>
                </c:pt>
                <c:pt idx="50">
                  <c:v>44409</c:v>
                </c:pt>
                <c:pt idx="51">
                  <c:v>44440</c:v>
                </c:pt>
                <c:pt idx="52">
                  <c:v>44470</c:v>
                </c:pt>
                <c:pt idx="53">
                  <c:v>44501</c:v>
                </c:pt>
                <c:pt idx="54">
                  <c:v>44531</c:v>
                </c:pt>
                <c:pt idx="55">
                  <c:v>44562</c:v>
                </c:pt>
                <c:pt idx="56">
                  <c:v>44593</c:v>
                </c:pt>
                <c:pt idx="57">
                  <c:v>44621</c:v>
                </c:pt>
                <c:pt idx="58">
                  <c:v>44652</c:v>
                </c:pt>
                <c:pt idx="59">
                  <c:v>44682</c:v>
                </c:pt>
                <c:pt idx="60">
                  <c:v>44713</c:v>
                </c:pt>
                <c:pt idx="61">
                  <c:v>44743</c:v>
                </c:pt>
                <c:pt idx="62">
                  <c:v>44774</c:v>
                </c:pt>
                <c:pt idx="63">
                  <c:v>44805</c:v>
                </c:pt>
                <c:pt idx="64">
                  <c:v>44835</c:v>
                </c:pt>
                <c:pt idx="65">
                  <c:v>44866</c:v>
                </c:pt>
                <c:pt idx="66">
                  <c:v>44896</c:v>
                </c:pt>
                <c:pt idx="67">
                  <c:v>44927</c:v>
                </c:pt>
                <c:pt idx="68">
                  <c:v>44958</c:v>
                </c:pt>
                <c:pt idx="69">
                  <c:v>44986</c:v>
                </c:pt>
                <c:pt idx="70">
                  <c:v>45017</c:v>
                </c:pt>
                <c:pt idx="71">
                  <c:v>45047</c:v>
                </c:pt>
                <c:pt idx="72">
                  <c:v>45078</c:v>
                </c:pt>
                <c:pt idx="73">
                  <c:v>45108</c:v>
                </c:pt>
                <c:pt idx="74">
                  <c:v>45139</c:v>
                </c:pt>
                <c:pt idx="75">
                  <c:v>45170</c:v>
                </c:pt>
              </c:numCache>
            </c:numRef>
          </c:cat>
          <c:val>
            <c:numRef>
              <c:f>Sheet1!$B$2:$B$77</c:f>
              <c:numCache>
                <c:formatCode>0.00</c:formatCode>
                <c:ptCount val="76"/>
                <c:pt idx="0">
                  <c:v>3.0350000000000001</c:v>
                </c:pt>
                <c:pt idx="1">
                  <c:v>2.794</c:v>
                </c:pt>
                <c:pt idx="2">
                  <c:v>3.04</c:v>
                </c:pt>
                <c:pt idx="3">
                  <c:v>3.0070000000000001</c:v>
                </c:pt>
                <c:pt idx="4">
                  <c:v>2.8959999999999999</c:v>
                </c:pt>
                <c:pt idx="5">
                  <c:v>3.0249999999999999</c:v>
                </c:pt>
                <c:pt idx="6">
                  <c:v>2.9529999999999998</c:v>
                </c:pt>
                <c:pt idx="7">
                  <c:v>2.9950000000000001</c:v>
                </c:pt>
                <c:pt idx="8">
                  <c:v>2.6669999999999998</c:v>
                </c:pt>
                <c:pt idx="9">
                  <c:v>2.7330000000000001</c:v>
                </c:pt>
                <c:pt idx="10">
                  <c:v>2.7629999999999999</c:v>
                </c:pt>
                <c:pt idx="11">
                  <c:v>2.952</c:v>
                </c:pt>
                <c:pt idx="12">
                  <c:v>2.9239999999999999</c:v>
                </c:pt>
                <c:pt idx="13">
                  <c:v>2.782</c:v>
                </c:pt>
                <c:pt idx="14">
                  <c:v>2.9159999999999999</c:v>
                </c:pt>
                <c:pt idx="15">
                  <c:v>3.008</c:v>
                </c:pt>
                <c:pt idx="16">
                  <c:v>3.2610000000000001</c:v>
                </c:pt>
                <c:pt idx="17">
                  <c:v>4.6120000000000001</c:v>
                </c:pt>
                <c:pt idx="18">
                  <c:v>2.94</c:v>
                </c:pt>
                <c:pt idx="19">
                  <c:v>2.8140000000000001</c:v>
                </c:pt>
                <c:pt idx="20">
                  <c:v>2.8119999999999998</c:v>
                </c:pt>
                <c:pt idx="21">
                  <c:v>2.6619999999999999</c:v>
                </c:pt>
                <c:pt idx="22">
                  <c:v>2.5750000000000002</c:v>
                </c:pt>
                <c:pt idx="23">
                  <c:v>2.4540000000000002</c:v>
                </c:pt>
                <c:pt idx="24">
                  <c:v>2.3079999999999998</c:v>
                </c:pt>
                <c:pt idx="25">
                  <c:v>2.2330000000000001</c:v>
                </c:pt>
                <c:pt idx="26">
                  <c:v>2.2850000000000001</c:v>
                </c:pt>
                <c:pt idx="27">
                  <c:v>2.33</c:v>
                </c:pt>
                <c:pt idx="28">
                  <c:v>2.633</c:v>
                </c:pt>
                <c:pt idx="29">
                  <c:v>2.2810000000000001</c:v>
                </c:pt>
                <c:pt idx="30">
                  <c:v>2.1890000000000001</c:v>
                </c:pt>
                <c:pt idx="31">
                  <c:v>1.841</c:v>
                </c:pt>
                <c:pt idx="32">
                  <c:v>1.6839999999999999</c:v>
                </c:pt>
                <c:pt idx="33">
                  <c:v>1.64</c:v>
                </c:pt>
                <c:pt idx="34">
                  <c:v>1.9490000000000001</c:v>
                </c:pt>
                <c:pt idx="35">
                  <c:v>1.849</c:v>
                </c:pt>
                <c:pt idx="36">
                  <c:v>1.7509999999999999</c:v>
                </c:pt>
                <c:pt idx="37">
                  <c:v>1.7989999999999999</c:v>
                </c:pt>
                <c:pt idx="38">
                  <c:v>2.63</c:v>
                </c:pt>
                <c:pt idx="39">
                  <c:v>2.5270000000000001</c:v>
                </c:pt>
                <c:pt idx="40">
                  <c:v>3.3540000000000001</c:v>
                </c:pt>
                <c:pt idx="41">
                  <c:v>2.8820000000000001</c:v>
                </c:pt>
                <c:pt idx="42">
                  <c:v>2.5390000000000001</c:v>
                </c:pt>
                <c:pt idx="43">
                  <c:v>2.5640000000000001</c:v>
                </c:pt>
                <c:pt idx="44">
                  <c:v>2.7709999999999999</c:v>
                </c:pt>
                <c:pt idx="45">
                  <c:v>2.6080000000000001</c:v>
                </c:pt>
                <c:pt idx="46">
                  <c:v>2.931</c:v>
                </c:pt>
                <c:pt idx="47">
                  <c:v>2.9860000000000002</c:v>
                </c:pt>
                <c:pt idx="48">
                  <c:v>3.65</c:v>
                </c:pt>
                <c:pt idx="49">
                  <c:v>3.9140000000000001</c:v>
                </c:pt>
                <c:pt idx="50">
                  <c:v>4.3769999999999998</c:v>
                </c:pt>
                <c:pt idx="51">
                  <c:v>5.867</c:v>
                </c:pt>
                <c:pt idx="52">
                  <c:v>5.4260000000000002</c:v>
                </c:pt>
                <c:pt idx="53">
                  <c:v>4.5670000000000002</c:v>
                </c:pt>
                <c:pt idx="54">
                  <c:v>3.73</c:v>
                </c:pt>
                <c:pt idx="55">
                  <c:v>4.8739999999999997</c:v>
                </c:pt>
                <c:pt idx="56">
                  <c:v>4.4020000000000001</c:v>
                </c:pt>
                <c:pt idx="57">
                  <c:v>5.6420000000000003</c:v>
                </c:pt>
                <c:pt idx="58">
                  <c:v>7.2439999999999998</c:v>
                </c:pt>
                <c:pt idx="59">
                  <c:v>8.1449999999999996</c:v>
                </c:pt>
                <c:pt idx="60">
                  <c:v>5.4240000000000004</c:v>
                </c:pt>
                <c:pt idx="61">
                  <c:v>8.2289999999999992</c:v>
                </c:pt>
                <c:pt idx="62">
                  <c:v>9.1270000000000007</c:v>
                </c:pt>
                <c:pt idx="63">
                  <c:v>6.766</c:v>
                </c:pt>
                <c:pt idx="64">
                  <c:v>6.3550000000000004</c:v>
                </c:pt>
                <c:pt idx="65">
                  <c:v>6.93</c:v>
                </c:pt>
                <c:pt idx="66">
                  <c:v>4.4749999999999996</c:v>
                </c:pt>
                <c:pt idx="67">
                  <c:v>2.6840000000000002</c:v>
                </c:pt>
                <c:pt idx="68">
                  <c:v>2.7469999999999999</c:v>
                </c:pt>
                <c:pt idx="69">
                  <c:v>2.2160000000000002</c:v>
                </c:pt>
                <c:pt idx="70">
                  <c:v>2.41</c:v>
                </c:pt>
                <c:pt idx="71">
                  <c:v>2.266</c:v>
                </c:pt>
                <c:pt idx="72">
                  <c:v>2.798</c:v>
                </c:pt>
                <c:pt idx="73">
                  <c:v>2.6339999999999999</c:v>
                </c:pt>
                <c:pt idx="74">
                  <c:v>2.7679999999999998</c:v>
                </c:pt>
                <c:pt idx="75">
                  <c:v>2.69</c:v>
                </c:pt>
              </c:numCache>
            </c:numRef>
          </c:val>
          <c:smooth val="0"/>
          <c:extLst>
            <c:ext xmlns:c16="http://schemas.microsoft.com/office/drawing/2014/chart" uri="{C3380CC4-5D6E-409C-BE32-E72D297353CC}">
              <c16:uniqueId val="{00000000-B0B8-4BF1-B25F-B8ABA1F32FF1}"/>
            </c:ext>
          </c:extLst>
        </c:ser>
        <c:dLbls>
          <c:showLegendKey val="0"/>
          <c:showVal val="0"/>
          <c:showCatName val="0"/>
          <c:showSerName val="0"/>
          <c:showPercent val="0"/>
          <c:showBubbleSize val="0"/>
        </c:dLbls>
        <c:smooth val="0"/>
        <c:axId val="1537880000"/>
        <c:axId val="1537880480"/>
      </c:lineChart>
      <c:dateAx>
        <c:axId val="1537880000"/>
        <c:scaling>
          <c:orientation val="minMax"/>
        </c:scaling>
        <c:delete val="0"/>
        <c:axPos val="b"/>
        <c:numFmt formatCode="mmm\-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37880480"/>
        <c:crosses val="autoZero"/>
        <c:auto val="1"/>
        <c:lblOffset val="100"/>
        <c:baseTimeUnit val="months"/>
      </c:dateAx>
      <c:valAx>
        <c:axId val="153788048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378800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lumMod val="10000"/>
        <a:lumOff val="90000"/>
      </a:schemeClr>
    </a:solid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CANADA</c:v>
                </c:pt>
              </c:strCache>
            </c:strRef>
          </c:tx>
          <c:spPr>
            <a:ln w="28575" cap="rnd">
              <a:solidFill>
                <a:schemeClr val="accent1"/>
              </a:solidFill>
              <a:round/>
            </a:ln>
            <a:effectLst/>
          </c:spPr>
          <c:marker>
            <c:symbol val="none"/>
          </c:marker>
          <c:cat>
            <c:numRef>
              <c:f>Sheet1!$A$2:$A$196</c:f>
              <c:numCache>
                <c:formatCode>m/d/yyyy</c:formatCode>
                <c:ptCount val="195"/>
                <c:pt idx="0">
                  <c:v>39262</c:v>
                </c:pt>
                <c:pt idx="1">
                  <c:v>39294</c:v>
                </c:pt>
                <c:pt idx="2">
                  <c:v>39325</c:v>
                </c:pt>
                <c:pt idx="3">
                  <c:v>39353</c:v>
                </c:pt>
                <c:pt idx="4">
                  <c:v>39386</c:v>
                </c:pt>
                <c:pt idx="5">
                  <c:v>39416</c:v>
                </c:pt>
                <c:pt idx="6">
                  <c:v>39447</c:v>
                </c:pt>
                <c:pt idx="7">
                  <c:v>39478</c:v>
                </c:pt>
                <c:pt idx="8">
                  <c:v>39507</c:v>
                </c:pt>
                <c:pt idx="9">
                  <c:v>39538</c:v>
                </c:pt>
                <c:pt idx="10">
                  <c:v>39568</c:v>
                </c:pt>
                <c:pt idx="11">
                  <c:v>39598</c:v>
                </c:pt>
                <c:pt idx="12">
                  <c:v>39629</c:v>
                </c:pt>
                <c:pt idx="13">
                  <c:v>39660</c:v>
                </c:pt>
                <c:pt idx="14">
                  <c:v>39689</c:v>
                </c:pt>
                <c:pt idx="15">
                  <c:v>39721</c:v>
                </c:pt>
                <c:pt idx="16">
                  <c:v>39752</c:v>
                </c:pt>
                <c:pt idx="17">
                  <c:v>39780</c:v>
                </c:pt>
                <c:pt idx="18">
                  <c:v>39813</c:v>
                </c:pt>
                <c:pt idx="19">
                  <c:v>39843</c:v>
                </c:pt>
                <c:pt idx="20">
                  <c:v>39871</c:v>
                </c:pt>
                <c:pt idx="21">
                  <c:v>39903</c:v>
                </c:pt>
                <c:pt idx="22">
                  <c:v>39933</c:v>
                </c:pt>
                <c:pt idx="23">
                  <c:v>39962</c:v>
                </c:pt>
                <c:pt idx="24">
                  <c:v>39994</c:v>
                </c:pt>
                <c:pt idx="25">
                  <c:v>40025</c:v>
                </c:pt>
                <c:pt idx="26">
                  <c:v>40056</c:v>
                </c:pt>
                <c:pt idx="27">
                  <c:v>40086</c:v>
                </c:pt>
                <c:pt idx="28">
                  <c:v>40116</c:v>
                </c:pt>
                <c:pt idx="29">
                  <c:v>40147</c:v>
                </c:pt>
                <c:pt idx="30">
                  <c:v>40178</c:v>
                </c:pt>
                <c:pt idx="31">
                  <c:v>40207</c:v>
                </c:pt>
                <c:pt idx="32">
                  <c:v>40235</c:v>
                </c:pt>
                <c:pt idx="33">
                  <c:v>40268</c:v>
                </c:pt>
                <c:pt idx="34">
                  <c:v>40298</c:v>
                </c:pt>
                <c:pt idx="35">
                  <c:v>40329</c:v>
                </c:pt>
                <c:pt idx="36">
                  <c:v>40359</c:v>
                </c:pt>
                <c:pt idx="37">
                  <c:v>40389</c:v>
                </c:pt>
                <c:pt idx="38">
                  <c:v>40421</c:v>
                </c:pt>
                <c:pt idx="39">
                  <c:v>40451</c:v>
                </c:pt>
                <c:pt idx="40">
                  <c:v>40480</c:v>
                </c:pt>
                <c:pt idx="41">
                  <c:v>40512</c:v>
                </c:pt>
                <c:pt idx="42">
                  <c:v>40543</c:v>
                </c:pt>
                <c:pt idx="43">
                  <c:v>40574</c:v>
                </c:pt>
                <c:pt idx="44">
                  <c:v>40602</c:v>
                </c:pt>
                <c:pt idx="45">
                  <c:v>40633</c:v>
                </c:pt>
                <c:pt idx="46">
                  <c:v>40662</c:v>
                </c:pt>
                <c:pt idx="47">
                  <c:v>40694</c:v>
                </c:pt>
                <c:pt idx="48">
                  <c:v>40724</c:v>
                </c:pt>
                <c:pt idx="49">
                  <c:v>40753</c:v>
                </c:pt>
                <c:pt idx="50">
                  <c:v>40786</c:v>
                </c:pt>
                <c:pt idx="51">
                  <c:v>40816</c:v>
                </c:pt>
                <c:pt idx="52">
                  <c:v>40847</c:v>
                </c:pt>
                <c:pt idx="53">
                  <c:v>40877</c:v>
                </c:pt>
                <c:pt idx="54">
                  <c:v>40907</c:v>
                </c:pt>
                <c:pt idx="55">
                  <c:v>40939</c:v>
                </c:pt>
                <c:pt idx="56">
                  <c:v>40968</c:v>
                </c:pt>
                <c:pt idx="57">
                  <c:v>40998</c:v>
                </c:pt>
                <c:pt idx="58">
                  <c:v>41029</c:v>
                </c:pt>
                <c:pt idx="59">
                  <c:v>41060</c:v>
                </c:pt>
                <c:pt idx="60">
                  <c:v>41089</c:v>
                </c:pt>
                <c:pt idx="61">
                  <c:v>41121</c:v>
                </c:pt>
                <c:pt idx="62">
                  <c:v>41152</c:v>
                </c:pt>
                <c:pt idx="63">
                  <c:v>41180</c:v>
                </c:pt>
                <c:pt idx="64">
                  <c:v>41213</c:v>
                </c:pt>
                <c:pt idx="65">
                  <c:v>41243</c:v>
                </c:pt>
                <c:pt idx="66">
                  <c:v>41274</c:v>
                </c:pt>
                <c:pt idx="67">
                  <c:v>41305</c:v>
                </c:pt>
                <c:pt idx="68">
                  <c:v>41333</c:v>
                </c:pt>
                <c:pt idx="69">
                  <c:v>41362</c:v>
                </c:pt>
                <c:pt idx="70">
                  <c:v>41394</c:v>
                </c:pt>
                <c:pt idx="71">
                  <c:v>41425</c:v>
                </c:pt>
                <c:pt idx="72">
                  <c:v>41453</c:v>
                </c:pt>
                <c:pt idx="73">
                  <c:v>41486</c:v>
                </c:pt>
                <c:pt idx="74">
                  <c:v>41516</c:v>
                </c:pt>
                <c:pt idx="75">
                  <c:v>41547</c:v>
                </c:pt>
                <c:pt idx="76">
                  <c:v>41578</c:v>
                </c:pt>
                <c:pt idx="77">
                  <c:v>41607</c:v>
                </c:pt>
                <c:pt idx="78">
                  <c:v>41639</c:v>
                </c:pt>
                <c:pt idx="79">
                  <c:v>41670</c:v>
                </c:pt>
                <c:pt idx="80">
                  <c:v>41698</c:v>
                </c:pt>
                <c:pt idx="81">
                  <c:v>41729</c:v>
                </c:pt>
                <c:pt idx="82">
                  <c:v>41759</c:v>
                </c:pt>
                <c:pt idx="83">
                  <c:v>41789</c:v>
                </c:pt>
                <c:pt idx="84">
                  <c:v>41820</c:v>
                </c:pt>
                <c:pt idx="85">
                  <c:v>41851</c:v>
                </c:pt>
                <c:pt idx="86">
                  <c:v>41880</c:v>
                </c:pt>
                <c:pt idx="87">
                  <c:v>41912</c:v>
                </c:pt>
                <c:pt idx="88">
                  <c:v>41943</c:v>
                </c:pt>
                <c:pt idx="89">
                  <c:v>41971</c:v>
                </c:pt>
                <c:pt idx="90">
                  <c:v>42004</c:v>
                </c:pt>
                <c:pt idx="91">
                  <c:v>42034</c:v>
                </c:pt>
                <c:pt idx="92">
                  <c:v>42062</c:v>
                </c:pt>
                <c:pt idx="93">
                  <c:v>42094</c:v>
                </c:pt>
                <c:pt idx="94">
                  <c:v>42124</c:v>
                </c:pt>
                <c:pt idx="95">
                  <c:v>42153</c:v>
                </c:pt>
                <c:pt idx="96">
                  <c:v>42185</c:v>
                </c:pt>
                <c:pt idx="97">
                  <c:v>42216</c:v>
                </c:pt>
                <c:pt idx="98">
                  <c:v>42247</c:v>
                </c:pt>
                <c:pt idx="99">
                  <c:v>42277</c:v>
                </c:pt>
                <c:pt idx="100">
                  <c:v>42307</c:v>
                </c:pt>
                <c:pt idx="101">
                  <c:v>42338</c:v>
                </c:pt>
                <c:pt idx="102">
                  <c:v>42369</c:v>
                </c:pt>
                <c:pt idx="103">
                  <c:v>42398</c:v>
                </c:pt>
                <c:pt idx="104">
                  <c:v>42429</c:v>
                </c:pt>
                <c:pt idx="105">
                  <c:v>42460</c:v>
                </c:pt>
                <c:pt idx="106">
                  <c:v>42489</c:v>
                </c:pt>
                <c:pt idx="107">
                  <c:v>42521</c:v>
                </c:pt>
                <c:pt idx="108">
                  <c:v>42551</c:v>
                </c:pt>
                <c:pt idx="109">
                  <c:v>42580</c:v>
                </c:pt>
                <c:pt idx="110">
                  <c:v>42613</c:v>
                </c:pt>
                <c:pt idx="111">
                  <c:v>42643</c:v>
                </c:pt>
                <c:pt idx="112">
                  <c:v>42674</c:v>
                </c:pt>
                <c:pt idx="113">
                  <c:v>42704</c:v>
                </c:pt>
                <c:pt idx="114">
                  <c:v>42734</c:v>
                </c:pt>
                <c:pt idx="115">
                  <c:v>42766</c:v>
                </c:pt>
                <c:pt idx="116">
                  <c:v>42794</c:v>
                </c:pt>
                <c:pt idx="117">
                  <c:v>42825</c:v>
                </c:pt>
                <c:pt idx="118">
                  <c:v>42853</c:v>
                </c:pt>
                <c:pt idx="119">
                  <c:v>42886</c:v>
                </c:pt>
                <c:pt idx="120">
                  <c:v>42916</c:v>
                </c:pt>
                <c:pt idx="121">
                  <c:v>42947</c:v>
                </c:pt>
                <c:pt idx="122">
                  <c:v>42978</c:v>
                </c:pt>
                <c:pt idx="123">
                  <c:v>43007</c:v>
                </c:pt>
                <c:pt idx="124">
                  <c:v>43039</c:v>
                </c:pt>
                <c:pt idx="125">
                  <c:v>43069</c:v>
                </c:pt>
                <c:pt idx="126">
                  <c:v>43098</c:v>
                </c:pt>
                <c:pt idx="127">
                  <c:v>43131</c:v>
                </c:pt>
                <c:pt idx="128">
                  <c:v>43159</c:v>
                </c:pt>
                <c:pt idx="129">
                  <c:v>43189</c:v>
                </c:pt>
                <c:pt idx="130">
                  <c:v>43220</c:v>
                </c:pt>
                <c:pt idx="131">
                  <c:v>43251</c:v>
                </c:pt>
                <c:pt idx="132">
                  <c:v>43280</c:v>
                </c:pt>
                <c:pt idx="133">
                  <c:v>43312</c:v>
                </c:pt>
                <c:pt idx="134">
                  <c:v>43343</c:v>
                </c:pt>
                <c:pt idx="135">
                  <c:v>43371</c:v>
                </c:pt>
                <c:pt idx="136">
                  <c:v>43404</c:v>
                </c:pt>
                <c:pt idx="137">
                  <c:v>43434</c:v>
                </c:pt>
                <c:pt idx="138">
                  <c:v>43465</c:v>
                </c:pt>
                <c:pt idx="139">
                  <c:v>43496</c:v>
                </c:pt>
                <c:pt idx="140">
                  <c:v>43524</c:v>
                </c:pt>
                <c:pt idx="141">
                  <c:v>43553</c:v>
                </c:pt>
                <c:pt idx="142">
                  <c:v>43585</c:v>
                </c:pt>
                <c:pt idx="143">
                  <c:v>43616</c:v>
                </c:pt>
                <c:pt idx="144">
                  <c:v>43644</c:v>
                </c:pt>
                <c:pt idx="145">
                  <c:v>43677</c:v>
                </c:pt>
                <c:pt idx="146">
                  <c:v>43707</c:v>
                </c:pt>
                <c:pt idx="147">
                  <c:v>43738</c:v>
                </c:pt>
                <c:pt idx="148">
                  <c:v>43769</c:v>
                </c:pt>
                <c:pt idx="149">
                  <c:v>43798</c:v>
                </c:pt>
                <c:pt idx="150">
                  <c:v>43830</c:v>
                </c:pt>
                <c:pt idx="151">
                  <c:v>43861</c:v>
                </c:pt>
                <c:pt idx="152">
                  <c:v>43889</c:v>
                </c:pt>
                <c:pt idx="153">
                  <c:v>43921</c:v>
                </c:pt>
                <c:pt idx="154">
                  <c:v>43951</c:v>
                </c:pt>
                <c:pt idx="155">
                  <c:v>43980</c:v>
                </c:pt>
                <c:pt idx="156">
                  <c:v>44012</c:v>
                </c:pt>
                <c:pt idx="157">
                  <c:v>44043</c:v>
                </c:pt>
                <c:pt idx="158">
                  <c:v>44074</c:v>
                </c:pt>
                <c:pt idx="159">
                  <c:v>44104</c:v>
                </c:pt>
                <c:pt idx="160">
                  <c:v>44134</c:v>
                </c:pt>
                <c:pt idx="161">
                  <c:v>44165</c:v>
                </c:pt>
                <c:pt idx="162">
                  <c:v>44196</c:v>
                </c:pt>
                <c:pt idx="163">
                  <c:v>44225</c:v>
                </c:pt>
                <c:pt idx="164">
                  <c:v>44253</c:v>
                </c:pt>
                <c:pt idx="165">
                  <c:v>44286</c:v>
                </c:pt>
                <c:pt idx="166">
                  <c:v>44316</c:v>
                </c:pt>
                <c:pt idx="167">
                  <c:v>44347</c:v>
                </c:pt>
                <c:pt idx="168">
                  <c:v>44377</c:v>
                </c:pt>
                <c:pt idx="169">
                  <c:v>44407</c:v>
                </c:pt>
                <c:pt idx="170">
                  <c:v>44439</c:v>
                </c:pt>
                <c:pt idx="171">
                  <c:v>44469</c:v>
                </c:pt>
                <c:pt idx="172">
                  <c:v>44498</c:v>
                </c:pt>
                <c:pt idx="173">
                  <c:v>44530</c:v>
                </c:pt>
                <c:pt idx="174">
                  <c:v>44561</c:v>
                </c:pt>
                <c:pt idx="175">
                  <c:v>44592</c:v>
                </c:pt>
                <c:pt idx="176">
                  <c:v>44620</c:v>
                </c:pt>
                <c:pt idx="177">
                  <c:v>44651</c:v>
                </c:pt>
                <c:pt idx="178">
                  <c:v>44680</c:v>
                </c:pt>
                <c:pt idx="179">
                  <c:v>44712</c:v>
                </c:pt>
                <c:pt idx="180">
                  <c:v>44742</c:v>
                </c:pt>
                <c:pt idx="181">
                  <c:v>44773</c:v>
                </c:pt>
                <c:pt idx="182">
                  <c:v>44804</c:v>
                </c:pt>
                <c:pt idx="183">
                  <c:v>44834</c:v>
                </c:pt>
                <c:pt idx="184">
                  <c:v>44865</c:v>
                </c:pt>
                <c:pt idx="185">
                  <c:v>44895</c:v>
                </c:pt>
                <c:pt idx="186">
                  <c:v>44926</c:v>
                </c:pt>
                <c:pt idx="187">
                  <c:v>44957</c:v>
                </c:pt>
                <c:pt idx="188">
                  <c:v>44985</c:v>
                </c:pt>
                <c:pt idx="189">
                  <c:v>45016</c:v>
                </c:pt>
                <c:pt idx="190">
                  <c:v>45046</c:v>
                </c:pt>
                <c:pt idx="191">
                  <c:v>45077</c:v>
                </c:pt>
                <c:pt idx="192">
                  <c:v>45107</c:v>
                </c:pt>
                <c:pt idx="193">
                  <c:v>45138</c:v>
                </c:pt>
                <c:pt idx="194">
                  <c:v>45169</c:v>
                </c:pt>
              </c:numCache>
            </c:numRef>
          </c:cat>
          <c:val>
            <c:numRef>
              <c:f>Sheet1!$B$2:$B$196</c:f>
              <c:numCache>
                <c:formatCode>General</c:formatCode>
                <c:ptCount val="195"/>
                <c:pt idx="0">
                  <c:v>4.25</c:v>
                </c:pt>
                <c:pt idx="1">
                  <c:v>4.5</c:v>
                </c:pt>
                <c:pt idx="2">
                  <c:v>4.5</c:v>
                </c:pt>
                <c:pt idx="3">
                  <c:v>4.5</c:v>
                </c:pt>
                <c:pt idx="4">
                  <c:v>4.5</c:v>
                </c:pt>
                <c:pt idx="5">
                  <c:v>4.5</c:v>
                </c:pt>
                <c:pt idx="6">
                  <c:v>4.25</c:v>
                </c:pt>
                <c:pt idx="7">
                  <c:v>4</c:v>
                </c:pt>
                <c:pt idx="8">
                  <c:v>4</c:v>
                </c:pt>
                <c:pt idx="9">
                  <c:v>3.5</c:v>
                </c:pt>
                <c:pt idx="10">
                  <c:v>3</c:v>
                </c:pt>
                <c:pt idx="11">
                  <c:v>3</c:v>
                </c:pt>
                <c:pt idx="12">
                  <c:v>3</c:v>
                </c:pt>
                <c:pt idx="13">
                  <c:v>3</c:v>
                </c:pt>
                <c:pt idx="14">
                  <c:v>3</c:v>
                </c:pt>
                <c:pt idx="15">
                  <c:v>3</c:v>
                </c:pt>
                <c:pt idx="16">
                  <c:v>2.25</c:v>
                </c:pt>
                <c:pt idx="17">
                  <c:v>2.25</c:v>
                </c:pt>
                <c:pt idx="18">
                  <c:v>1.5</c:v>
                </c:pt>
                <c:pt idx="19">
                  <c:v>1</c:v>
                </c:pt>
                <c:pt idx="20">
                  <c:v>1</c:v>
                </c:pt>
                <c:pt idx="21">
                  <c:v>0.5</c:v>
                </c:pt>
                <c:pt idx="22">
                  <c:v>0.25</c:v>
                </c:pt>
                <c:pt idx="23">
                  <c:v>0.25</c:v>
                </c:pt>
                <c:pt idx="24">
                  <c:v>0.25</c:v>
                </c:pt>
                <c:pt idx="25">
                  <c:v>0.25</c:v>
                </c:pt>
                <c:pt idx="26">
                  <c:v>0.25</c:v>
                </c:pt>
                <c:pt idx="27">
                  <c:v>0.25</c:v>
                </c:pt>
                <c:pt idx="28">
                  <c:v>0.25</c:v>
                </c:pt>
                <c:pt idx="29">
                  <c:v>0.25</c:v>
                </c:pt>
                <c:pt idx="30">
                  <c:v>0.25</c:v>
                </c:pt>
                <c:pt idx="31">
                  <c:v>0.25</c:v>
                </c:pt>
                <c:pt idx="32">
                  <c:v>0.25</c:v>
                </c:pt>
                <c:pt idx="33">
                  <c:v>0.25</c:v>
                </c:pt>
                <c:pt idx="34">
                  <c:v>0.25</c:v>
                </c:pt>
                <c:pt idx="35">
                  <c:v>0.25</c:v>
                </c:pt>
                <c:pt idx="36">
                  <c:v>0.5</c:v>
                </c:pt>
                <c:pt idx="37">
                  <c:v>0.75</c:v>
                </c:pt>
                <c:pt idx="38">
                  <c:v>0.75</c:v>
                </c:pt>
                <c:pt idx="39">
                  <c:v>1</c:v>
                </c:pt>
                <c:pt idx="40">
                  <c:v>1</c:v>
                </c:pt>
                <c:pt idx="41">
                  <c:v>1</c:v>
                </c:pt>
                <c:pt idx="42">
                  <c:v>1</c:v>
                </c:pt>
                <c:pt idx="43">
                  <c:v>1</c:v>
                </c:pt>
                <c:pt idx="44">
                  <c:v>1</c:v>
                </c:pt>
                <c:pt idx="45">
                  <c:v>1</c:v>
                </c:pt>
                <c:pt idx="46">
                  <c:v>1</c:v>
                </c:pt>
                <c:pt idx="47">
                  <c:v>1</c:v>
                </c:pt>
                <c:pt idx="48">
                  <c:v>1</c:v>
                </c:pt>
                <c:pt idx="49">
                  <c:v>1</c:v>
                </c:pt>
                <c:pt idx="50">
                  <c:v>1</c:v>
                </c:pt>
                <c:pt idx="51">
                  <c:v>1</c:v>
                </c:pt>
                <c:pt idx="52">
                  <c:v>1</c:v>
                </c:pt>
                <c:pt idx="53">
                  <c:v>1</c:v>
                </c:pt>
                <c:pt idx="54">
                  <c:v>1</c:v>
                </c:pt>
                <c:pt idx="55">
                  <c:v>1</c:v>
                </c:pt>
                <c:pt idx="56">
                  <c:v>1</c:v>
                </c:pt>
                <c:pt idx="57">
                  <c:v>1</c:v>
                </c:pt>
                <c:pt idx="58">
                  <c:v>1</c:v>
                </c:pt>
                <c:pt idx="59">
                  <c:v>1</c:v>
                </c:pt>
                <c:pt idx="60">
                  <c:v>1</c:v>
                </c:pt>
                <c:pt idx="61">
                  <c:v>1</c:v>
                </c:pt>
                <c:pt idx="62">
                  <c:v>1</c:v>
                </c:pt>
                <c:pt idx="63">
                  <c:v>1</c:v>
                </c:pt>
                <c:pt idx="64">
                  <c:v>1</c:v>
                </c:pt>
                <c:pt idx="65">
                  <c:v>1</c:v>
                </c:pt>
                <c:pt idx="66">
                  <c:v>1</c:v>
                </c:pt>
                <c:pt idx="67">
                  <c:v>1</c:v>
                </c:pt>
                <c:pt idx="68">
                  <c:v>1</c:v>
                </c:pt>
                <c:pt idx="69">
                  <c:v>1</c:v>
                </c:pt>
                <c:pt idx="70">
                  <c:v>1</c:v>
                </c:pt>
                <c:pt idx="71">
                  <c:v>1</c:v>
                </c:pt>
                <c:pt idx="72">
                  <c:v>1</c:v>
                </c:pt>
                <c:pt idx="73">
                  <c:v>1</c:v>
                </c:pt>
                <c:pt idx="74">
                  <c:v>1</c:v>
                </c:pt>
                <c:pt idx="75">
                  <c:v>1</c:v>
                </c:pt>
                <c:pt idx="76">
                  <c:v>1</c:v>
                </c:pt>
                <c:pt idx="77">
                  <c:v>1</c:v>
                </c:pt>
                <c:pt idx="78">
                  <c:v>1</c:v>
                </c:pt>
                <c:pt idx="79">
                  <c:v>1</c:v>
                </c:pt>
                <c:pt idx="80">
                  <c:v>1</c:v>
                </c:pt>
                <c:pt idx="81">
                  <c:v>1</c:v>
                </c:pt>
                <c:pt idx="82">
                  <c:v>1</c:v>
                </c:pt>
                <c:pt idx="83">
                  <c:v>1</c:v>
                </c:pt>
                <c:pt idx="84">
                  <c:v>1</c:v>
                </c:pt>
                <c:pt idx="85">
                  <c:v>1</c:v>
                </c:pt>
                <c:pt idx="86">
                  <c:v>1</c:v>
                </c:pt>
                <c:pt idx="87">
                  <c:v>1</c:v>
                </c:pt>
                <c:pt idx="88">
                  <c:v>1</c:v>
                </c:pt>
                <c:pt idx="89">
                  <c:v>1</c:v>
                </c:pt>
                <c:pt idx="90">
                  <c:v>1</c:v>
                </c:pt>
                <c:pt idx="91">
                  <c:v>0.75</c:v>
                </c:pt>
                <c:pt idx="92">
                  <c:v>0.75</c:v>
                </c:pt>
                <c:pt idx="93">
                  <c:v>0.75</c:v>
                </c:pt>
                <c:pt idx="94">
                  <c:v>0.75</c:v>
                </c:pt>
                <c:pt idx="95">
                  <c:v>0.75</c:v>
                </c:pt>
                <c:pt idx="96">
                  <c:v>0.75</c:v>
                </c:pt>
                <c:pt idx="97">
                  <c:v>0.5</c:v>
                </c:pt>
                <c:pt idx="98">
                  <c:v>0.5</c:v>
                </c:pt>
                <c:pt idx="99">
                  <c:v>0.5</c:v>
                </c:pt>
                <c:pt idx="100">
                  <c:v>0.5</c:v>
                </c:pt>
                <c:pt idx="101">
                  <c:v>0.5</c:v>
                </c:pt>
                <c:pt idx="102">
                  <c:v>0.5</c:v>
                </c:pt>
                <c:pt idx="103">
                  <c:v>0.5</c:v>
                </c:pt>
                <c:pt idx="104">
                  <c:v>0.5</c:v>
                </c:pt>
                <c:pt idx="105">
                  <c:v>0.5</c:v>
                </c:pt>
                <c:pt idx="106">
                  <c:v>0.5</c:v>
                </c:pt>
                <c:pt idx="107">
                  <c:v>0.5</c:v>
                </c:pt>
                <c:pt idx="108">
                  <c:v>0.5</c:v>
                </c:pt>
                <c:pt idx="109">
                  <c:v>0.5</c:v>
                </c:pt>
                <c:pt idx="110">
                  <c:v>0.5</c:v>
                </c:pt>
                <c:pt idx="111">
                  <c:v>0.5</c:v>
                </c:pt>
                <c:pt idx="112">
                  <c:v>0.5</c:v>
                </c:pt>
                <c:pt idx="113">
                  <c:v>0.5</c:v>
                </c:pt>
                <c:pt idx="114">
                  <c:v>0.5</c:v>
                </c:pt>
                <c:pt idx="115">
                  <c:v>0.5</c:v>
                </c:pt>
                <c:pt idx="116">
                  <c:v>0.5</c:v>
                </c:pt>
                <c:pt idx="117">
                  <c:v>0.5</c:v>
                </c:pt>
                <c:pt idx="118">
                  <c:v>0.5</c:v>
                </c:pt>
                <c:pt idx="119">
                  <c:v>0.5</c:v>
                </c:pt>
                <c:pt idx="120">
                  <c:v>0.5</c:v>
                </c:pt>
                <c:pt idx="121">
                  <c:v>0.75</c:v>
                </c:pt>
                <c:pt idx="122">
                  <c:v>0.75</c:v>
                </c:pt>
                <c:pt idx="123">
                  <c:v>1</c:v>
                </c:pt>
                <c:pt idx="124">
                  <c:v>1</c:v>
                </c:pt>
                <c:pt idx="125">
                  <c:v>1</c:v>
                </c:pt>
                <c:pt idx="126">
                  <c:v>1</c:v>
                </c:pt>
                <c:pt idx="127">
                  <c:v>1.25</c:v>
                </c:pt>
                <c:pt idx="128">
                  <c:v>1.25</c:v>
                </c:pt>
                <c:pt idx="129">
                  <c:v>1.25</c:v>
                </c:pt>
                <c:pt idx="130">
                  <c:v>1.25</c:v>
                </c:pt>
                <c:pt idx="131">
                  <c:v>1.25</c:v>
                </c:pt>
                <c:pt idx="132">
                  <c:v>1.25</c:v>
                </c:pt>
                <c:pt idx="133">
                  <c:v>1.5</c:v>
                </c:pt>
                <c:pt idx="134">
                  <c:v>1.5</c:v>
                </c:pt>
                <c:pt idx="135">
                  <c:v>1.5</c:v>
                </c:pt>
                <c:pt idx="136">
                  <c:v>1.75</c:v>
                </c:pt>
                <c:pt idx="137">
                  <c:v>1.75</c:v>
                </c:pt>
                <c:pt idx="138">
                  <c:v>1.75</c:v>
                </c:pt>
                <c:pt idx="139">
                  <c:v>1.75</c:v>
                </c:pt>
                <c:pt idx="140">
                  <c:v>1.75</c:v>
                </c:pt>
                <c:pt idx="141">
                  <c:v>1.75</c:v>
                </c:pt>
                <c:pt idx="142">
                  <c:v>1.75</c:v>
                </c:pt>
                <c:pt idx="143">
                  <c:v>1.75</c:v>
                </c:pt>
                <c:pt idx="144">
                  <c:v>1.75</c:v>
                </c:pt>
                <c:pt idx="145">
                  <c:v>1.75</c:v>
                </c:pt>
                <c:pt idx="146">
                  <c:v>1.75</c:v>
                </c:pt>
                <c:pt idx="147">
                  <c:v>1.75</c:v>
                </c:pt>
                <c:pt idx="148">
                  <c:v>1.75</c:v>
                </c:pt>
                <c:pt idx="149">
                  <c:v>1.75</c:v>
                </c:pt>
                <c:pt idx="150">
                  <c:v>1.75</c:v>
                </c:pt>
                <c:pt idx="151">
                  <c:v>1.75</c:v>
                </c:pt>
                <c:pt idx="152">
                  <c:v>1.75</c:v>
                </c:pt>
                <c:pt idx="153">
                  <c:v>0.25</c:v>
                </c:pt>
                <c:pt idx="154">
                  <c:v>0.25</c:v>
                </c:pt>
                <c:pt idx="155">
                  <c:v>0.25</c:v>
                </c:pt>
                <c:pt idx="156">
                  <c:v>0.25</c:v>
                </c:pt>
                <c:pt idx="157">
                  <c:v>0.25</c:v>
                </c:pt>
                <c:pt idx="158">
                  <c:v>0.25</c:v>
                </c:pt>
                <c:pt idx="159">
                  <c:v>0.25</c:v>
                </c:pt>
                <c:pt idx="160">
                  <c:v>0.25</c:v>
                </c:pt>
                <c:pt idx="161">
                  <c:v>0.25</c:v>
                </c:pt>
                <c:pt idx="162">
                  <c:v>0.25</c:v>
                </c:pt>
                <c:pt idx="163">
                  <c:v>0.25</c:v>
                </c:pt>
                <c:pt idx="164">
                  <c:v>0.25</c:v>
                </c:pt>
                <c:pt idx="165">
                  <c:v>0.25</c:v>
                </c:pt>
                <c:pt idx="166">
                  <c:v>0.25</c:v>
                </c:pt>
                <c:pt idx="167">
                  <c:v>0.25</c:v>
                </c:pt>
                <c:pt idx="168">
                  <c:v>0.25</c:v>
                </c:pt>
                <c:pt idx="169">
                  <c:v>0.25</c:v>
                </c:pt>
                <c:pt idx="170">
                  <c:v>0.25</c:v>
                </c:pt>
                <c:pt idx="171">
                  <c:v>0.25</c:v>
                </c:pt>
                <c:pt idx="172">
                  <c:v>0.25</c:v>
                </c:pt>
                <c:pt idx="173">
                  <c:v>0.25</c:v>
                </c:pt>
                <c:pt idx="174">
                  <c:v>0.25</c:v>
                </c:pt>
                <c:pt idx="175">
                  <c:v>0.25</c:v>
                </c:pt>
                <c:pt idx="176">
                  <c:v>0.25</c:v>
                </c:pt>
                <c:pt idx="177">
                  <c:v>0.5</c:v>
                </c:pt>
                <c:pt idx="178">
                  <c:v>1</c:v>
                </c:pt>
                <c:pt idx="179">
                  <c:v>1</c:v>
                </c:pt>
                <c:pt idx="180">
                  <c:v>1.5</c:v>
                </c:pt>
                <c:pt idx="181">
                  <c:v>2.5</c:v>
                </c:pt>
                <c:pt idx="182">
                  <c:v>3.25</c:v>
                </c:pt>
                <c:pt idx="183">
                  <c:v>3.25</c:v>
                </c:pt>
                <c:pt idx="184">
                  <c:v>3.75</c:v>
                </c:pt>
                <c:pt idx="185">
                  <c:v>3.75</c:v>
                </c:pt>
                <c:pt idx="186">
                  <c:v>4.25</c:v>
                </c:pt>
                <c:pt idx="187">
                  <c:v>4.5</c:v>
                </c:pt>
                <c:pt idx="188">
                  <c:v>4.5</c:v>
                </c:pt>
                <c:pt idx="189">
                  <c:v>4.5</c:v>
                </c:pt>
                <c:pt idx="190">
                  <c:v>4.5</c:v>
                </c:pt>
                <c:pt idx="191">
                  <c:v>4.5</c:v>
                </c:pt>
                <c:pt idx="192">
                  <c:v>4.75</c:v>
                </c:pt>
                <c:pt idx="193">
                  <c:v>5</c:v>
                </c:pt>
                <c:pt idx="194">
                  <c:v>5</c:v>
                </c:pt>
              </c:numCache>
            </c:numRef>
          </c:val>
          <c:smooth val="0"/>
          <c:extLst>
            <c:ext xmlns:c16="http://schemas.microsoft.com/office/drawing/2014/chart" uri="{C3380CC4-5D6E-409C-BE32-E72D297353CC}">
              <c16:uniqueId val="{00000000-D82B-49C3-BE0D-032897C67740}"/>
            </c:ext>
          </c:extLst>
        </c:ser>
        <c:ser>
          <c:idx val="1"/>
          <c:order val="1"/>
          <c:tx>
            <c:strRef>
              <c:f>Sheet1!$C$1</c:f>
              <c:strCache>
                <c:ptCount val="1"/>
                <c:pt idx="0">
                  <c:v>JAPAN</c:v>
                </c:pt>
              </c:strCache>
            </c:strRef>
          </c:tx>
          <c:spPr>
            <a:ln w="28575" cap="rnd">
              <a:solidFill>
                <a:schemeClr val="accent2"/>
              </a:solidFill>
              <a:round/>
            </a:ln>
            <a:effectLst/>
          </c:spPr>
          <c:marker>
            <c:symbol val="none"/>
          </c:marker>
          <c:cat>
            <c:numRef>
              <c:f>Sheet1!$A$2:$A$196</c:f>
              <c:numCache>
                <c:formatCode>m/d/yyyy</c:formatCode>
                <c:ptCount val="195"/>
                <c:pt idx="0">
                  <c:v>39262</c:v>
                </c:pt>
                <c:pt idx="1">
                  <c:v>39294</c:v>
                </c:pt>
                <c:pt idx="2">
                  <c:v>39325</c:v>
                </c:pt>
                <c:pt idx="3">
                  <c:v>39353</c:v>
                </c:pt>
                <c:pt idx="4">
                  <c:v>39386</c:v>
                </c:pt>
                <c:pt idx="5">
                  <c:v>39416</c:v>
                </c:pt>
                <c:pt idx="6">
                  <c:v>39447</c:v>
                </c:pt>
                <c:pt idx="7">
                  <c:v>39478</c:v>
                </c:pt>
                <c:pt idx="8">
                  <c:v>39507</c:v>
                </c:pt>
                <c:pt idx="9">
                  <c:v>39538</c:v>
                </c:pt>
                <c:pt idx="10">
                  <c:v>39568</c:v>
                </c:pt>
                <c:pt idx="11">
                  <c:v>39598</c:v>
                </c:pt>
                <c:pt idx="12">
                  <c:v>39629</c:v>
                </c:pt>
                <c:pt idx="13">
                  <c:v>39660</c:v>
                </c:pt>
                <c:pt idx="14">
                  <c:v>39689</c:v>
                </c:pt>
                <c:pt idx="15">
                  <c:v>39721</c:v>
                </c:pt>
                <c:pt idx="16">
                  <c:v>39752</c:v>
                </c:pt>
                <c:pt idx="17">
                  <c:v>39780</c:v>
                </c:pt>
                <c:pt idx="18">
                  <c:v>39813</c:v>
                </c:pt>
                <c:pt idx="19">
                  <c:v>39843</c:v>
                </c:pt>
                <c:pt idx="20">
                  <c:v>39871</c:v>
                </c:pt>
                <c:pt idx="21">
                  <c:v>39903</c:v>
                </c:pt>
                <c:pt idx="22">
                  <c:v>39933</c:v>
                </c:pt>
                <c:pt idx="23">
                  <c:v>39962</c:v>
                </c:pt>
                <c:pt idx="24">
                  <c:v>39994</c:v>
                </c:pt>
                <c:pt idx="25">
                  <c:v>40025</c:v>
                </c:pt>
                <c:pt idx="26">
                  <c:v>40056</c:v>
                </c:pt>
                <c:pt idx="27">
                  <c:v>40086</c:v>
                </c:pt>
                <c:pt idx="28">
                  <c:v>40116</c:v>
                </c:pt>
                <c:pt idx="29">
                  <c:v>40147</c:v>
                </c:pt>
                <c:pt idx="30">
                  <c:v>40178</c:v>
                </c:pt>
                <c:pt idx="31">
                  <c:v>40207</c:v>
                </c:pt>
                <c:pt idx="32">
                  <c:v>40235</c:v>
                </c:pt>
                <c:pt idx="33">
                  <c:v>40268</c:v>
                </c:pt>
                <c:pt idx="34">
                  <c:v>40298</c:v>
                </c:pt>
                <c:pt idx="35">
                  <c:v>40329</c:v>
                </c:pt>
                <c:pt idx="36">
                  <c:v>40359</c:v>
                </c:pt>
                <c:pt idx="37">
                  <c:v>40389</c:v>
                </c:pt>
                <c:pt idx="38">
                  <c:v>40421</c:v>
                </c:pt>
                <c:pt idx="39">
                  <c:v>40451</c:v>
                </c:pt>
                <c:pt idx="40">
                  <c:v>40480</c:v>
                </c:pt>
                <c:pt idx="41">
                  <c:v>40512</c:v>
                </c:pt>
                <c:pt idx="42">
                  <c:v>40543</c:v>
                </c:pt>
                <c:pt idx="43">
                  <c:v>40574</c:v>
                </c:pt>
                <c:pt idx="44">
                  <c:v>40602</c:v>
                </c:pt>
                <c:pt idx="45">
                  <c:v>40633</c:v>
                </c:pt>
                <c:pt idx="46">
                  <c:v>40662</c:v>
                </c:pt>
                <c:pt idx="47">
                  <c:v>40694</c:v>
                </c:pt>
                <c:pt idx="48">
                  <c:v>40724</c:v>
                </c:pt>
                <c:pt idx="49">
                  <c:v>40753</c:v>
                </c:pt>
                <c:pt idx="50">
                  <c:v>40786</c:v>
                </c:pt>
                <c:pt idx="51">
                  <c:v>40816</c:v>
                </c:pt>
                <c:pt idx="52">
                  <c:v>40847</c:v>
                </c:pt>
                <c:pt idx="53">
                  <c:v>40877</c:v>
                </c:pt>
                <c:pt idx="54">
                  <c:v>40907</c:v>
                </c:pt>
                <c:pt idx="55">
                  <c:v>40939</c:v>
                </c:pt>
                <c:pt idx="56">
                  <c:v>40968</c:v>
                </c:pt>
                <c:pt idx="57">
                  <c:v>40998</c:v>
                </c:pt>
                <c:pt idx="58">
                  <c:v>41029</c:v>
                </c:pt>
                <c:pt idx="59">
                  <c:v>41060</c:v>
                </c:pt>
                <c:pt idx="60">
                  <c:v>41089</c:v>
                </c:pt>
                <c:pt idx="61">
                  <c:v>41121</c:v>
                </c:pt>
                <c:pt idx="62">
                  <c:v>41152</c:v>
                </c:pt>
                <c:pt idx="63">
                  <c:v>41180</c:v>
                </c:pt>
                <c:pt idx="64">
                  <c:v>41213</c:v>
                </c:pt>
                <c:pt idx="65">
                  <c:v>41243</c:v>
                </c:pt>
                <c:pt idx="66">
                  <c:v>41274</c:v>
                </c:pt>
                <c:pt idx="67">
                  <c:v>41305</c:v>
                </c:pt>
                <c:pt idx="68">
                  <c:v>41333</c:v>
                </c:pt>
                <c:pt idx="69">
                  <c:v>41362</c:v>
                </c:pt>
                <c:pt idx="70">
                  <c:v>41394</c:v>
                </c:pt>
                <c:pt idx="71">
                  <c:v>41425</c:v>
                </c:pt>
                <c:pt idx="72">
                  <c:v>41453</c:v>
                </c:pt>
                <c:pt idx="73">
                  <c:v>41486</c:v>
                </c:pt>
                <c:pt idx="74">
                  <c:v>41516</c:v>
                </c:pt>
                <c:pt idx="75">
                  <c:v>41547</c:v>
                </c:pt>
                <c:pt idx="76">
                  <c:v>41578</c:v>
                </c:pt>
                <c:pt idx="77">
                  <c:v>41607</c:v>
                </c:pt>
                <c:pt idx="78">
                  <c:v>41639</c:v>
                </c:pt>
                <c:pt idx="79">
                  <c:v>41670</c:v>
                </c:pt>
                <c:pt idx="80">
                  <c:v>41698</c:v>
                </c:pt>
                <c:pt idx="81">
                  <c:v>41729</c:v>
                </c:pt>
                <c:pt idx="82">
                  <c:v>41759</c:v>
                </c:pt>
                <c:pt idx="83">
                  <c:v>41789</c:v>
                </c:pt>
                <c:pt idx="84">
                  <c:v>41820</c:v>
                </c:pt>
                <c:pt idx="85">
                  <c:v>41851</c:v>
                </c:pt>
                <c:pt idx="86">
                  <c:v>41880</c:v>
                </c:pt>
                <c:pt idx="87">
                  <c:v>41912</c:v>
                </c:pt>
                <c:pt idx="88">
                  <c:v>41943</c:v>
                </c:pt>
                <c:pt idx="89">
                  <c:v>41971</c:v>
                </c:pt>
                <c:pt idx="90">
                  <c:v>42004</c:v>
                </c:pt>
                <c:pt idx="91">
                  <c:v>42034</c:v>
                </c:pt>
                <c:pt idx="92">
                  <c:v>42062</c:v>
                </c:pt>
                <c:pt idx="93">
                  <c:v>42094</c:v>
                </c:pt>
                <c:pt idx="94">
                  <c:v>42124</c:v>
                </c:pt>
                <c:pt idx="95">
                  <c:v>42153</c:v>
                </c:pt>
                <c:pt idx="96">
                  <c:v>42185</c:v>
                </c:pt>
                <c:pt idx="97">
                  <c:v>42216</c:v>
                </c:pt>
                <c:pt idx="98">
                  <c:v>42247</c:v>
                </c:pt>
                <c:pt idx="99">
                  <c:v>42277</c:v>
                </c:pt>
                <c:pt idx="100">
                  <c:v>42307</c:v>
                </c:pt>
                <c:pt idx="101">
                  <c:v>42338</c:v>
                </c:pt>
                <c:pt idx="102">
                  <c:v>42369</c:v>
                </c:pt>
                <c:pt idx="103">
                  <c:v>42398</c:v>
                </c:pt>
                <c:pt idx="104">
                  <c:v>42429</c:v>
                </c:pt>
                <c:pt idx="105">
                  <c:v>42460</c:v>
                </c:pt>
                <c:pt idx="106">
                  <c:v>42489</c:v>
                </c:pt>
                <c:pt idx="107">
                  <c:v>42521</c:v>
                </c:pt>
                <c:pt idx="108">
                  <c:v>42551</c:v>
                </c:pt>
                <c:pt idx="109">
                  <c:v>42580</c:v>
                </c:pt>
                <c:pt idx="110">
                  <c:v>42613</c:v>
                </c:pt>
                <c:pt idx="111">
                  <c:v>42643</c:v>
                </c:pt>
                <c:pt idx="112">
                  <c:v>42674</c:v>
                </c:pt>
                <c:pt idx="113">
                  <c:v>42704</c:v>
                </c:pt>
                <c:pt idx="114">
                  <c:v>42734</c:v>
                </c:pt>
                <c:pt idx="115">
                  <c:v>42766</c:v>
                </c:pt>
                <c:pt idx="116">
                  <c:v>42794</c:v>
                </c:pt>
                <c:pt idx="117">
                  <c:v>42825</c:v>
                </c:pt>
                <c:pt idx="118">
                  <c:v>42853</c:v>
                </c:pt>
                <c:pt idx="119">
                  <c:v>42886</c:v>
                </c:pt>
                <c:pt idx="120">
                  <c:v>42916</c:v>
                </c:pt>
                <c:pt idx="121">
                  <c:v>42947</c:v>
                </c:pt>
                <c:pt idx="122">
                  <c:v>42978</c:v>
                </c:pt>
                <c:pt idx="123">
                  <c:v>43007</c:v>
                </c:pt>
                <c:pt idx="124">
                  <c:v>43039</c:v>
                </c:pt>
                <c:pt idx="125">
                  <c:v>43069</c:v>
                </c:pt>
                <c:pt idx="126">
                  <c:v>43098</c:v>
                </c:pt>
                <c:pt idx="127">
                  <c:v>43131</c:v>
                </c:pt>
                <c:pt idx="128">
                  <c:v>43159</c:v>
                </c:pt>
                <c:pt idx="129">
                  <c:v>43189</c:v>
                </c:pt>
                <c:pt idx="130">
                  <c:v>43220</c:v>
                </c:pt>
                <c:pt idx="131">
                  <c:v>43251</c:v>
                </c:pt>
                <c:pt idx="132">
                  <c:v>43280</c:v>
                </c:pt>
                <c:pt idx="133">
                  <c:v>43312</c:v>
                </c:pt>
                <c:pt idx="134">
                  <c:v>43343</c:v>
                </c:pt>
                <c:pt idx="135">
                  <c:v>43371</c:v>
                </c:pt>
                <c:pt idx="136">
                  <c:v>43404</c:v>
                </c:pt>
                <c:pt idx="137">
                  <c:v>43434</c:v>
                </c:pt>
                <c:pt idx="138">
                  <c:v>43465</c:v>
                </c:pt>
                <c:pt idx="139">
                  <c:v>43496</c:v>
                </c:pt>
                <c:pt idx="140">
                  <c:v>43524</c:v>
                </c:pt>
                <c:pt idx="141">
                  <c:v>43553</c:v>
                </c:pt>
                <c:pt idx="142">
                  <c:v>43585</c:v>
                </c:pt>
                <c:pt idx="143">
                  <c:v>43616</c:v>
                </c:pt>
                <c:pt idx="144">
                  <c:v>43644</c:v>
                </c:pt>
                <c:pt idx="145">
                  <c:v>43677</c:v>
                </c:pt>
                <c:pt idx="146">
                  <c:v>43707</c:v>
                </c:pt>
                <c:pt idx="147">
                  <c:v>43738</c:v>
                </c:pt>
                <c:pt idx="148">
                  <c:v>43769</c:v>
                </c:pt>
                <c:pt idx="149">
                  <c:v>43798</c:v>
                </c:pt>
                <c:pt idx="150">
                  <c:v>43830</c:v>
                </c:pt>
                <c:pt idx="151">
                  <c:v>43861</c:v>
                </c:pt>
                <c:pt idx="152">
                  <c:v>43889</c:v>
                </c:pt>
                <c:pt idx="153">
                  <c:v>43921</c:v>
                </c:pt>
                <c:pt idx="154">
                  <c:v>43951</c:v>
                </c:pt>
                <c:pt idx="155">
                  <c:v>43980</c:v>
                </c:pt>
                <c:pt idx="156">
                  <c:v>44012</c:v>
                </c:pt>
                <c:pt idx="157">
                  <c:v>44043</c:v>
                </c:pt>
                <c:pt idx="158">
                  <c:v>44074</c:v>
                </c:pt>
                <c:pt idx="159">
                  <c:v>44104</c:v>
                </c:pt>
                <c:pt idx="160">
                  <c:v>44134</c:v>
                </c:pt>
                <c:pt idx="161">
                  <c:v>44165</c:v>
                </c:pt>
                <c:pt idx="162">
                  <c:v>44196</c:v>
                </c:pt>
                <c:pt idx="163">
                  <c:v>44225</c:v>
                </c:pt>
                <c:pt idx="164">
                  <c:v>44253</c:v>
                </c:pt>
                <c:pt idx="165">
                  <c:v>44286</c:v>
                </c:pt>
                <c:pt idx="166">
                  <c:v>44316</c:v>
                </c:pt>
                <c:pt idx="167">
                  <c:v>44347</c:v>
                </c:pt>
                <c:pt idx="168">
                  <c:v>44377</c:v>
                </c:pt>
                <c:pt idx="169">
                  <c:v>44407</c:v>
                </c:pt>
                <c:pt idx="170">
                  <c:v>44439</c:v>
                </c:pt>
                <c:pt idx="171">
                  <c:v>44469</c:v>
                </c:pt>
                <c:pt idx="172">
                  <c:v>44498</c:v>
                </c:pt>
                <c:pt idx="173">
                  <c:v>44530</c:v>
                </c:pt>
                <c:pt idx="174">
                  <c:v>44561</c:v>
                </c:pt>
                <c:pt idx="175">
                  <c:v>44592</c:v>
                </c:pt>
                <c:pt idx="176">
                  <c:v>44620</c:v>
                </c:pt>
                <c:pt idx="177">
                  <c:v>44651</c:v>
                </c:pt>
                <c:pt idx="178">
                  <c:v>44680</c:v>
                </c:pt>
                <c:pt idx="179">
                  <c:v>44712</c:v>
                </c:pt>
                <c:pt idx="180">
                  <c:v>44742</c:v>
                </c:pt>
                <c:pt idx="181">
                  <c:v>44773</c:v>
                </c:pt>
                <c:pt idx="182">
                  <c:v>44804</c:v>
                </c:pt>
                <c:pt idx="183">
                  <c:v>44834</c:v>
                </c:pt>
                <c:pt idx="184">
                  <c:v>44865</c:v>
                </c:pt>
                <c:pt idx="185">
                  <c:v>44895</c:v>
                </c:pt>
                <c:pt idx="186">
                  <c:v>44926</c:v>
                </c:pt>
                <c:pt idx="187">
                  <c:v>44957</c:v>
                </c:pt>
                <c:pt idx="188">
                  <c:v>44985</c:v>
                </c:pt>
                <c:pt idx="189">
                  <c:v>45016</c:v>
                </c:pt>
                <c:pt idx="190">
                  <c:v>45046</c:v>
                </c:pt>
                <c:pt idx="191">
                  <c:v>45077</c:v>
                </c:pt>
                <c:pt idx="192">
                  <c:v>45107</c:v>
                </c:pt>
                <c:pt idx="193">
                  <c:v>45138</c:v>
                </c:pt>
                <c:pt idx="194">
                  <c:v>45169</c:v>
                </c:pt>
              </c:numCache>
            </c:numRef>
          </c:cat>
          <c:val>
            <c:numRef>
              <c:f>Sheet1!$C$2:$C$196</c:f>
              <c:numCache>
                <c:formatCode>General</c:formatCode>
                <c:ptCount val="195"/>
                <c:pt idx="16">
                  <c:v>0.3</c:v>
                </c:pt>
                <c:pt idx="17">
                  <c:v>0.3</c:v>
                </c:pt>
                <c:pt idx="18">
                  <c:v>0.1</c:v>
                </c:pt>
                <c:pt idx="19">
                  <c:v>0.1</c:v>
                </c:pt>
                <c:pt idx="20">
                  <c:v>0.1</c:v>
                </c:pt>
                <c:pt idx="21">
                  <c:v>0.1</c:v>
                </c:pt>
                <c:pt idx="22">
                  <c:v>0.1</c:v>
                </c:pt>
                <c:pt idx="23">
                  <c:v>0.1</c:v>
                </c:pt>
                <c:pt idx="24">
                  <c:v>0.1</c:v>
                </c:pt>
                <c:pt idx="25">
                  <c:v>0.1</c:v>
                </c:pt>
                <c:pt idx="26">
                  <c:v>0.1</c:v>
                </c:pt>
                <c:pt idx="27">
                  <c:v>0.1</c:v>
                </c:pt>
                <c:pt idx="28">
                  <c:v>0.1</c:v>
                </c:pt>
                <c:pt idx="29">
                  <c:v>0.1</c:v>
                </c:pt>
                <c:pt idx="30">
                  <c:v>0.1</c:v>
                </c:pt>
                <c:pt idx="31">
                  <c:v>0.1</c:v>
                </c:pt>
                <c:pt idx="32">
                  <c:v>0.1</c:v>
                </c:pt>
                <c:pt idx="33">
                  <c:v>0.1</c:v>
                </c:pt>
                <c:pt idx="34">
                  <c:v>0.1</c:v>
                </c:pt>
                <c:pt idx="35">
                  <c:v>0.1</c:v>
                </c:pt>
                <c:pt idx="36">
                  <c:v>0.1</c:v>
                </c:pt>
                <c:pt idx="37">
                  <c:v>0.1</c:v>
                </c:pt>
                <c:pt idx="38">
                  <c:v>0.1</c:v>
                </c:pt>
                <c:pt idx="39">
                  <c:v>0.1</c:v>
                </c:pt>
                <c:pt idx="40">
                  <c:v>0.1</c:v>
                </c:pt>
                <c:pt idx="41">
                  <c:v>0.1</c:v>
                </c:pt>
                <c:pt idx="42">
                  <c:v>0.1</c:v>
                </c:pt>
                <c:pt idx="43">
                  <c:v>0.1</c:v>
                </c:pt>
                <c:pt idx="44">
                  <c:v>0.1</c:v>
                </c:pt>
                <c:pt idx="45">
                  <c:v>0.1</c:v>
                </c:pt>
                <c:pt idx="46">
                  <c:v>0.1</c:v>
                </c:pt>
                <c:pt idx="47">
                  <c:v>0.1</c:v>
                </c:pt>
                <c:pt idx="48">
                  <c:v>0.1</c:v>
                </c:pt>
                <c:pt idx="49">
                  <c:v>0.1</c:v>
                </c:pt>
                <c:pt idx="50">
                  <c:v>0.1</c:v>
                </c:pt>
                <c:pt idx="51">
                  <c:v>0.1</c:v>
                </c:pt>
                <c:pt idx="52">
                  <c:v>0.1</c:v>
                </c:pt>
                <c:pt idx="53">
                  <c:v>0.1</c:v>
                </c:pt>
                <c:pt idx="54">
                  <c:v>0.1</c:v>
                </c:pt>
                <c:pt idx="55">
                  <c:v>0.1</c:v>
                </c:pt>
                <c:pt idx="56">
                  <c:v>0.1</c:v>
                </c:pt>
                <c:pt idx="57">
                  <c:v>0.1</c:v>
                </c:pt>
                <c:pt idx="58">
                  <c:v>0.1</c:v>
                </c:pt>
                <c:pt idx="59">
                  <c:v>0.1</c:v>
                </c:pt>
                <c:pt idx="60">
                  <c:v>0.1</c:v>
                </c:pt>
                <c:pt idx="61">
                  <c:v>0.1</c:v>
                </c:pt>
                <c:pt idx="62">
                  <c:v>0.1</c:v>
                </c:pt>
                <c:pt idx="63">
                  <c:v>0.1</c:v>
                </c:pt>
                <c:pt idx="64">
                  <c:v>0.1</c:v>
                </c:pt>
                <c:pt idx="65">
                  <c:v>0.1</c:v>
                </c:pt>
                <c:pt idx="66">
                  <c:v>0.1</c:v>
                </c:pt>
                <c:pt idx="67">
                  <c:v>0.1</c:v>
                </c:pt>
                <c:pt idx="68">
                  <c:v>0.1</c:v>
                </c:pt>
                <c:pt idx="69">
                  <c:v>0.1</c:v>
                </c:pt>
                <c:pt idx="70">
                  <c:v>0.1</c:v>
                </c:pt>
                <c:pt idx="71">
                  <c:v>0.1</c:v>
                </c:pt>
                <c:pt idx="72">
                  <c:v>0.1</c:v>
                </c:pt>
                <c:pt idx="73">
                  <c:v>0.1</c:v>
                </c:pt>
                <c:pt idx="74">
                  <c:v>0.1</c:v>
                </c:pt>
                <c:pt idx="75">
                  <c:v>0.1</c:v>
                </c:pt>
                <c:pt idx="76">
                  <c:v>0.1</c:v>
                </c:pt>
                <c:pt idx="77">
                  <c:v>0.1</c:v>
                </c:pt>
                <c:pt idx="78">
                  <c:v>0.1</c:v>
                </c:pt>
                <c:pt idx="79">
                  <c:v>0.1</c:v>
                </c:pt>
                <c:pt idx="80">
                  <c:v>0.1</c:v>
                </c:pt>
                <c:pt idx="81">
                  <c:v>0.1</c:v>
                </c:pt>
                <c:pt idx="82">
                  <c:v>0.1</c:v>
                </c:pt>
                <c:pt idx="83">
                  <c:v>0.1</c:v>
                </c:pt>
                <c:pt idx="84">
                  <c:v>0.1</c:v>
                </c:pt>
                <c:pt idx="85">
                  <c:v>0.1</c:v>
                </c:pt>
                <c:pt idx="86">
                  <c:v>0.1</c:v>
                </c:pt>
                <c:pt idx="87">
                  <c:v>0.1</c:v>
                </c:pt>
                <c:pt idx="88">
                  <c:v>0.1</c:v>
                </c:pt>
                <c:pt idx="89">
                  <c:v>0.1</c:v>
                </c:pt>
                <c:pt idx="90">
                  <c:v>0.1</c:v>
                </c:pt>
                <c:pt idx="91">
                  <c:v>0.1</c:v>
                </c:pt>
                <c:pt idx="92">
                  <c:v>0.1</c:v>
                </c:pt>
                <c:pt idx="93">
                  <c:v>0.1</c:v>
                </c:pt>
                <c:pt idx="94">
                  <c:v>0.1</c:v>
                </c:pt>
                <c:pt idx="95">
                  <c:v>0.1</c:v>
                </c:pt>
                <c:pt idx="96">
                  <c:v>0.1</c:v>
                </c:pt>
                <c:pt idx="97">
                  <c:v>0.1</c:v>
                </c:pt>
                <c:pt idx="98">
                  <c:v>0.1</c:v>
                </c:pt>
                <c:pt idx="99">
                  <c:v>0.1</c:v>
                </c:pt>
                <c:pt idx="100">
                  <c:v>0.1</c:v>
                </c:pt>
                <c:pt idx="101">
                  <c:v>0.1</c:v>
                </c:pt>
                <c:pt idx="102">
                  <c:v>0.1</c:v>
                </c:pt>
                <c:pt idx="103">
                  <c:v>-0.1</c:v>
                </c:pt>
                <c:pt idx="104">
                  <c:v>-0.1</c:v>
                </c:pt>
                <c:pt idx="105">
                  <c:v>-0.1</c:v>
                </c:pt>
                <c:pt idx="106">
                  <c:v>-0.1</c:v>
                </c:pt>
                <c:pt idx="107">
                  <c:v>-0.1</c:v>
                </c:pt>
                <c:pt idx="108">
                  <c:v>-0.1</c:v>
                </c:pt>
                <c:pt idx="109">
                  <c:v>-0.1</c:v>
                </c:pt>
                <c:pt idx="110">
                  <c:v>-0.1</c:v>
                </c:pt>
                <c:pt idx="111">
                  <c:v>-0.1</c:v>
                </c:pt>
                <c:pt idx="112">
                  <c:v>-0.1</c:v>
                </c:pt>
                <c:pt idx="113">
                  <c:v>-0.1</c:v>
                </c:pt>
                <c:pt idx="114">
                  <c:v>-0.1</c:v>
                </c:pt>
                <c:pt idx="115">
                  <c:v>-0.1</c:v>
                </c:pt>
                <c:pt idx="116">
                  <c:v>-0.1</c:v>
                </c:pt>
                <c:pt idx="117">
                  <c:v>-0.1</c:v>
                </c:pt>
                <c:pt idx="118">
                  <c:v>-0.1</c:v>
                </c:pt>
                <c:pt idx="119">
                  <c:v>-0.1</c:v>
                </c:pt>
                <c:pt idx="120">
                  <c:v>-0.1</c:v>
                </c:pt>
                <c:pt idx="121">
                  <c:v>-0.1</c:v>
                </c:pt>
                <c:pt idx="122">
                  <c:v>-0.1</c:v>
                </c:pt>
                <c:pt idx="123">
                  <c:v>-0.1</c:v>
                </c:pt>
                <c:pt idx="124">
                  <c:v>-0.1</c:v>
                </c:pt>
                <c:pt idx="125">
                  <c:v>-0.1</c:v>
                </c:pt>
                <c:pt idx="126">
                  <c:v>-0.1</c:v>
                </c:pt>
                <c:pt idx="127">
                  <c:v>-0.1</c:v>
                </c:pt>
                <c:pt idx="128">
                  <c:v>-0.1</c:v>
                </c:pt>
                <c:pt idx="129">
                  <c:v>-0.1</c:v>
                </c:pt>
                <c:pt idx="130">
                  <c:v>-0.1</c:v>
                </c:pt>
                <c:pt idx="131">
                  <c:v>-0.1</c:v>
                </c:pt>
                <c:pt idx="132">
                  <c:v>-0.1</c:v>
                </c:pt>
                <c:pt idx="133">
                  <c:v>-0.1</c:v>
                </c:pt>
                <c:pt idx="134">
                  <c:v>-0.1</c:v>
                </c:pt>
                <c:pt idx="135">
                  <c:v>-0.1</c:v>
                </c:pt>
                <c:pt idx="136">
                  <c:v>-0.1</c:v>
                </c:pt>
                <c:pt idx="137">
                  <c:v>-0.1</c:v>
                </c:pt>
                <c:pt idx="138">
                  <c:v>-0.1</c:v>
                </c:pt>
                <c:pt idx="139">
                  <c:v>-0.1</c:v>
                </c:pt>
                <c:pt idx="140">
                  <c:v>-0.1</c:v>
                </c:pt>
                <c:pt idx="141">
                  <c:v>-0.1</c:v>
                </c:pt>
                <c:pt idx="142">
                  <c:v>-0.1</c:v>
                </c:pt>
                <c:pt idx="143">
                  <c:v>-0.1</c:v>
                </c:pt>
                <c:pt idx="144">
                  <c:v>-0.1</c:v>
                </c:pt>
                <c:pt idx="145">
                  <c:v>-0.1</c:v>
                </c:pt>
                <c:pt idx="146">
                  <c:v>-0.1</c:v>
                </c:pt>
                <c:pt idx="147">
                  <c:v>-0.1</c:v>
                </c:pt>
                <c:pt idx="148">
                  <c:v>-0.1</c:v>
                </c:pt>
                <c:pt idx="149">
                  <c:v>-0.1</c:v>
                </c:pt>
                <c:pt idx="150">
                  <c:v>-0.1</c:v>
                </c:pt>
                <c:pt idx="151">
                  <c:v>-0.1</c:v>
                </c:pt>
                <c:pt idx="152">
                  <c:v>-0.1</c:v>
                </c:pt>
                <c:pt idx="153">
                  <c:v>-0.1</c:v>
                </c:pt>
                <c:pt idx="154">
                  <c:v>-0.1</c:v>
                </c:pt>
                <c:pt idx="155">
                  <c:v>-0.1</c:v>
                </c:pt>
                <c:pt idx="156">
                  <c:v>-0.1</c:v>
                </c:pt>
                <c:pt idx="157">
                  <c:v>-0.1</c:v>
                </c:pt>
                <c:pt idx="158">
                  <c:v>-0.1</c:v>
                </c:pt>
                <c:pt idx="159">
                  <c:v>-0.1</c:v>
                </c:pt>
                <c:pt idx="160">
                  <c:v>-0.1</c:v>
                </c:pt>
                <c:pt idx="161">
                  <c:v>-0.1</c:v>
                </c:pt>
                <c:pt idx="162">
                  <c:v>-0.1</c:v>
                </c:pt>
                <c:pt idx="163">
                  <c:v>-0.1</c:v>
                </c:pt>
                <c:pt idx="164">
                  <c:v>-0.1</c:v>
                </c:pt>
                <c:pt idx="165">
                  <c:v>-0.1</c:v>
                </c:pt>
                <c:pt idx="166">
                  <c:v>-0.1</c:v>
                </c:pt>
                <c:pt idx="167">
                  <c:v>-0.1</c:v>
                </c:pt>
                <c:pt idx="168">
                  <c:v>-0.1</c:v>
                </c:pt>
                <c:pt idx="169">
                  <c:v>-0.1</c:v>
                </c:pt>
                <c:pt idx="170">
                  <c:v>-0.1</c:v>
                </c:pt>
                <c:pt idx="171">
                  <c:v>-0.1</c:v>
                </c:pt>
                <c:pt idx="172">
                  <c:v>-0.1</c:v>
                </c:pt>
                <c:pt idx="173">
                  <c:v>-0.1</c:v>
                </c:pt>
                <c:pt idx="174">
                  <c:v>-0.1</c:v>
                </c:pt>
                <c:pt idx="175">
                  <c:v>-0.1</c:v>
                </c:pt>
                <c:pt idx="176">
                  <c:v>-0.1</c:v>
                </c:pt>
                <c:pt idx="177">
                  <c:v>-0.1</c:v>
                </c:pt>
                <c:pt idx="178">
                  <c:v>-0.1</c:v>
                </c:pt>
                <c:pt idx="179">
                  <c:v>-0.1</c:v>
                </c:pt>
                <c:pt idx="180">
                  <c:v>-0.1</c:v>
                </c:pt>
                <c:pt idx="181">
                  <c:v>-0.1</c:v>
                </c:pt>
                <c:pt idx="182">
                  <c:v>-0.1</c:v>
                </c:pt>
                <c:pt idx="183">
                  <c:v>-0.1</c:v>
                </c:pt>
                <c:pt idx="184">
                  <c:v>-0.1</c:v>
                </c:pt>
                <c:pt idx="185">
                  <c:v>-0.1</c:v>
                </c:pt>
                <c:pt idx="186">
                  <c:v>-0.1</c:v>
                </c:pt>
                <c:pt idx="187">
                  <c:v>-0.1</c:v>
                </c:pt>
                <c:pt idx="188">
                  <c:v>-0.1</c:v>
                </c:pt>
                <c:pt idx="189">
                  <c:v>-0.1</c:v>
                </c:pt>
                <c:pt idx="190">
                  <c:v>-0.1</c:v>
                </c:pt>
                <c:pt idx="191">
                  <c:v>-0.1</c:v>
                </c:pt>
                <c:pt idx="192">
                  <c:v>-0.1</c:v>
                </c:pt>
                <c:pt idx="193">
                  <c:v>-0.1</c:v>
                </c:pt>
                <c:pt idx="194">
                  <c:v>-0.1</c:v>
                </c:pt>
              </c:numCache>
            </c:numRef>
          </c:val>
          <c:smooth val="0"/>
          <c:extLst>
            <c:ext xmlns:c16="http://schemas.microsoft.com/office/drawing/2014/chart" uri="{C3380CC4-5D6E-409C-BE32-E72D297353CC}">
              <c16:uniqueId val="{00000001-D82B-49C3-BE0D-032897C67740}"/>
            </c:ext>
          </c:extLst>
        </c:ser>
        <c:ser>
          <c:idx val="2"/>
          <c:order val="2"/>
          <c:tx>
            <c:strRef>
              <c:f>Sheet1!$D$1</c:f>
              <c:strCache>
                <c:ptCount val="1"/>
                <c:pt idx="0">
                  <c:v>UK</c:v>
                </c:pt>
              </c:strCache>
            </c:strRef>
          </c:tx>
          <c:spPr>
            <a:ln w="28575" cap="rnd">
              <a:solidFill>
                <a:schemeClr val="accent3"/>
              </a:solidFill>
              <a:round/>
            </a:ln>
            <a:effectLst/>
          </c:spPr>
          <c:marker>
            <c:symbol val="none"/>
          </c:marker>
          <c:cat>
            <c:numRef>
              <c:f>Sheet1!$A$2:$A$196</c:f>
              <c:numCache>
                <c:formatCode>m/d/yyyy</c:formatCode>
                <c:ptCount val="195"/>
                <c:pt idx="0">
                  <c:v>39262</c:v>
                </c:pt>
                <c:pt idx="1">
                  <c:v>39294</c:v>
                </c:pt>
                <c:pt idx="2">
                  <c:v>39325</c:v>
                </c:pt>
                <c:pt idx="3">
                  <c:v>39353</c:v>
                </c:pt>
                <c:pt idx="4">
                  <c:v>39386</c:v>
                </c:pt>
                <c:pt idx="5">
                  <c:v>39416</c:v>
                </c:pt>
                <c:pt idx="6">
                  <c:v>39447</c:v>
                </c:pt>
                <c:pt idx="7">
                  <c:v>39478</c:v>
                </c:pt>
                <c:pt idx="8">
                  <c:v>39507</c:v>
                </c:pt>
                <c:pt idx="9">
                  <c:v>39538</c:v>
                </c:pt>
                <c:pt idx="10">
                  <c:v>39568</c:v>
                </c:pt>
                <c:pt idx="11">
                  <c:v>39598</c:v>
                </c:pt>
                <c:pt idx="12">
                  <c:v>39629</c:v>
                </c:pt>
                <c:pt idx="13">
                  <c:v>39660</c:v>
                </c:pt>
                <c:pt idx="14">
                  <c:v>39689</c:v>
                </c:pt>
                <c:pt idx="15">
                  <c:v>39721</c:v>
                </c:pt>
                <c:pt idx="16">
                  <c:v>39752</c:v>
                </c:pt>
                <c:pt idx="17">
                  <c:v>39780</c:v>
                </c:pt>
                <c:pt idx="18">
                  <c:v>39813</c:v>
                </c:pt>
                <c:pt idx="19">
                  <c:v>39843</c:v>
                </c:pt>
                <c:pt idx="20">
                  <c:v>39871</c:v>
                </c:pt>
                <c:pt idx="21">
                  <c:v>39903</c:v>
                </c:pt>
                <c:pt idx="22">
                  <c:v>39933</c:v>
                </c:pt>
                <c:pt idx="23">
                  <c:v>39962</c:v>
                </c:pt>
                <c:pt idx="24">
                  <c:v>39994</c:v>
                </c:pt>
                <c:pt idx="25">
                  <c:v>40025</c:v>
                </c:pt>
                <c:pt idx="26">
                  <c:v>40056</c:v>
                </c:pt>
                <c:pt idx="27">
                  <c:v>40086</c:v>
                </c:pt>
                <c:pt idx="28">
                  <c:v>40116</c:v>
                </c:pt>
                <c:pt idx="29">
                  <c:v>40147</c:v>
                </c:pt>
                <c:pt idx="30">
                  <c:v>40178</c:v>
                </c:pt>
                <c:pt idx="31">
                  <c:v>40207</c:v>
                </c:pt>
                <c:pt idx="32">
                  <c:v>40235</c:v>
                </c:pt>
                <c:pt idx="33">
                  <c:v>40268</c:v>
                </c:pt>
                <c:pt idx="34">
                  <c:v>40298</c:v>
                </c:pt>
                <c:pt idx="35">
                  <c:v>40329</c:v>
                </c:pt>
                <c:pt idx="36">
                  <c:v>40359</c:v>
                </c:pt>
                <c:pt idx="37">
                  <c:v>40389</c:v>
                </c:pt>
                <c:pt idx="38">
                  <c:v>40421</c:v>
                </c:pt>
                <c:pt idx="39">
                  <c:v>40451</c:v>
                </c:pt>
                <c:pt idx="40">
                  <c:v>40480</c:v>
                </c:pt>
                <c:pt idx="41">
                  <c:v>40512</c:v>
                </c:pt>
                <c:pt idx="42">
                  <c:v>40543</c:v>
                </c:pt>
                <c:pt idx="43">
                  <c:v>40574</c:v>
                </c:pt>
                <c:pt idx="44">
                  <c:v>40602</c:v>
                </c:pt>
                <c:pt idx="45">
                  <c:v>40633</c:v>
                </c:pt>
                <c:pt idx="46">
                  <c:v>40662</c:v>
                </c:pt>
                <c:pt idx="47">
                  <c:v>40694</c:v>
                </c:pt>
                <c:pt idx="48">
                  <c:v>40724</c:v>
                </c:pt>
                <c:pt idx="49">
                  <c:v>40753</c:v>
                </c:pt>
                <c:pt idx="50">
                  <c:v>40786</c:v>
                </c:pt>
                <c:pt idx="51">
                  <c:v>40816</c:v>
                </c:pt>
                <c:pt idx="52">
                  <c:v>40847</c:v>
                </c:pt>
                <c:pt idx="53">
                  <c:v>40877</c:v>
                </c:pt>
                <c:pt idx="54">
                  <c:v>40907</c:v>
                </c:pt>
                <c:pt idx="55">
                  <c:v>40939</c:v>
                </c:pt>
                <c:pt idx="56">
                  <c:v>40968</c:v>
                </c:pt>
                <c:pt idx="57">
                  <c:v>40998</c:v>
                </c:pt>
                <c:pt idx="58">
                  <c:v>41029</c:v>
                </c:pt>
                <c:pt idx="59">
                  <c:v>41060</c:v>
                </c:pt>
                <c:pt idx="60">
                  <c:v>41089</c:v>
                </c:pt>
                <c:pt idx="61">
                  <c:v>41121</c:v>
                </c:pt>
                <c:pt idx="62">
                  <c:v>41152</c:v>
                </c:pt>
                <c:pt idx="63">
                  <c:v>41180</c:v>
                </c:pt>
                <c:pt idx="64">
                  <c:v>41213</c:v>
                </c:pt>
                <c:pt idx="65">
                  <c:v>41243</c:v>
                </c:pt>
                <c:pt idx="66">
                  <c:v>41274</c:v>
                </c:pt>
                <c:pt idx="67">
                  <c:v>41305</c:v>
                </c:pt>
                <c:pt idx="68">
                  <c:v>41333</c:v>
                </c:pt>
                <c:pt idx="69">
                  <c:v>41362</c:v>
                </c:pt>
                <c:pt idx="70">
                  <c:v>41394</c:v>
                </c:pt>
                <c:pt idx="71">
                  <c:v>41425</c:v>
                </c:pt>
                <c:pt idx="72">
                  <c:v>41453</c:v>
                </c:pt>
                <c:pt idx="73">
                  <c:v>41486</c:v>
                </c:pt>
                <c:pt idx="74">
                  <c:v>41516</c:v>
                </c:pt>
                <c:pt idx="75">
                  <c:v>41547</c:v>
                </c:pt>
                <c:pt idx="76">
                  <c:v>41578</c:v>
                </c:pt>
                <c:pt idx="77">
                  <c:v>41607</c:v>
                </c:pt>
                <c:pt idx="78">
                  <c:v>41639</c:v>
                </c:pt>
                <c:pt idx="79">
                  <c:v>41670</c:v>
                </c:pt>
                <c:pt idx="80">
                  <c:v>41698</c:v>
                </c:pt>
                <c:pt idx="81">
                  <c:v>41729</c:v>
                </c:pt>
                <c:pt idx="82">
                  <c:v>41759</c:v>
                </c:pt>
                <c:pt idx="83">
                  <c:v>41789</c:v>
                </c:pt>
                <c:pt idx="84">
                  <c:v>41820</c:v>
                </c:pt>
                <c:pt idx="85">
                  <c:v>41851</c:v>
                </c:pt>
                <c:pt idx="86">
                  <c:v>41880</c:v>
                </c:pt>
                <c:pt idx="87">
                  <c:v>41912</c:v>
                </c:pt>
                <c:pt idx="88">
                  <c:v>41943</c:v>
                </c:pt>
                <c:pt idx="89">
                  <c:v>41971</c:v>
                </c:pt>
                <c:pt idx="90">
                  <c:v>42004</c:v>
                </c:pt>
                <c:pt idx="91">
                  <c:v>42034</c:v>
                </c:pt>
                <c:pt idx="92">
                  <c:v>42062</c:v>
                </c:pt>
                <c:pt idx="93">
                  <c:v>42094</c:v>
                </c:pt>
                <c:pt idx="94">
                  <c:v>42124</c:v>
                </c:pt>
                <c:pt idx="95">
                  <c:v>42153</c:v>
                </c:pt>
                <c:pt idx="96">
                  <c:v>42185</c:v>
                </c:pt>
                <c:pt idx="97">
                  <c:v>42216</c:v>
                </c:pt>
                <c:pt idx="98">
                  <c:v>42247</c:v>
                </c:pt>
                <c:pt idx="99">
                  <c:v>42277</c:v>
                </c:pt>
                <c:pt idx="100">
                  <c:v>42307</c:v>
                </c:pt>
                <c:pt idx="101">
                  <c:v>42338</c:v>
                </c:pt>
                <c:pt idx="102">
                  <c:v>42369</c:v>
                </c:pt>
                <c:pt idx="103">
                  <c:v>42398</c:v>
                </c:pt>
                <c:pt idx="104">
                  <c:v>42429</c:v>
                </c:pt>
                <c:pt idx="105">
                  <c:v>42460</c:v>
                </c:pt>
                <c:pt idx="106">
                  <c:v>42489</c:v>
                </c:pt>
                <c:pt idx="107">
                  <c:v>42521</c:v>
                </c:pt>
                <c:pt idx="108">
                  <c:v>42551</c:v>
                </c:pt>
                <c:pt idx="109">
                  <c:v>42580</c:v>
                </c:pt>
                <c:pt idx="110">
                  <c:v>42613</c:v>
                </c:pt>
                <c:pt idx="111">
                  <c:v>42643</c:v>
                </c:pt>
                <c:pt idx="112">
                  <c:v>42674</c:v>
                </c:pt>
                <c:pt idx="113">
                  <c:v>42704</c:v>
                </c:pt>
                <c:pt idx="114">
                  <c:v>42734</c:v>
                </c:pt>
                <c:pt idx="115">
                  <c:v>42766</c:v>
                </c:pt>
                <c:pt idx="116">
                  <c:v>42794</c:v>
                </c:pt>
                <c:pt idx="117">
                  <c:v>42825</c:v>
                </c:pt>
                <c:pt idx="118">
                  <c:v>42853</c:v>
                </c:pt>
                <c:pt idx="119">
                  <c:v>42886</c:v>
                </c:pt>
                <c:pt idx="120">
                  <c:v>42916</c:v>
                </c:pt>
                <c:pt idx="121">
                  <c:v>42947</c:v>
                </c:pt>
                <c:pt idx="122">
                  <c:v>42978</c:v>
                </c:pt>
                <c:pt idx="123">
                  <c:v>43007</c:v>
                </c:pt>
                <c:pt idx="124">
                  <c:v>43039</c:v>
                </c:pt>
                <c:pt idx="125">
                  <c:v>43069</c:v>
                </c:pt>
                <c:pt idx="126">
                  <c:v>43098</c:v>
                </c:pt>
                <c:pt idx="127">
                  <c:v>43131</c:v>
                </c:pt>
                <c:pt idx="128">
                  <c:v>43159</c:v>
                </c:pt>
                <c:pt idx="129">
                  <c:v>43189</c:v>
                </c:pt>
                <c:pt idx="130">
                  <c:v>43220</c:v>
                </c:pt>
                <c:pt idx="131">
                  <c:v>43251</c:v>
                </c:pt>
                <c:pt idx="132">
                  <c:v>43280</c:v>
                </c:pt>
                <c:pt idx="133">
                  <c:v>43312</c:v>
                </c:pt>
                <c:pt idx="134">
                  <c:v>43343</c:v>
                </c:pt>
                <c:pt idx="135">
                  <c:v>43371</c:v>
                </c:pt>
                <c:pt idx="136">
                  <c:v>43404</c:v>
                </c:pt>
                <c:pt idx="137">
                  <c:v>43434</c:v>
                </c:pt>
                <c:pt idx="138">
                  <c:v>43465</c:v>
                </c:pt>
                <c:pt idx="139">
                  <c:v>43496</c:v>
                </c:pt>
                <c:pt idx="140">
                  <c:v>43524</c:v>
                </c:pt>
                <c:pt idx="141">
                  <c:v>43553</c:v>
                </c:pt>
                <c:pt idx="142">
                  <c:v>43585</c:v>
                </c:pt>
                <c:pt idx="143">
                  <c:v>43616</c:v>
                </c:pt>
                <c:pt idx="144">
                  <c:v>43644</c:v>
                </c:pt>
                <c:pt idx="145">
                  <c:v>43677</c:v>
                </c:pt>
                <c:pt idx="146">
                  <c:v>43707</c:v>
                </c:pt>
                <c:pt idx="147">
                  <c:v>43738</c:v>
                </c:pt>
                <c:pt idx="148">
                  <c:v>43769</c:v>
                </c:pt>
                <c:pt idx="149">
                  <c:v>43798</c:v>
                </c:pt>
                <c:pt idx="150">
                  <c:v>43830</c:v>
                </c:pt>
                <c:pt idx="151">
                  <c:v>43861</c:v>
                </c:pt>
                <c:pt idx="152">
                  <c:v>43889</c:v>
                </c:pt>
                <c:pt idx="153">
                  <c:v>43921</c:v>
                </c:pt>
                <c:pt idx="154">
                  <c:v>43951</c:v>
                </c:pt>
                <c:pt idx="155">
                  <c:v>43980</c:v>
                </c:pt>
                <c:pt idx="156">
                  <c:v>44012</c:v>
                </c:pt>
                <c:pt idx="157">
                  <c:v>44043</c:v>
                </c:pt>
                <c:pt idx="158">
                  <c:v>44074</c:v>
                </c:pt>
                <c:pt idx="159">
                  <c:v>44104</c:v>
                </c:pt>
                <c:pt idx="160">
                  <c:v>44134</c:v>
                </c:pt>
                <c:pt idx="161">
                  <c:v>44165</c:v>
                </c:pt>
                <c:pt idx="162">
                  <c:v>44196</c:v>
                </c:pt>
                <c:pt idx="163">
                  <c:v>44225</c:v>
                </c:pt>
                <c:pt idx="164">
                  <c:v>44253</c:v>
                </c:pt>
                <c:pt idx="165">
                  <c:v>44286</c:v>
                </c:pt>
                <c:pt idx="166">
                  <c:v>44316</c:v>
                </c:pt>
                <c:pt idx="167">
                  <c:v>44347</c:v>
                </c:pt>
                <c:pt idx="168">
                  <c:v>44377</c:v>
                </c:pt>
                <c:pt idx="169">
                  <c:v>44407</c:v>
                </c:pt>
                <c:pt idx="170">
                  <c:v>44439</c:v>
                </c:pt>
                <c:pt idx="171">
                  <c:v>44469</c:v>
                </c:pt>
                <c:pt idx="172">
                  <c:v>44498</c:v>
                </c:pt>
                <c:pt idx="173">
                  <c:v>44530</c:v>
                </c:pt>
                <c:pt idx="174">
                  <c:v>44561</c:v>
                </c:pt>
                <c:pt idx="175">
                  <c:v>44592</c:v>
                </c:pt>
                <c:pt idx="176">
                  <c:v>44620</c:v>
                </c:pt>
                <c:pt idx="177">
                  <c:v>44651</c:v>
                </c:pt>
                <c:pt idx="178">
                  <c:v>44680</c:v>
                </c:pt>
                <c:pt idx="179">
                  <c:v>44712</c:v>
                </c:pt>
                <c:pt idx="180">
                  <c:v>44742</c:v>
                </c:pt>
                <c:pt idx="181">
                  <c:v>44773</c:v>
                </c:pt>
                <c:pt idx="182">
                  <c:v>44804</c:v>
                </c:pt>
                <c:pt idx="183">
                  <c:v>44834</c:v>
                </c:pt>
                <c:pt idx="184">
                  <c:v>44865</c:v>
                </c:pt>
                <c:pt idx="185">
                  <c:v>44895</c:v>
                </c:pt>
                <c:pt idx="186">
                  <c:v>44926</c:v>
                </c:pt>
                <c:pt idx="187">
                  <c:v>44957</c:v>
                </c:pt>
                <c:pt idx="188">
                  <c:v>44985</c:v>
                </c:pt>
                <c:pt idx="189">
                  <c:v>45016</c:v>
                </c:pt>
                <c:pt idx="190">
                  <c:v>45046</c:v>
                </c:pt>
                <c:pt idx="191">
                  <c:v>45077</c:v>
                </c:pt>
                <c:pt idx="192">
                  <c:v>45107</c:v>
                </c:pt>
                <c:pt idx="193">
                  <c:v>45138</c:v>
                </c:pt>
                <c:pt idx="194">
                  <c:v>45169</c:v>
                </c:pt>
              </c:numCache>
            </c:numRef>
          </c:cat>
          <c:val>
            <c:numRef>
              <c:f>Sheet1!$D$2:$D$196</c:f>
              <c:numCache>
                <c:formatCode>General</c:formatCode>
                <c:ptCount val="195"/>
                <c:pt idx="0">
                  <c:v>5.5</c:v>
                </c:pt>
                <c:pt idx="1">
                  <c:v>5.75</c:v>
                </c:pt>
                <c:pt idx="2">
                  <c:v>5.75</c:v>
                </c:pt>
                <c:pt idx="3">
                  <c:v>5.75</c:v>
                </c:pt>
                <c:pt idx="4">
                  <c:v>5.75</c:v>
                </c:pt>
                <c:pt idx="5">
                  <c:v>5.75</c:v>
                </c:pt>
                <c:pt idx="6">
                  <c:v>5.5</c:v>
                </c:pt>
                <c:pt idx="7">
                  <c:v>5.5</c:v>
                </c:pt>
                <c:pt idx="8">
                  <c:v>5.25</c:v>
                </c:pt>
                <c:pt idx="9">
                  <c:v>5.25</c:v>
                </c:pt>
                <c:pt idx="10">
                  <c:v>5</c:v>
                </c:pt>
                <c:pt idx="11">
                  <c:v>5</c:v>
                </c:pt>
                <c:pt idx="12">
                  <c:v>5</c:v>
                </c:pt>
                <c:pt idx="13">
                  <c:v>5</c:v>
                </c:pt>
                <c:pt idx="14">
                  <c:v>5</c:v>
                </c:pt>
                <c:pt idx="15">
                  <c:v>5</c:v>
                </c:pt>
                <c:pt idx="16">
                  <c:v>4.5</c:v>
                </c:pt>
                <c:pt idx="17">
                  <c:v>3</c:v>
                </c:pt>
                <c:pt idx="18">
                  <c:v>2</c:v>
                </c:pt>
                <c:pt idx="19">
                  <c:v>1.5</c:v>
                </c:pt>
                <c:pt idx="20">
                  <c:v>1</c:v>
                </c:pt>
                <c:pt idx="21">
                  <c:v>0.5</c:v>
                </c:pt>
                <c:pt idx="22">
                  <c:v>0.5</c:v>
                </c:pt>
                <c:pt idx="23">
                  <c:v>0.5</c:v>
                </c:pt>
                <c:pt idx="24">
                  <c:v>0.5</c:v>
                </c:pt>
                <c:pt idx="25">
                  <c:v>0.5</c:v>
                </c:pt>
                <c:pt idx="26">
                  <c:v>0.5</c:v>
                </c:pt>
                <c:pt idx="27">
                  <c:v>0.5</c:v>
                </c:pt>
                <c:pt idx="28">
                  <c:v>0.5</c:v>
                </c:pt>
                <c:pt idx="29">
                  <c:v>0.5</c:v>
                </c:pt>
                <c:pt idx="30">
                  <c:v>0.5</c:v>
                </c:pt>
                <c:pt idx="31">
                  <c:v>0.5</c:v>
                </c:pt>
                <c:pt idx="32">
                  <c:v>0.5</c:v>
                </c:pt>
                <c:pt idx="33">
                  <c:v>0.5</c:v>
                </c:pt>
                <c:pt idx="34">
                  <c:v>0.5</c:v>
                </c:pt>
                <c:pt idx="35">
                  <c:v>0.5</c:v>
                </c:pt>
                <c:pt idx="36">
                  <c:v>0.5</c:v>
                </c:pt>
                <c:pt idx="37">
                  <c:v>0.5</c:v>
                </c:pt>
                <c:pt idx="38">
                  <c:v>0.5</c:v>
                </c:pt>
                <c:pt idx="39">
                  <c:v>0.5</c:v>
                </c:pt>
                <c:pt idx="40">
                  <c:v>0.5</c:v>
                </c:pt>
                <c:pt idx="41">
                  <c:v>0.5</c:v>
                </c:pt>
                <c:pt idx="42">
                  <c:v>0.5</c:v>
                </c:pt>
                <c:pt idx="43">
                  <c:v>0.5</c:v>
                </c:pt>
                <c:pt idx="44">
                  <c:v>0.5</c:v>
                </c:pt>
                <c:pt idx="45">
                  <c:v>0.5</c:v>
                </c:pt>
                <c:pt idx="46">
                  <c:v>0.5</c:v>
                </c:pt>
                <c:pt idx="47">
                  <c:v>0.5</c:v>
                </c:pt>
                <c:pt idx="48">
                  <c:v>0.5</c:v>
                </c:pt>
                <c:pt idx="49">
                  <c:v>0.5</c:v>
                </c:pt>
                <c:pt idx="50">
                  <c:v>0.5</c:v>
                </c:pt>
                <c:pt idx="51">
                  <c:v>0.5</c:v>
                </c:pt>
                <c:pt idx="52">
                  <c:v>0.5</c:v>
                </c:pt>
                <c:pt idx="53">
                  <c:v>0.5</c:v>
                </c:pt>
                <c:pt idx="54">
                  <c:v>0.5</c:v>
                </c:pt>
                <c:pt idx="55">
                  <c:v>0.5</c:v>
                </c:pt>
                <c:pt idx="56">
                  <c:v>0.5</c:v>
                </c:pt>
                <c:pt idx="57">
                  <c:v>0.5</c:v>
                </c:pt>
                <c:pt idx="58">
                  <c:v>0.5</c:v>
                </c:pt>
                <c:pt idx="59">
                  <c:v>0.5</c:v>
                </c:pt>
                <c:pt idx="60">
                  <c:v>0.5</c:v>
                </c:pt>
                <c:pt idx="61">
                  <c:v>0.5</c:v>
                </c:pt>
                <c:pt idx="62">
                  <c:v>0.5</c:v>
                </c:pt>
                <c:pt idx="63">
                  <c:v>0.5</c:v>
                </c:pt>
                <c:pt idx="64">
                  <c:v>0.5</c:v>
                </c:pt>
                <c:pt idx="65">
                  <c:v>0.5</c:v>
                </c:pt>
                <c:pt idx="66">
                  <c:v>0.5</c:v>
                </c:pt>
                <c:pt idx="67">
                  <c:v>0.5</c:v>
                </c:pt>
                <c:pt idx="68">
                  <c:v>0.5</c:v>
                </c:pt>
                <c:pt idx="69">
                  <c:v>0.5</c:v>
                </c:pt>
                <c:pt idx="70">
                  <c:v>0.5</c:v>
                </c:pt>
                <c:pt idx="71">
                  <c:v>0.5</c:v>
                </c:pt>
                <c:pt idx="72">
                  <c:v>0.5</c:v>
                </c:pt>
                <c:pt idx="73">
                  <c:v>0.5</c:v>
                </c:pt>
                <c:pt idx="74">
                  <c:v>0.5</c:v>
                </c:pt>
                <c:pt idx="75">
                  <c:v>0.5</c:v>
                </c:pt>
                <c:pt idx="76">
                  <c:v>0.5</c:v>
                </c:pt>
                <c:pt idx="77">
                  <c:v>0.5</c:v>
                </c:pt>
                <c:pt idx="78">
                  <c:v>0.5</c:v>
                </c:pt>
                <c:pt idx="79">
                  <c:v>0.5</c:v>
                </c:pt>
                <c:pt idx="80">
                  <c:v>0.5</c:v>
                </c:pt>
                <c:pt idx="81">
                  <c:v>0.5</c:v>
                </c:pt>
                <c:pt idx="82">
                  <c:v>0.5</c:v>
                </c:pt>
                <c:pt idx="83">
                  <c:v>0.5</c:v>
                </c:pt>
                <c:pt idx="84">
                  <c:v>0.5</c:v>
                </c:pt>
                <c:pt idx="85">
                  <c:v>0.5</c:v>
                </c:pt>
                <c:pt idx="86">
                  <c:v>0.5</c:v>
                </c:pt>
                <c:pt idx="87">
                  <c:v>0.5</c:v>
                </c:pt>
                <c:pt idx="88">
                  <c:v>0.5</c:v>
                </c:pt>
                <c:pt idx="89">
                  <c:v>0.5</c:v>
                </c:pt>
                <c:pt idx="90">
                  <c:v>0.5</c:v>
                </c:pt>
                <c:pt idx="91">
                  <c:v>0.5</c:v>
                </c:pt>
                <c:pt idx="92">
                  <c:v>0.5</c:v>
                </c:pt>
                <c:pt idx="93">
                  <c:v>0.5</c:v>
                </c:pt>
                <c:pt idx="94">
                  <c:v>0.5</c:v>
                </c:pt>
                <c:pt idx="95">
                  <c:v>0.5</c:v>
                </c:pt>
                <c:pt idx="96">
                  <c:v>0.5</c:v>
                </c:pt>
                <c:pt idx="97">
                  <c:v>0.5</c:v>
                </c:pt>
                <c:pt idx="98">
                  <c:v>0.5</c:v>
                </c:pt>
                <c:pt idx="99">
                  <c:v>0.5</c:v>
                </c:pt>
                <c:pt idx="100">
                  <c:v>0.5</c:v>
                </c:pt>
                <c:pt idx="101">
                  <c:v>0.5</c:v>
                </c:pt>
                <c:pt idx="102">
                  <c:v>0.5</c:v>
                </c:pt>
                <c:pt idx="103">
                  <c:v>0.5</c:v>
                </c:pt>
                <c:pt idx="104">
                  <c:v>0.5</c:v>
                </c:pt>
                <c:pt idx="105">
                  <c:v>0.5</c:v>
                </c:pt>
                <c:pt idx="106">
                  <c:v>0.5</c:v>
                </c:pt>
                <c:pt idx="107">
                  <c:v>0.5</c:v>
                </c:pt>
                <c:pt idx="108">
                  <c:v>0.5</c:v>
                </c:pt>
                <c:pt idx="109">
                  <c:v>0.5</c:v>
                </c:pt>
                <c:pt idx="110">
                  <c:v>0.25</c:v>
                </c:pt>
                <c:pt idx="111">
                  <c:v>0.25</c:v>
                </c:pt>
                <c:pt idx="112">
                  <c:v>0.25</c:v>
                </c:pt>
                <c:pt idx="113">
                  <c:v>0.25</c:v>
                </c:pt>
                <c:pt idx="114">
                  <c:v>0.25</c:v>
                </c:pt>
                <c:pt idx="115">
                  <c:v>0.25</c:v>
                </c:pt>
                <c:pt idx="116">
                  <c:v>0.25</c:v>
                </c:pt>
                <c:pt idx="117">
                  <c:v>0.25</c:v>
                </c:pt>
                <c:pt idx="118">
                  <c:v>0.25</c:v>
                </c:pt>
                <c:pt idx="119">
                  <c:v>0.25</c:v>
                </c:pt>
                <c:pt idx="120">
                  <c:v>0.25</c:v>
                </c:pt>
                <c:pt idx="121">
                  <c:v>0.25</c:v>
                </c:pt>
                <c:pt idx="122">
                  <c:v>0.25</c:v>
                </c:pt>
                <c:pt idx="123">
                  <c:v>0.25</c:v>
                </c:pt>
                <c:pt idx="124">
                  <c:v>0.25</c:v>
                </c:pt>
                <c:pt idx="125">
                  <c:v>0.5</c:v>
                </c:pt>
                <c:pt idx="126">
                  <c:v>0.5</c:v>
                </c:pt>
                <c:pt idx="127">
                  <c:v>0.5</c:v>
                </c:pt>
                <c:pt idx="128">
                  <c:v>0.5</c:v>
                </c:pt>
                <c:pt idx="129">
                  <c:v>0.5</c:v>
                </c:pt>
                <c:pt idx="130">
                  <c:v>0.5</c:v>
                </c:pt>
                <c:pt idx="131">
                  <c:v>0.5</c:v>
                </c:pt>
                <c:pt idx="132">
                  <c:v>0.5</c:v>
                </c:pt>
                <c:pt idx="133">
                  <c:v>0.5</c:v>
                </c:pt>
                <c:pt idx="134">
                  <c:v>0.75</c:v>
                </c:pt>
                <c:pt idx="135">
                  <c:v>0.75</c:v>
                </c:pt>
                <c:pt idx="136">
                  <c:v>0.75</c:v>
                </c:pt>
                <c:pt idx="137">
                  <c:v>0.75</c:v>
                </c:pt>
                <c:pt idx="138">
                  <c:v>0.75</c:v>
                </c:pt>
                <c:pt idx="139">
                  <c:v>0.75</c:v>
                </c:pt>
                <c:pt idx="140">
                  <c:v>0.75</c:v>
                </c:pt>
                <c:pt idx="141">
                  <c:v>0.75</c:v>
                </c:pt>
                <c:pt idx="142">
                  <c:v>0.75</c:v>
                </c:pt>
                <c:pt idx="143">
                  <c:v>0.75</c:v>
                </c:pt>
                <c:pt idx="144">
                  <c:v>0.75</c:v>
                </c:pt>
                <c:pt idx="145">
                  <c:v>0.75</c:v>
                </c:pt>
                <c:pt idx="146">
                  <c:v>0.75</c:v>
                </c:pt>
                <c:pt idx="147">
                  <c:v>0.75</c:v>
                </c:pt>
                <c:pt idx="148">
                  <c:v>0.75</c:v>
                </c:pt>
                <c:pt idx="149">
                  <c:v>0.75</c:v>
                </c:pt>
                <c:pt idx="150">
                  <c:v>0.75</c:v>
                </c:pt>
                <c:pt idx="151">
                  <c:v>0.75</c:v>
                </c:pt>
                <c:pt idx="152">
                  <c:v>0.75</c:v>
                </c:pt>
                <c:pt idx="153">
                  <c:v>0.1</c:v>
                </c:pt>
                <c:pt idx="154">
                  <c:v>0.1</c:v>
                </c:pt>
                <c:pt idx="155">
                  <c:v>0.1</c:v>
                </c:pt>
                <c:pt idx="156">
                  <c:v>0.1</c:v>
                </c:pt>
                <c:pt idx="157">
                  <c:v>0.1</c:v>
                </c:pt>
                <c:pt idx="158">
                  <c:v>0.1</c:v>
                </c:pt>
                <c:pt idx="159">
                  <c:v>0.1</c:v>
                </c:pt>
                <c:pt idx="160">
                  <c:v>0.1</c:v>
                </c:pt>
                <c:pt idx="161">
                  <c:v>0.1</c:v>
                </c:pt>
                <c:pt idx="162">
                  <c:v>0.1</c:v>
                </c:pt>
                <c:pt idx="163">
                  <c:v>0.1</c:v>
                </c:pt>
                <c:pt idx="164">
                  <c:v>0.1</c:v>
                </c:pt>
                <c:pt idx="165">
                  <c:v>0.1</c:v>
                </c:pt>
                <c:pt idx="166">
                  <c:v>0.1</c:v>
                </c:pt>
                <c:pt idx="167">
                  <c:v>0.1</c:v>
                </c:pt>
                <c:pt idx="168">
                  <c:v>0.1</c:v>
                </c:pt>
                <c:pt idx="169">
                  <c:v>0.1</c:v>
                </c:pt>
                <c:pt idx="170">
                  <c:v>0.1</c:v>
                </c:pt>
                <c:pt idx="171">
                  <c:v>0.1</c:v>
                </c:pt>
                <c:pt idx="172">
                  <c:v>0.1</c:v>
                </c:pt>
                <c:pt idx="173">
                  <c:v>0.1</c:v>
                </c:pt>
                <c:pt idx="174">
                  <c:v>0.25</c:v>
                </c:pt>
                <c:pt idx="175">
                  <c:v>0.25</c:v>
                </c:pt>
                <c:pt idx="176">
                  <c:v>0.5</c:v>
                </c:pt>
                <c:pt idx="177">
                  <c:v>0.75</c:v>
                </c:pt>
                <c:pt idx="178">
                  <c:v>0.75</c:v>
                </c:pt>
                <c:pt idx="179">
                  <c:v>1</c:v>
                </c:pt>
                <c:pt idx="180">
                  <c:v>1.25</c:v>
                </c:pt>
                <c:pt idx="181">
                  <c:v>1.25</c:v>
                </c:pt>
                <c:pt idx="182">
                  <c:v>1.25</c:v>
                </c:pt>
                <c:pt idx="183">
                  <c:v>2.25</c:v>
                </c:pt>
                <c:pt idx="184">
                  <c:v>2.25</c:v>
                </c:pt>
                <c:pt idx="185">
                  <c:v>3</c:v>
                </c:pt>
                <c:pt idx="186">
                  <c:v>3.5</c:v>
                </c:pt>
                <c:pt idx="187">
                  <c:v>3.5</c:v>
                </c:pt>
                <c:pt idx="188">
                  <c:v>4</c:v>
                </c:pt>
                <c:pt idx="189">
                  <c:v>4.25</c:v>
                </c:pt>
                <c:pt idx="190">
                  <c:v>4.25</c:v>
                </c:pt>
                <c:pt idx="191">
                  <c:v>4.25</c:v>
                </c:pt>
                <c:pt idx="192">
                  <c:v>5</c:v>
                </c:pt>
                <c:pt idx="193">
                  <c:v>5</c:v>
                </c:pt>
                <c:pt idx="194">
                  <c:v>5.25</c:v>
                </c:pt>
              </c:numCache>
            </c:numRef>
          </c:val>
          <c:smooth val="0"/>
          <c:extLst>
            <c:ext xmlns:c16="http://schemas.microsoft.com/office/drawing/2014/chart" uri="{C3380CC4-5D6E-409C-BE32-E72D297353CC}">
              <c16:uniqueId val="{00000002-D82B-49C3-BE0D-032897C67740}"/>
            </c:ext>
          </c:extLst>
        </c:ser>
        <c:ser>
          <c:idx val="3"/>
          <c:order val="3"/>
          <c:tx>
            <c:strRef>
              <c:f>Sheet1!$E$1</c:f>
              <c:strCache>
                <c:ptCount val="1"/>
                <c:pt idx="0">
                  <c:v>Eurozone </c:v>
                </c:pt>
              </c:strCache>
            </c:strRef>
          </c:tx>
          <c:spPr>
            <a:ln w="28575" cap="rnd">
              <a:solidFill>
                <a:schemeClr val="accent4"/>
              </a:solidFill>
              <a:round/>
            </a:ln>
            <a:effectLst/>
          </c:spPr>
          <c:marker>
            <c:symbol val="none"/>
          </c:marker>
          <c:cat>
            <c:numRef>
              <c:f>Sheet1!$A$2:$A$196</c:f>
              <c:numCache>
                <c:formatCode>m/d/yyyy</c:formatCode>
                <c:ptCount val="195"/>
                <c:pt idx="0">
                  <c:v>39262</c:v>
                </c:pt>
                <c:pt idx="1">
                  <c:v>39294</c:v>
                </c:pt>
                <c:pt idx="2">
                  <c:v>39325</c:v>
                </c:pt>
                <c:pt idx="3">
                  <c:v>39353</c:v>
                </c:pt>
                <c:pt idx="4">
                  <c:v>39386</c:v>
                </c:pt>
                <c:pt idx="5">
                  <c:v>39416</c:v>
                </c:pt>
                <c:pt idx="6">
                  <c:v>39447</c:v>
                </c:pt>
                <c:pt idx="7">
                  <c:v>39478</c:v>
                </c:pt>
                <c:pt idx="8">
                  <c:v>39507</c:v>
                </c:pt>
                <c:pt idx="9">
                  <c:v>39538</c:v>
                </c:pt>
                <c:pt idx="10">
                  <c:v>39568</c:v>
                </c:pt>
                <c:pt idx="11">
                  <c:v>39598</c:v>
                </c:pt>
                <c:pt idx="12">
                  <c:v>39629</c:v>
                </c:pt>
                <c:pt idx="13">
                  <c:v>39660</c:v>
                </c:pt>
                <c:pt idx="14">
                  <c:v>39689</c:v>
                </c:pt>
                <c:pt idx="15">
                  <c:v>39721</c:v>
                </c:pt>
                <c:pt idx="16">
                  <c:v>39752</c:v>
                </c:pt>
                <c:pt idx="17">
                  <c:v>39780</c:v>
                </c:pt>
                <c:pt idx="18">
                  <c:v>39813</c:v>
                </c:pt>
                <c:pt idx="19">
                  <c:v>39843</c:v>
                </c:pt>
                <c:pt idx="20">
                  <c:v>39871</c:v>
                </c:pt>
                <c:pt idx="21">
                  <c:v>39903</c:v>
                </c:pt>
                <c:pt idx="22">
                  <c:v>39933</c:v>
                </c:pt>
                <c:pt idx="23">
                  <c:v>39962</c:v>
                </c:pt>
                <c:pt idx="24">
                  <c:v>39994</c:v>
                </c:pt>
                <c:pt idx="25">
                  <c:v>40025</c:v>
                </c:pt>
                <c:pt idx="26">
                  <c:v>40056</c:v>
                </c:pt>
                <c:pt idx="27">
                  <c:v>40086</c:v>
                </c:pt>
                <c:pt idx="28">
                  <c:v>40116</c:v>
                </c:pt>
                <c:pt idx="29">
                  <c:v>40147</c:v>
                </c:pt>
                <c:pt idx="30">
                  <c:v>40178</c:v>
                </c:pt>
                <c:pt idx="31">
                  <c:v>40207</c:v>
                </c:pt>
                <c:pt idx="32">
                  <c:v>40235</c:v>
                </c:pt>
                <c:pt idx="33">
                  <c:v>40268</c:v>
                </c:pt>
                <c:pt idx="34">
                  <c:v>40298</c:v>
                </c:pt>
                <c:pt idx="35">
                  <c:v>40329</c:v>
                </c:pt>
                <c:pt idx="36">
                  <c:v>40359</c:v>
                </c:pt>
                <c:pt idx="37">
                  <c:v>40389</c:v>
                </c:pt>
                <c:pt idx="38">
                  <c:v>40421</c:v>
                </c:pt>
                <c:pt idx="39">
                  <c:v>40451</c:v>
                </c:pt>
                <c:pt idx="40">
                  <c:v>40480</c:v>
                </c:pt>
                <c:pt idx="41">
                  <c:v>40512</c:v>
                </c:pt>
                <c:pt idx="42">
                  <c:v>40543</c:v>
                </c:pt>
                <c:pt idx="43">
                  <c:v>40574</c:v>
                </c:pt>
                <c:pt idx="44">
                  <c:v>40602</c:v>
                </c:pt>
                <c:pt idx="45">
                  <c:v>40633</c:v>
                </c:pt>
                <c:pt idx="46">
                  <c:v>40662</c:v>
                </c:pt>
                <c:pt idx="47">
                  <c:v>40694</c:v>
                </c:pt>
                <c:pt idx="48">
                  <c:v>40724</c:v>
                </c:pt>
                <c:pt idx="49">
                  <c:v>40753</c:v>
                </c:pt>
                <c:pt idx="50">
                  <c:v>40786</c:v>
                </c:pt>
                <c:pt idx="51">
                  <c:v>40816</c:v>
                </c:pt>
                <c:pt idx="52">
                  <c:v>40847</c:v>
                </c:pt>
                <c:pt idx="53">
                  <c:v>40877</c:v>
                </c:pt>
                <c:pt idx="54">
                  <c:v>40907</c:v>
                </c:pt>
                <c:pt idx="55">
                  <c:v>40939</c:v>
                </c:pt>
                <c:pt idx="56">
                  <c:v>40968</c:v>
                </c:pt>
                <c:pt idx="57">
                  <c:v>40998</c:v>
                </c:pt>
                <c:pt idx="58">
                  <c:v>41029</c:v>
                </c:pt>
                <c:pt idx="59">
                  <c:v>41060</c:v>
                </c:pt>
                <c:pt idx="60">
                  <c:v>41089</c:v>
                </c:pt>
                <c:pt idx="61">
                  <c:v>41121</c:v>
                </c:pt>
                <c:pt idx="62">
                  <c:v>41152</c:v>
                </c:pt>
                <c:pt idx="63">
                  <c:v>41180</c:v>
                </c:pt>
                <c:pt idx="64">
                  <c:v>41213</c:v>
                </c:pt>
                <c:pt idx="65">
                  <c:v>41243</c:v>
                </c:pt>
                <c:pt idx="66">
                  <c:v>41274</c:v>
                </c:pt>
                <c:pt idx="67">
                  <c:v>41305</c:v>
                </c:pt>
                <c:pt idx="68">
                  <c:v>41333</c:v>
                </c:pt>
                <c:pt idx="69">
                  <c:v>41362</c:v>
                </c:pt>
                <c:pt idx="70">
                  <c:v>41394</c:v>
                </c:pt>
                <c:pt idx="71">
                  <c:v>41425</c:v>
                </c:pt>
                <c:pt idx="72">
                  <c:v>41453</c:v>
                </c:pt>
                <c:pt idx="73">
                  <c:v>41486</c:v>
                </c:pt>
                <c:pt idx="74">
                  <c:v>41516</c:v>
                </c:pt>
                <c:pt idx="75">
                  <c:v>41547</c:v>
                </c:pt>
                <c:pt idx="76">
                  <c:v>41578</c:v>
                </c:pt>
                <c:pt idx="77">
                  <c:v>41607</c:v>
                </c:pt>
                <c:pt idx="78">
                  <c:v>41639</c:v>
                </c:pt>
                <c:pt idx="79">
                  <c:v>41670</c:v>
                </c:pt>
                <c:pt idx="80">
                  <c:v>41698</c:v>
                </c:pt>
                <c:pt idx="81">
                  <c:v>41729</c:v>
                </c:pt>
                <c:pt idx="82">
                  <c:v>41759</c:v>
                </c:pt>
                <c:pt idx="83">
                  <c:v>41789</c:v>
                </c:pt>
                <c:pt idx="84">
                  <c:v>41820</c:v>
                </c:pt>
                <c:pt idx="85">
                  <c:v>41851</c:v>
                </c:pt>
                <c:pt idx="86">
                  <c:v>41880</c:v>
                </c:pt>
                <c:pt idx="87">
                  <c:v>41912</c:v>
                </c:pt>
                <c:pt idx="88">
                  <c:v>41943</c:v>
                </c:pt>
                <c:pt idx="89">
                  <c:v>41971</c:v>
                </c:pt>
                <c:pt idx="90">
                  <c:v>42004</c:v>
                </c:pt>
                <c:pt idx="91">
                  <c:v>42034</c:v>
                </c:pt>
                <c:pt idx="92">
                  <c:v>42062</c:v>
                </c:pt>
                <c:pt idx="93">
                  <c:v>42094</c:v>
                </c:pt>
                <c:pt idx="94">
                  <c:v>42124</c:v>
                </c:pt>
                <c:pt idx="95">
                  <c:v>42153</c:v>
                </c:pt>
                <c:pt idx="96">
                  <c:v>42185</c:v>
                </c:pt>
                <c:pt idx="97">
                  <c:v>42216</c:v>
                </c:pt>
                <c:pt idx="98">
                  <c:v>42247</c:v>
                </c:pt>
                <c:pt idx="99">
                  <c:v>42277</c:v>
                </c:pt>
                <c:pt idx="100">
                  <c:v>42307</c:v>
                </c:pt>
                <c:pt idx="101">
                  <c:v>42338</c:v>
                </c:pt>
                <c:pt idx="102">
                  <c:v>42369</c:v>
                </c:pt>
                <c:pt idx="103">
                  <c:v>42398</c:v>
                </c:pt>
                <c:pt idx="104">
                  <c:v>42429</c:v>
                </c:pt>
                <c:pt idx="105">
                  <c:v>42460</c:v>
                </c:pt>
                <c:pt idx="106">
                  <c:v>42489</c:v>
                </c:pt>
                <c:pt idx="107">
                  <c:v>42521</c:v>
                </c:pt>
                <c:pt idx="108">
                  <c:v>42551</c:v>
                </c:pt>
                <c:pt idx="109">
                  <c:v>42580</c:v>
                </c:pt>
                <c:pt idx="110">
                  <c:v>42613</c:v>
                </c:pt>
                <c:pt idx="111">
                  <c:v>42643</c:v>
                </c:pt>
                <c:pt idx="112">
                  <c:v>42674</c:v>
                </c:pt>
                <c:pt idx="113">
                  <c:v>42704</c:v>
                </c:pt>
                <c:pt idx="114">
                  <c:v>42734</c:v>
                </c:pt>
                <c:pt idx="115">
                  <c:v>42766</c:v>
                </c:pt>
                <c:pt idx="116">
                  <c:v>42794</c:v>
                </c:pt>
                <c:pt idx="117">
                  <c:v>42825</c:v>
                </c:pt>
                <c:pt idx="118">
                  <c:v>42853</c:v>
                </c:pt>
                <c:pt idx="119">
                  <c:v>42886</c:v>
                </c:pt>
                <c:pt idx="120">
                  <c:v>42916</c:v>
                </c:pt>
                <c:pt idx="121">
                  <c:v>42947</c:v>
                </c:pt>
                <c:pt idx="122">
                  <c:v>42978</c:v>
                </c:pt>
                <c:pt idx="123">
                  <c:v>43007</c:v>
                </c:pt>
                <c:pt idx="124">
                  <c:v>43039</c:v>
                </c:pt>
                <c:pt idx="125">
                  <c:v>43069</c:v>
                </c:pt>
                <c:pt idx="126">
                  <c:v>43098</c:v>
                </c:pt>
                <c:pt idx="127">
                  <c:v>43131</c:v>
                </c:pt>
                <c:pt idx="128">
                  <c:v>43159</c:v>
                </c:pt>
                <c:pt idx="129">
                  <c:v>43189</c:v>
                </c:pt>
                <c:pt idx="130">
                  <c:v>43220</c:v>
                </c:pt>
                <c:pt idx="131">
                  <c:v>43251</c:v>
                </c:pt>
                <c:pt idx="132">
                  <c:v>43280</c:v>
                </c:pt>
                <c:pt idx="133">
                  <c:v>43312</c:v>
                </c:pt>
                <c:pt idx="134">
                  <c:v>43343</c:v>
                </c:pt>
                <c:pt idx="135">
                  <c:v>43371</c:v>
                </c:pt>
                <c:pt idx="136">
                  <c:v>43404</c:v>
                </c:pt>
                <c:pt idx="137">
                  <c:v>43434</c:v>
                </c:pt>
                <c:pt idx="138">
                  <c:v>43465</c:v>
                </c:pt>
                <c:pt idx="139">
                  <c:v>43496</c:v>
                </c:pt>
                <c:pt idx="140">
                  <c:v>43524</c:v>
                </c:pt>
                <c:pt idx="141">
                  <c:v>43553</c:v>
                </c:pt>
                <c:pt idx="142">
                  <c:v>43585</c:v>
                </c:pt>
                <c:pt idx="143">
                  <c:v>43616</c:v>
                </c:pt>
                <c:pt idx="144">
                  <c:v>43644</c:v>
                </c:pt>
                <c:pt idx="145">
                  <c:v>43677</c:v>
                </c:pt>
                <c:pt idx="146">
                  <c:v>43707</c:v>
                </c:pt>
                <c:pt idx="147">
                  <c:v>43738</c:v>
                </c:pt>
                <c:pt idx="148">
                  <c:v>43769</c:v>
                </c:pt>
                <c:pt idx="149">
                  <c:v>43798</c:v>
                </c:pt>
                <c:pt idx="150">
                  <c:v>43830</c:v>
                </c:pt>
                <c:pt idx="151">
                  <c:v>43861</c:v>
                </c:pt>
                <c:pt idx="152">
                  <c:v>43889</c:v>
                </c:pt>
                <c:pt idx="153">
                  <c:v>43921</c:v>
                </c:pt>
                <c:pt idx="154">
                  <c:v>43951</c:v>
                </c:pt>
                <c:pt idx="155">
                  <c:v>43980</c:v>
                </c:pt>
                <c:pt idx="156">
                  <c:v>44012</c:v>
                </c:pt>
                <c:pt idx="157">
                  <c:v>44043</c:v>
                </c:pt>
                <c:pt idx="158">
                  <c:v>44074</c:v>
                </c:pt>
                <c:pt idx="159">
                  <c:v>44104</c:v>
                </c:pt>
                <c:pt idx="160">
                  <c:v>44134</c:v>
                </c:pt>
                <c:pt idx="161">
                  <c:v>44165</c:v>
                </c:pt>
                <c:pt idx="162">
                  <c:v>44196</c:v>
                </c:pt>
                <c:pt idx="163">
                  <c:v>44225</c:v>
                </c:pt>
                <c:pt idx="164">
                  <c:v>44253</c:v>
                </c:pt>
                <c:pt idx="165">
                  <c:v>44286</c:v>
                </c:pt>
                <c:pt idx="166">
                  <c:v>44316</c:v>
                </c:pt>
                <c:pt idx="167">
                  <c:v>44347</c:v>
                </c:pt>
                <c:pt idx="168">
                  <c:v>44377</c:v>
                </c:pt>
                <c:pt idx="169">
                  <c:v>44407</c:v>
                </c:pt>
                <c:pt idx="170">
                  <c:v>44439</c:v>
                </c:pt>
                <c:pt idx="171">
                  <c:v>44469</c:v>
                </c:pt>
                <c:pt idx="172">
                  <c:v>44498</c:v>
                </c:pt>
                <c:pt idx="173">
                  <c:v>44530</c:v>
                </c:pt>
                <c:pt idx="174">
                  <c:v>44561</c:v>
                </c:pt>
                <c:pt idx="175">
                  <c:v>44592</c:v>
                </c:pt>
                <c:pt idx="176">
                  <c:v>44620</c:v>
                </c:pt>
                <c:pt idx="177">
                  <c:v>44651</c:v>
                </c:pt>
                <c:pt idx="178">
                  <c:v>44680</c:v>
                </c:pt>
                <c:pt idx="179">
                  <c:v>44712</c:v>
                </c:pt>
                <c:pt idx="180">
                  <c:v>44742</c:v>
                </c:pt>
                <c:pt idx="181">
                  <c:v>44773</c:v>
                </c:pt>
                <c:pt idx="182">
                  <c:v>44804</c:v>
                </c:pt>
                <c:pt idx="183">
                  <c:v>44834</c:v>
                </c:pt>
                <c:pt idx="184">
                  <c:v>44865</c:v>
                </c:pt>
                <c:pt idx="185">
                  <c:v>44895</c:v>
                </c:pt>
                <c:pt idx="186">
                  <c:v>44926</c:v>
                </c:pt>
                <c:pt idx="187">
                  <c:v>44957</c:v>
                </c:pt>
                <c:pt idx="188">
                  <c:v>44985</c:v>
                </c:pt>
                <c:pt idx="189">
                  <c:v>45016</c:v>
                </c:pt>
                <c:pt idx="190">
                  <c:v>45046</c:v>
                </c:pt>
                <c:pt idx="191">
                  <c:v>45077</c:v>
                </c:pt>
                <c:pt idx="192">
                  <c:v>45107</c:v>
                </c:pt>
                <c:pt idx="193">
                  <c:v>45138</c:v>
                </c:pt>
                <c:pt idx="194">
                  <c:v>45169</c:v>
                </c:pt>
              </c:numCache>
            </c:numRef>
          </c:cat>
          <c:val>
            <c:numRef>
              <c:f>Sheet1!$E$2:$E$196</c:f>
              <c:numCache>
                <c:formatCode>General</c:formatCode>
                <c:ptCount val="195"/>
                <c:pt idx="0">
                  <c:v>4</c:v>
                </c:pt>
                <c:pt idx="1">
                  <c:v>4</c:v>
                </c:pt>
                <c:pt idx="2">
                  <c:v>4</c:v>
                </c:pt>
                <c:pt idx="3">
                  <c:v>4</c:v>
                </c:pt>
                <c:pt idx="4">
                  <c:v>4</c:v>
                </c:pt>
                <c:pt idx="5">
                  <c:v>4</c:v>
                </c:pt>
                <c:pt idx="6">
                  <c:v>4</c:v>
                </c:pt>
                <c:pt idx="7">
                  <c:v>4</c:v>
                </c:pt>
                <c:pt idx="8">
                  <c:v>4</c:v>
                </c:pt>
                <c:pt idx="9">
                  <c:v>4</c:v>
                </c:pt>
                <c:pt idx="10">
                  <c:v>4</c:v>
                </c:pt>
                <c:pt idx="11">
                  <c:v>4</c:v>
                </c:pt>
                <c:pt idx="12">
                  <c:v>4</c:v>
                </c:pt>
                <c:pt idx="13">
                  <c:v>4.25</c:v>
                </c:pt>
                <c:pt idx="14">
                  <c:v>4.25</c:v>
                </c:pt>
                <c:pt idx="15">
                  <c:v>4.25</c:v>
                </c:pt>
                <c:pt idx="16">
                  <c:v>3.75</c:v>
                </c:pt>
                <c:pt idx="17">
                  <c:v>3.25</c:v>
                </c:pt>
                <c:pt idx="18">
                  <c:v>2.5</c:v>
                </c:pt>
                <c:pt idx="19">
                  <c:v>2</c:v>
                </c:pt>
                <c:pt idx="20">
                  <c:v>2</c:v>
                </c:pt>
                <c:pt idx="21">
                  <c:v>1.5</c:v>
                </c:pt>
                <c:pt idx="22">
                  <c:v>1.25</c:v>
                </c:pt>
                <c:pt idx="23">
                  <c:v>1</c:v>
                </c:pt>
                <c:pt idx="24">
                  <c:v>1</c:v>
                </c:pt>
                <c:pt idx="25">
                  <c:v>1</c:v>
                </c:pt>
                <c:pt idx="26">
                  <c:v>1</c:v>
                </c:pt>
                <c:pt idx="27">
                  <c:v>1</c:v>
                </c:pt>
                <c:pt idx="28">
                  <c:v>1</c:v>
                </c:pt>
                <c:pt idx="29">
                  <c:v>1</c:v>
                </c:pt>
                <c:pt idx="30">
                  <c:v>1</c:v>
                </c:pt>
                <c:pt idx="31">
                  <c:v>1</c:v>
                </c:pt>
                <c:pt idx="32">
                  <c:v>1</c:v>
                </c:pt>
                <c:pt idx="33">
                  <c:v>1</c:v>
                </c:pt>
                <c:pt idx="34">
                  <c:v>1</c:v>
                </c:pt>
                <c:pt idx="35">
                  <c:v>1</c:v>
                </c:pt>
                <c:pt idx="36">
                  <c:v>1</c:v>
                </c:pt>
                <c:pt idx="37">
                  <c:v>1</c:v>
                </c:pt>
                <c:pt idx="38">
                  <c:v>1</c:v>
                </c:pt>
                <c:pt idx="39">
                  <c:v>1</c:v>
                </c:pt>
                <c:pt idx="40">
                  <c:v>1</c:v>
                </c:pt>
                <c:pt idx="41">
                  <c:v>1</c:v>
                </c:pt>
                <c:pt idx="42">
                  <c:v>1</c:v>
                </c:pt>
                <c:pt idx="43">
                  <c:v>1</c:v>
                </c:pt>
                <c:pt idx="44">
                  <c:v>1</c:v>
                </c:pt>
                <c:pt idx="45">
                  <c:v>1</c:v>
                </c:pt>
                <c:pt idx="46">
                  <c:v>1.25</c:v>
                </c:pt>
                <c:pt idx="47">
                  <c:v>1.25</c:v>
                </c:pt>
                <c:pt idx="48">
                  <c:v>1.25</c:v>
                </c:pt>
                <c:pt idx="49">
                  <c:v>1.5</c:v>
                </c:pt>
                <c:pt idx="50">
                  <c:v>1.5</c:v>
                </c:pt>
                <c:pt idx="51">
                  <c:v>1.5</c:v>
                </c:pt>
                <c:pt idx="52">
                  <c:v>1.5</c:v>
                </c:pt>
                <c:pt idx="53">
                  <c:v>1.25</c:v>
                </c:pt>
                <c:pt idx="54">
                  <c:v>1</c:v>
                </c:pt>
                <c:pt idx="55">
                  <c:v>1</c:v>
                </c:pt>
                <c:pt idx="56">
                  <c:v>1</c:v>
                </c:pt>
                <c:pt idx="57">
                  <c:v>1</c:v>
                </c:pt>
                <c:pt idx="58">
                  <c:v>1</c:v>
                </c:pt>
                <c:pt idx="59">
                  <c:v>1</c:v>
                </c:pt>
                <c:pt idx="60">
                  <c:v>1</c:v>
                </c:pt>
                <c:pt idx="61">
                  <c:v>0.75</c:v>
                </c:pt>
                <c:pt idx="62">
                  <c:v>0.75</c:v>
                </c:pt>
                <c:pt idx="63">
                  <c:v>0.75</c:v>
                </c:pt>
                <c:pt idx="64">
                  <c:v>0.75</c:v>
                </c:pt>
                <c:pt idx="65">
                  <c:v>0.75</c:v>
                </c:pt>
                <c:pt idx="66">
                  <c:v>0.75</c:v>
                </c:pt>
                <c:pt idx="67">
                  <c:v>0.75</c:v>
                </c:pt>
                <c:pt idx="68">
                  <c:v>0.75</c:v>
                </c:pt>
                <c:pt idx="69">
                  <c:v>0.75</c:v>
                </c:pt>
                <c:pt idx="70">
                  <c:v>0.75</c:v>
                </c:pt>
                <c:pt idx="71">
                  <c:v>0.5</c:v>
                </c:pt>
                <c:pt idx="72">
                  <c:v>0.5</c:v>
                </c:pt>
                <c:pt idx="73">
                  <c:v>0.5</c:v>
                </c:pt>
                <c:pt idx="74">
                  <c:v>0.5</c:v>
                </c:pt>
                <c:pt idx="75">
                  <c:v>0.5</c:v>
                </c:pt>
                <c:pt idx="76">
                  <c:v>0.5</c:v>
                </c:pt>
                <c:pt idx="77">
                  <c:v>0.25</c:v>
                </c:pt>
                <c:pt idx="78">
                  <c:v>0.25</c:v>
                </c:pt>
                <c:pt idx="79">
                  <c:v>0.25</c:v>
                </c:pt>
                <c:pt idx="80">
                  <c:v>0.25</c:v>
                </c:pt>
                <c:pt idx="81">
                  <c:v>0.25</c:v>
                </c:pt>
                <c:pt idx="82">
                  <c:v>0.25</c:v>
                </c:pt>
                <c:pt idx="83">
                  <c:v>0.25</c:v>
                </c:pt>
                <c:pt idx="84">
                  <c:v>0.15</c:v>
                </c:pt>
                <c:pt idx="85">
                  <c:v>0.15</c:v>
                </c:pt>
                <c:pt idx="86">
                  <c:v>0.15</c:v>
                </c:pt>
                <c:pt idx="87">
                  <c:v>0.05</c:v>
                </c:pt>
                <c:pt idx="88">
                  <c:v>0.05</c:v>
                </c:pt>
                <c:pt idx="89">
                  <c:v>0.05</c:v>
                </c:pt>
                <c:pt idx="90">
                  <c:v>0.05</c:v>
                </c:pt>
                <c:pt idx="91">
                  <c:v>0.05</c:v>
                </c:pt>
                <c:pt idx="92">
                  <c:v>0.05</c:v>
                </c:pt>
                <c:pt idx="93">
                  <c:v>0.05</c:v>
                </c:pt>
                <c:pt idx="94">
                  <c:v>0.05</c:v>
                </c:pt>
                <c:pt idx="95">
                  <c:v>0.05</c:v>
                </c:pt>
                <c:pt idx="96">
                  <c:v>0.05</c:v>
                </c:pt>
                <c:pt idx="97">
                  <c:v>0.05</c:v>
                </c:pt>
                <c:pt idx="98">
                  <c:v>0.05</c:v>
                </c:pt>
                <c:pt idx="99">
                  <c:v>0.05</c:v>
                </c:pt>
                <c:pt idx="100">
                  <c:v>0.05</c:v>
                </c:pt>
                <c:pt idx="101">
                  <c:v>0.05</c:v>
                </c:pt>
                <c:pt idx="102">
                  <c:v>0.05</c:v>
                </c:pt>
                <c:pt idx="103">
                  <c:v>0.05</c:v>
                </c:pt>
                <c:pt idx="104">
                  <c:v>0.05</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0.5</c:v>
                </c:pt>
                <c:pt idx="182">
                  <c:v>0.5</c:v>
                </c:pt>
                <c:pt idx="183">
                  <c:v>1.25</c:v>
                </c:pt>
                <c:pt idx="184">
                  <c:v>2</c:v>
                </c:pt>
                <c:pt idx="185">
                  <c:v>2</c:v>
                </c:pt>
                <c:pt idx="186">
                  <c:v>2</c:v>
                </c:pt>
                <c:pt idx="187">
                  <c:v>2</c:v>
                </c:pt>
                <c:pt idx="188">
                  <c:v>2.5</c:v>
                </c:pt>
                <c:pt idx="189">
                  <c:v>3</c:v>
                </c:pt>
                <c:pt idx="190">
                  <c:v>3</c:v>
                </c:pt>
                <c:pt idx="191">
                  <c:v>3.25</c:v>
                </c:pt>
                <c:pt idx="192">
                  <c:v>3.5</c:v>
                </c:pt>
                <c:pt idx="193">
                  <c:v>3.75</c:v>
                </c:pt>
                <c:pt idx="194">
                  <c:v>3.75</c:v>
                </c:pt>
              </c:numCache>
            </c:numRef>
          </c:val>
          <c:smooth val="0"/>
          <c:extLst>
            <c:ext xmlns:c16="http://schemas.microsoft.com/office/drawing/2014/chart" uri="{C3380CC4-5D6E-409C-BE32-E72D297353CC}">
              <c16:uniqueId val="{00000003-D82B-49C3-BE0D-032897C67740}"/>
            </c:ext>
          </c:extLst>
        </c:ser>
        <c:ser>
          <c:idx val="4"/>
          <c:order val="4"/>
          <c:tx>
            <c:strRef>
              <c:f>Sheet1!$F$1</c:f>
              <c:strCache>
                <c:ptCount val="1"/>
                <c:pt idx="0">
                  <c:v>U.S.A.</c:v>
                </c:pt>
              </c:strCache>
            </c:strRef>
          </c:tx>
          <c:spPr>
            <a:ln w="28575" cap="rnd">
              <a:solidFill>
                <a:schemeClr val="accent5"/>
              </a:solidFill>
              <a:round/>
            </a:ln>
            <a:effectLst/>
          </c:spPr>
          <c:marker>
            <c:symbol val="none"/>
          </c:marker>
          <c:cat>
            <c:numRef>
              <c:f>Sheet1!$A$2:$A$196</c:f>
              <c:numCache>
                <c:formatCode>m/d/yyyy</c:formatCode>
                <c:ptCount val="195"/>
                <c:pt idx="0">
                  <c:v>39262</c:v>
                </c:pt>
                <c:pt idx="1">
                  <c:v>39294</c:v>
                </c:pt>
                <c:pt idx="2">
                  <c:v>39325</c:v>
                </c:pt>
                <c:pt idx="3">
                  <c:v>39353</c:v>
                </c:pt>
                <c:pt idx="4">
                  <c:v>39386</c:v>
                </c:pt>
                <c:pt idx="5">
                  <c:v>39416</c:v>
                </c:pt>
                <c:pt idx="6">
                  <c:v>39447</c:v>
                </c:pt>
                <c:pt idx="7">
                  <c:v>39478</c:v>
                </c:pt>
                <c:pt idx="8">
                  <c:v>39507</c:v>
                </c:pt>
                <c:pt idx="9">
                  <c:v>39538</c:v>
                </c:pt>
                <c:pt idx="10">
                  <c:v>39568</c:v>
                </c:pt>
                <c:pt idx="11">
                  <c:v>39598</c:v>
                </c:pt>
                <c:pt idx="12">
                  <c:v>39629</c:v>
                </c:pt>
                <c:pt idx="13">
                  <c:v>39660</c:v>
                </c:pt>
                <c:pt idx="14">
                  <c:v>39689</c:v>
                </c:pt>
                <c:pt idx="15">
                  <c:v>39721</c:v>
                </c:pt>
                <c:pt idx="16">
                  <c:v>39752</c:v>
                </c:pt>
                <c:pt idx="17">
                  <c:v>39780</c:v>
                </c:pt>
                <c:pt idx="18">
                  <c:v>39813</c:v>
                </c:pt>
                <c:pt idx="19">
                  <c:v>39843</c:v>
                </c:pt>
                <c:pt idx="20">
                  <c:v>39871</c:v>
                </c:pt>
                <c:pt idx="21">
                  <c:v>39903</c:v>
                </c:pt>
                <c:pt idx="22">
                  <c:v>39933</c:v>
                </c:pt>
                <c:pt idx="23">
                  <c:v>39962</c:v>
                </c:pt>
                <c:pt idx="24">
                  <c:v>39994</c:v>
                </c:pt>
                <c:pt idx="25">
                  <c:v>40025</c:v>
                </c:pt>
                <c:pt idx="26">
                  <c:v>40056</c:v>
                </c:pt>
                <c:pt idx="27">
                  <c:v>40086</c:v>
                </c:pt>
                <c:pt idx="28">
                  <c:v>40116</c:v>
                </c:pt>
                <c:pt idx="29">
                  <c:v>40147</c:v>
                </c:pt>
                <c:pt idx="30">
                  <c:v>40178</c:v>
                </c:pt>
                <c:pt idx="31">
                  <c:v>40207</c:v>
                </c:pt>
                <c:pt idx="32">
                  <c:v>40235</c:v>
                </c:pt>
                <c:pt idx="33">
                  <c:v>40268</c:v>
                </c:pt>
                <c:pt idx="34">
                  <c:v>40298</c:v>
                </c:pt>
                <c:pt idx="35">
                  <c:v>40329</c:v>
                </c:pt>
                <c:pt idx="36">
                  <c:v>40359</c:v>
                </c:pt>
                <c:pt idx="37">
                  <c:v>40389</c:v>
                </c:pt>
                <c:pt idx="38">
                  <c:v>40421</c:v>
                </c:pt>
                <c:pt idx="39">
                  <c:v>40451</c:v>
                </c:pt>
                <c:pt idx="40">
                  <c:v>40480</c:v>
                </c:pt>
                <c:pt idx="41">
                  <c:v>40512</c:v>
                </c:pt>
                <c:pt idx="42">
                  <c:v>40543</c:v>
                </c:pt>
                <c:pt idx="43">
                  <c:v>40574</c:v>
                </c:pt>
                <c:pt idx="44">
                  <c:v>40602</c:v>
                </c:pt>
                <c:pt idx="45">
                  <c:v>40633</c:v>
                </c:pt>
                <c:pt idx="46">
                  <c:v>40662</c:v>
                </c:pt>
                <c:pt idx="47">
                  <c:v>40694</c:v>
                </c:pt>
                <c:pt idx="48">
                  <c:v>40724</c:v>
                </c:pt>
                <c:pt idx="49">
                  <c:v>40753</c:v>
                </c:pt>
                <c:pt idx="50">
                  <c:v>40786</c:v>
                </c:pt>
                <c:pt idx="51">
                  <c:v>40816</c:v>
                </c:pt>
                <c:pt idx="52">
                  <c:v>40847</c:v>
                </c:pt>
                <c:pt idx="53">
                  <c:v>40877</c:v>
                </c:pt>
                <c:pt idx="54">
                  <c:v>40907</c:v>
                </c:pt>
                <c:pt idx="55">
                  <c:v>40939</c:v>
                </c:pt>
                <c:pt idx="56">
                  <c:v>40968</c:v>
                </c:pt>
                <c:pt idx="57">
                  <c:v>40998</c:v>
                </c:pt>
                <c:pt idx="58">
                  <c:v>41029</c:v>
                </c:pt>
                <c:pt idx="59">
                  <c:v>41060</c:v>
                </c:pt>
                <c:pt idx="60">
                  <c:v>41089</c:v>
                </c:pt>
                <c:pt idx="61">
                  <c:v>41121</c:v>
                </c:pt>
                <c:pt idx="62">
                  <c:v>41152</c:v>
                </c:pt>
                <c:pt idx="63">
                  <c:v>41180</c:v>
                </c:pt>
                <c:pt idx="64">
                  <c:v>41213</c:v>
                </c:pt>
                <c:pt idx="65">
                  <c:v>41243</c:v>
                </c:pt>
                <c:pt idx="66">
                  <c:v>41274</c:v>
                </c:pt>
                <c:pt idx="67">
                  <c:v>41305</c:v>
                </c:pt>
                <c:pt idx="68">
                  <c:v>41333</c:v>
                </c:pt>
                <c:pt idx="69">
                  <c:v>41362</c:v>
                </c:pt>
                <c:pt idx="70">
                  <c:v>41394</c:v>
                </c:pt>
                <c:pt idx="71">
                  <c:v>41425</c:v>
                </c:pt>
                <c:pt idx="72">
                  <c:v>41453</c:v>
                </c:pt>
                <c:pt idx="73">
                  <c:v>41486</c:v>
                </c:pt>
                <c:pt idx="74">
                  <c:v>41516</c:v>
                </c:pt>
                <c:pt idx="75">
                  <c:v>41547</c:v>
                </c:pt>
                <c:pt idx="76">
                  <c:v>41578</c:v>
                </c:pt>
                <c:pt idx="77">
                  <c:v>41607</c:v>
                </c:pt>
                <c:pt idx="78">
                  <c:v>41639</c:v>
                </c:pt>
                <c:pt idx="79">
                  <c:v>41670</c:v>
                </c:pt>
                <c:pt idx="80">
                  <c:v>41698</c:v>
                </c:pt>
                <c:pt idx="81">
                  <c:v>41729</c:v>
                </c:pt>
                <c:pt idx="82">
                  <c:v>41759</c:v>
                </c:pt>
                <c:pt idx="83">
                  <c:v>41789</c:v>
                </c:pt>
                <c:pt idx="84">
                  <c:v>41820</c:v>
                </c:pt>
                <c:pt idx="85">
                  <c:v>41851</c:v>
                </c:pt>
                <c:pt idx="86">
                  <c:v>41880</c:v>
                </c:pt>
                <c:pt idx="87">
                  <c:v>41912</c:v>
                </c:pt>
                <c:pt idx="88">
                  <c:v>41943</c:v>
                </c:pt>
                <c:pt idx="89">
                  <c:v>41971</c:v>
                </c:pt>
                <c:pt idx="90">
                  <c:v>42004</c:v>
                </c:pt>
                <c:pt idx="91">
                  <c:v>42034</c:v>
                </c:pt>
                <c:pt idx="92">
                  <c:v>42062</c:v>
                </c:pt>
                <c:pt idx="93">
                  <c:v>42094</c:v>
                </c:pt>
                <c:pt idx="94">
                  <c:v>42124</c:v>
                </c:pt>
                <c:pt idx="95">
                  <c:v>42153</c:v>
                </c:pt>
                <c:pt idx="96">
                  <c:v>42185</c:v>
                </c:pt>
                <c:pt idx="97">
                  <c:v>42216</c:v>
                </c:pt>
                <c:pt idx="98">
                  <c:v>42247</c:v>
                </c:pt>
                <c:pt idx="99">
                  <c:v>42277</c:v>
                </c:pt>
                <c:pt idx="100">
                  <c:v>42307</c:v>
                </c:pt>
                <c:pt idx="101">
                  <c:v>42338</c:v>
                </c:pt>
                <c:pt idx="102">
                  <c:v>42369</c:v>
                </c:pt>
                <c:pt idx="103">
                  <c:v>42398</c:v>
                </c:pt>
                <c:pt idx="104">
                  <c:v>42429</c:v>
                </c:pt>
                <c:pt idx="105">
                  <c:v>42460</c:v>
                </c:pt>
                <c:pt idx="106">
                  <c:v>42489</c:v>
                </c:pt>
                <c:pt idx="107">
                  <c:v>42521</c:v>
                </c:pt>
                <c:pt idx="108">
                  <c:v>42551</c:v>
                </c:pt>
                <c:pt idx="109">
                  <c:v>42580</c:v>
                </c:pt>
                <c:pt idx="110">
                  <c:v>42613</c:v>
                </c:pt>
                <c:pt idx="111">
                  <c:v>42643</c:v>
                </c:pt>
                <c:pt idx="112">
                  <c:v>42674</c:v>
                </c:pt>
                <c:pt idx="113">
                  <c:v>42704</c:v>
                </c:pt>
                <c:pt idx="114">
                  <c:v>42734</c:v>
                </c:pt>
                <c:pt idx="115">
                  <c:v>42766</c:v>
                </c:pt>
                <c:pt idx="116">
                  <c:v>42794</c:v>
                </c:pt>
                <c:pt idx="117">
                  <c:v>42825</c:v>
                </c:pt>
                <c:pt idx="118">
                  <c:v>42853</c:v>
                </c:pt>
                <c:pt idx="119">
                  <c:v>42886</c:v>
                </c:pt>
                <c:pt idx="120">
                  <c:v>42916</c:v>
                </c:pt>
                <c:pt idx="121">
                  <c:v>42947</c:v>
                </c:pt>
                <c:pt idx="122">
                  <c:v>42978</c:v>
                </c:pt>
                <c:pt idx="123">
                  <c:v>43007</c:v>
                </c:pt>
                <c:pt idx="124">
                  <c:v>43039</c:v>
                </c:pt>
                <c:pt idx="125">
                  <c:v>43069</c:v>
                </c:pt>
                <c:pt idx="126">
                  <c:v>43098</c:v>
                </c:pt>
                <c:pt idx="127">
                  <c:v>43131</c:v>
                </c:pt>
                <c:pt idx="128">
                  <c:v>43159</c:v>
                </c:pt>
                <c:pt idx="129">
                  <c:v>43189</c:v>
                </c:pt>
                <c:pt idx="130">
                  <c:v>43220</c:v>
                </c:pt>
                <c:pt idx="131">
                  <c:v>43251</c:v>
                </c:pt>
                <c:pt idx="132">
                  <c:v>43280</c:v>
                </c:pt>
                <c:pt idx="133">
                  <c:v>43312</c:v>
                </c:pt>
                <c:pt idx="134">
                  <c:v>43343</c:v>
                </c:pt>
                <c:pt idx="135">
                  <c:v>43371</c:v>
                </c:pt>
                <c:pt idx="136">
                  <c:v>43404</c:v>
                </c:pt>
                <c:pt idx="137">
                  <c:v>43434</c:v>
                </c:pt>
                <c:pt idx="138">
                  <c:v>43465</c:v>
                </c:pt>
                <c:pt idx="139">
                  <c:v>43496</c:v>
                </c:pt>
                <c:pt idx="140">
                  <c:v>43524</c:v>
                </c:pt>
                <c:pt idx="141">
                  <c:v>43553</c:v>
                </c:pt>
                <c:pt idx="142">
                  <c:v>43585</c:v>
                </c:pt>
                <c:pt idx="143">
                  <c:v>43616</c:v>
                </c:pt>
                <c:pt idx="144">
                  <c:v>43644</c:v>
                </c:pt>
                <c:pt idx="145">
                  <c:v>43677</c:v>
                </c:pt>
                <c:pt idx="146">
                  <c:v>43707</c:v>
                </c:pt>
                <c:pt idx="147">
                  <c:v>43738</c:v>
                </c:pt>
                <c:pt idx="148">
                  <c:v>43769</c:v>
                </c:pt>
                <c:pt idx="149">
                  <c:v>43798</c:v>
                </c:pt>
                <c:pt idx="150">
                  <c:v>43830</c:v>
                </c:pt>
                <c:pt idx="151">
                  <c:v>43861</c:v>
                </c:pt>
                <c:pt idx="152">
                  <c:v>43889</c:v>
                </c:pt>
                <c:pt idx="153">
                  <c:v>43921</c:v>
                </c:pt>
                <c:pt idx="154">
                  <c:v>43951</c:v>
                </c:pt>
                <c:pt idx="155">
                  <c:v>43980</c:v>
                </c:pt>
                <c:pt idx="156">
                  <c:v>44012</c:v>
                </c:pt>
                <c:pt idx="157">
                  <c:v>44043</c:v>
                </c:pt>
                <c:pt idx="158">
                  <c:v>44074</c:v>
                </c:pt>
                <c:pt idx="159">
                  <c:v>44104</c:v>
                </c:pt>
                <c:pt idx="160">
                  <c:v>44134</c:v>
                </c:pt>
                <c:pt idx="161">
                  <c:v>44165</c:v>
                </c:pt>
                <c:pt idx="162">
                  <c:v>44196</c:v>
                </c:pt>
                <c:pt idx="163">
                  <c:v>44225</c:v>
                </c:pt>
                <c:pt idx="164">
                  <c:v>44253</c:v>
                </c:pt>
                <c:pt idx="165">
                  <c:v>44286</c:v>
                </c:pt>
                <c:pt idx="166">
                  <c:v>44316</c:v>
                </c:pt>
                <c:pt idx="167">
                  <c:v>44347</c:v>
                </c:pt>
                <c:pt idx="168">
                  <c:v>44377</c:v>
                </c:pt>
                <c:pt idx="169">
                  <c:v>44407</c:v>
                </c:pt>
                <c:pt idx="170">
                  <c:v>44439</c:v>
                </c:pt>
                <c:pt idx="171">
                  <c:v>44469</c:v>
                </c:pt>
                <c:pt idx="172">
                  <c:v>44498</c:v>
                </c:pt>
                <c:pt idx="173">
                  <c:v>44530</c:v>
                </c:pt>
                <c:pt idx="174">
                  <c:v>44561</c:v>
                </c:pt>
                <c:pt idx="175">
                  <c:v>44592</c:v>
                </c:pt>
                <c:pt idx="176">
                  <c:v>44620</c:v>
                </c:pt>
                <c:pt idx="177">
                  <c:v>44651</c:v>
                </c:pt>
                <c:pt idx="178">
                  <c:v>44680</c:v>
                </c:pt>
                <c:pt idx="179">
                  <c:v>44712</c:v>
                </c:pt>
                <c:pt idx="180">
                  <c:v>44742</c:v>
                </c:pt>
                <c:pt idx="181">
                  <c:v>44773</c:v>
                </c:pt>
                <c:pt idx="182">
                  <c:v>44804</c:v>
                </c:pt>
                <c:pt idx="183">
                  <c:v>44834</c:v>
                </c:pt>
                <c:pt idx="184">
                  <c:v>44865</c:v>
                </c:pt>
                <c:pt idx="185">
                  <c:v>44895</c:v>
                </c:pt>
                <c:pt idx="186">
                  <c:v>44926</c:v>
                </c:pt>
                <c:pt idx="187">
                  <c:v>44957</c:v>
                </c:pt>
                <c:pt idx="188">
                  <c:v>44985</c:v>
                </c:pt>
                <c:pt idx="189">
                  <c:v>45016</c:v>
                </c:pt>
                <c:pt idx="190">
                  <c:v>45046</c:v>
                </c:pt>
                <c:pt idx="191">
                  <c:v>45077</c:v>
                </c:pt>
                <c:pt idx="192">
                  <c:v>45107</c:v>
                </c:pt>
                <c:pt idx="193">
                  <c:v>45138</c:v>
                </c:pt>
                <c:pt idx="194">
                  <c:v>45169</c:v>
                </c:pt>
              </c:numCache>
            </c:numRef>
          </c:cat>
          <c:val>
            <c:numRef>
              <c:f>Sheet1!$F$2:$F$196</c:f>
              <c:numCache>
                <c:formatCode>0.00</c:formatCode>
                <c:ptCount val="195"/>
                <c:pt idx="0">
                  <c:v>5.25</c:v>
                </c:pt>
                <c:pt idx="1">
                  <c:v>5.25</c:v>
                </c:pt>
                <c:pt idx="2">
                  <c:v>5.25</c:v>
                </c:pt>
                <c:pt idx="3">
                  <c:v>4.75</c:v>
                </c:pt>
                <c:pt idx="4">
                  <c:v>4.5</c:v>
                </c:pt>
                <c:pt idx="5">
                  <c:v>4.5</c:v>
                </c:pt>
                <c:pt idx="6">
                  <c:v>4.25</c:v>
                </c:pt>
                <c:pt idx="7">
                  <c:v>3</c:v>
                </c:pt>
                <c:pt idx="8">
                  <c:v>3</c:v>
                </c:pt>
                <c:pt idx="9">
                  <c:v>2.25</c:v>
                </c:pt>
                <c:pt idx="10">
                  <c:v>2</c:v>
                </c:pt>
                <c:pt idx="11">
                  <c:v>2</c:v>
                </c:pt>
                <c:pt idx="12">
                  <c:v>2</c:v>
                </c:pt>
                <c:pt idx="13">
                  <c:v>2</c:v>
                </c:pt>
                <c:pt idx="14">
                  <c:v>2</c:v>
                </c:pt>
                <c:pt idx="15">
                  <c:v>2</c:v>
                </c:pt>
                <c:pt idx="16">
                  <c:v>1</c:v>
                </c:pt>
                <c:pt idx="17">
                  <c:v>1</c:v>
                </c:pt>
                <c:pt idx="18">
                  <c:v>0.25</c:v>
                </c:pt>
                <c:pt idx="19">
                  <c:v>0.25</c:v>
                </c:pt>
                <c:pt idx="20">
                  <c:v>0.25</c:v>
                </c:pt>
                <c:pt idx="21">
                  <c:v>0.25</c:v>
                </c:pt>
                <c:pt idx="22">
                  <c:v>0.25</c:v>
                </c:pt>
                <c:pt idx="23">
                  <c:v>0.25</c:v>
                </c:pt>
                <c:pt idx="24">
                  <c:v>0.25</c:v>
                </c:pt>
                <c:pt idx="25">
                  <c:v>0.25</c:v>
                </c:pt>
                <c:pt idx="26">
                  <c:v>0.25</c:v>
                </c:pt>
                <c:pt idx="27">
                  <c:v>0.25</c:v>
                </c:pt>
                <c:pt idx="28">
                  <c:v>0.25</c:v>
                </c:pt>
                <c:pt idx="29">
                  <c:v>0.25</c:v>
                </c:pt>
                <c:pt idx="30">
                  <c:v>0.25</c:v>
                </c:pt>
                <c:pt idx="31">
                  <c:v>0.25</c:v>
                </c:pt>
                <c:pt idx="32">
                  <c:v>0.25</c:v>
                </c:pt>
                <c:pt idx="33">
                  <c:v>0.25</c:v>
                </c:pt>
                <c:pt idx="34">
                  <c:v>0.25</c:v>
                </c:pt>
                <c:pt idx="35">
                  <c:v>0.25</c:v>
                </c:pt>
                <c:pt idx="36">
                  <c:v>0.25</c:v>
                </c:pt>
                <c:pt idx="37">
                  <c:v>0.25</c:v>
                </c:pt>
                <c:pt idx="38">
                  <c:v>0.25</c:v>
                </c:pt>
                <c:pt idx="39">
                  <c:v>0.25</c:v>
                </c:pt>
                <c:pt idx="40">
                  <c:v>0.25</c:v>
                </c:pt>
                <c:pt idx="41">
                  <c:v>0.25</c:v>
                </c:pt>
                <c:pt idx="42">
                  <c:v>0.25</c:v>
                </c:pt>
                <c:pt idx="43">
                  <c:v>0.25</c:v>
                </c:pt>
                <c:pt idx="44">
                  <c:v>0.25</c:v>
                </c:pt>
                <c:pt idx="45">
                  <c:v>0.25</c:v>
                </c:pt>
                <c:pt idx="46">
                  <c:v>0.25</c:v>
                </c:pt>
                <c:pt idx="47">
                  <c:v>0.25</c:v>
                </c:pt>
                <c:pt idx="48">
                  <c:v>0.25</c:v>
                </c:pt>
                <c:pt idx="49">
                  <c:v>0.25</c:v>
                </c:pt>
                <c:pt idx="50">
                  <c:v>0.25</c:v>
                </c:pt>
                <c:pt idx="51">
                  <c:v>0.25</c:v>
                </c:pt>
                <c:pt idx="52">
                  <c:v>0.25</c:v>
                </c:pt>
                <c:pt idx="53">
                  <c:v>0.25</c:v>
                </c:pt>
                <c:pt idx="54">
                  <c:v>0.25</c:v>
                </c:pt>
                <c:pt idx="55">
                  <c:v>0.25</c:v>
                </c:pt>
                <c:pt idx="56">
                  <c:v>0.25</c:v>
                </c:pt>
                <c:pt idx="57">
                  <c:v>0.25</c:v>
                </c:pt>
                <c:pt idx="58">
                  <c:v>0.25</c:v>
                </c:pt>
                <c:pt idx="59">
                  <c:v>0.25</c:v>
                </c:pt>
                <c:pt idx="60">
                  <c:v>0.25</c:v>
                </c:pt>
                <c:pt idx="61">
                  <c:v>0.25</c:v>
                </c:pt>
                <c:pt idx="62">
                  <c:v>0.25</c:v>
                </c:pt>
                <c:pt idx="63">
                  <c:v>0.25</c:v>
                </c:pt>
                <c:pt idx="64">
                  <c:v>0.25</c:v>
                </c:pt>
                <c:pt idx="65">
                  <c:v>0.25</c:v>
                </c:pt>
                <c:pt idx="66">
                  <c:v>0.25</c:v>
                </c:pt>
                <c:pt idx="67">
                  <c:v>0.25</c:v>
                </c:pt>
                <c:pt idx="68">
                  <c:v>0.25</c:v>
                </c:pt>
                <c:pt idx="69">
                  <c:v>0.25</c:v>
                </c:pt>
                <c:pt idx="70">
                  <c:v>0.25</c:v>
                </c:pt>
                <c:pt idx="71">
                  <c:v>0.25</c:v>
                </c:pt>
                <c:pt idx="72">
                  <c:v>0.25</c:v>
                </c:pt>
                <c:pt idx="73">
                  <c:v>0.25</c:v>
                </c:pt>
                <c:pt idx="74">
                  <c:v>0.25</c:v>
                </c:pt>
                <c:pt idx="75">
                  <c:v>0.25</c:v>
                </c:pt>
                <c:pt idx="76">
                  <c:v>0.25</c:v>
                </c:pt>
                <c:pt idx="77">
                  <c:v>0.25</c:v>
                </c:pt>
                <c:pt idx="78">
                  <c:v>0.25</c:v>
                </c:pt>
                <c:pt idx="79">
                  <c:v>0.25</c:v>
                </c:pt>
                <c:pt idx="80">
                  <c:v>0.25</c:v>
                </c:pt>
                <c:pt idx="81">
                  <c:v>0.25</c:v>
                </c:pt>
                <c:pt idx="82">
                  <c:v>0.25</c:v>
                </c:pt>
                <c:pt idx="83">
                  <c:v>0.25</c:v>
                </c:pt>
                <c:pt idx="84">
                  <c:v>0.25</c:v>
                </c:pt>
                <c:pt idx="85">
                  <c:v>0.25</c:v>
                </c:pt>
                <c:pt idx="86">
                  <c:v>0.25</c:v>
                </c:pt>
                <c:pt idx="87">
                  <c:v>0.25</c:v>
                </c:pt>
                <c:pt idx="88">
                  <c:v>0.25</c:v>
                </c:pt>
                <c:pt idx="89">
                  <c:v>0.25</c:v>
                </c:pt>
                <c:pt idx="90">
                  <c:v>0.25</c:v>
                </c:pt>
                <c:pt idx="91">
                  <c:v>0.25</c:v>
                </c:pt>
                <c:pt idx="92">
                  <c:v>0.25</c:v>
                </c:pt>
                <c:pt idx="93">
                  <c:v>0.25</c:v>
                </c:pt>
                <c:pt idx="94">
                  <c:v>0.25</c:v>
                </c:pt>
                <c:pt idx="95">
                  <c:v>0.25</c:v>
                </c:pt>
                <c:pt idx="96">
                  <c:v>0.25</c:v>
                </c:pt>
                <c:pt idx="97">
                  <c:v>0.25</c:v>
                </c:pt>
                <c:pt idx="98">
                  <c:v>0.25</c:v>
                </c:pt>
                <c:pt idx="99">
                  <c:v>0.25</c:v>
                </c:pt>
                <c:pt idx="100">
                  <c:v>0.25</c:v>
                </c:pt>
                <c:pt idx="101">
                  <c:v>0.25</c:v>
                </c:pt>
                <c:pt idx="102">
                  <c:v>0.5</c:v>
                </c:pt>
                <c:pt idx="103">
                  <c:v>0.5</c:v>
                </c:pt>
                <c:pt idx="104">
                  <c:v>0.5</c:v>
                </c:pt>
                <c:pt idx="105">
                  <c:v>0.5</c:v>
                </c:pt>
                <c:pt idx="106">
                  <c:v>0.5</c:v>
                </c:pt>
                <c:pt idx="107">
                  <c:v>0.5</c:v>
                </c:pt>
                <c:pt idx="108">
                  <c:v>0.5</c:v>
                </c:pt>
                <c:pt idx="109">
                  <c:v>0.5</c:v>
                </c:pt>
                <c:pt idx="110">
                  <c:v>0.5</c:v>
                </c:pt>
                <c:pt idx="111">
                  <c:v>0.5</c:v>
                </c:pt>
                <c:pt idx="112">
                  <c:v>0.5</c:v>
                </c:pt>
                <c:pt idx="113">
                  <c:v>0.5</c:v>
                </c:pt>
                <c:pt idx="114">
                  <c:v>0.75</c:v>
                </c:pt>
                <c:pt idx="115">
                  <c:v>0.75</c:v>
                </c:pt>
                <c:pt idx="116">
                  <c:v>0.75</c:v>
                </c:pt>
                <c:pt idx="117">
                  <c:v>1</c:v>
                </c:pt>
                <c:pt idx="118">
                  <c:v>1</c:v>
                </c:pt>
                <c:pt idx="119">
                  <c:v>1</c:v>
                </c:pt>
                <c:pt idx="120">
                  <c:v>1.25</c:v>
                </c:pt>
                <c:pt idx="121">
                  <c:v>1.25</c:v>
                </c:pt>
                <c:pt idx="122">
                  <c:v>1.25</c:v>
                </c:pt>
                <c:pt idx="123">
                  <c:v>1.25</c:v>
                </c:pt>
                <c:pt idx="124">
                  <c:v>1.25</c:v>
                </c:pt>
                <c:pt idx="125">
                  <c:v>1.25</c:v>
                </c:pt>
                <c:pt idx="126">
                  <c:v>1.5</c:v>
                </c:pt>
                <c:pt idx="127">
                  <c:v>1.5</c:v>
                </c:pt>
                <c:pt idx="128">
                  <c:v>1.5</c:v>
                </c:pt>
                <c:pt idx="129">
                  <c:v>1.75</c:v>
                </c:pt>
                <c:pt idx="130">
                  <c:v>1.75</c:v>
                </c:pt>
                <c:pt idx="131">
                  <c:v>1.75</c:v>
                </c:pt>
                <c:pt idx="132">
                  <c:v>2</c:v>
                </c:pt>
                <c:pt idx="133">
                  <c:v>2</c:v>
                </c:pt>
                <c:pt idx="134">
                  <c:v>2</c:v>
                </c:pt>
                <c:pt idx="135">
                  <c:v>2.25</c:v>
                </c:pt>
                <c:pt idx="136">
                  <c:v>2.25</c:v>
                </c:pt>
                <c:pt idx="137">
                  <c:v>2.25</c:v>
                </c:pt>
                <c:pt idx="138">
                  <c:v>2.5</c:v>
                </c:pt>
                <c:pt idx="139">
                  <c:v>2.5</c:v>
                </c:pt>
                <c:pt idx="140">
                  <c:v>2.5</c:v>
                </c:pt>
                <c:pt idx="141">
                  <c:v>2.5</c:v>
                </c:pt>
                <c:pt idx="142">
                  <c:v>2.5</c:v>
                </c:pt>
                <c:pt idx="143">
                  <c:v>2.5</c:v>
                </c:pt>
                <c:pt idx="144">
                  <c:v>2.5</c:v>
                </c:pt>
                <c:pt idx="145">
                  <c:v>2.25</c:v>
                </c:pt>
                <c:pt idx="146">
                  <c:v>2.25</c:v>
                </c:pt>
                <c:pt idx="147">
                  <c:v>2</c:v>
                </c:pt>
                <c:pt idx="148">
                  <c:v>1.75</c:v>
                </c:pt>
                <c:pt idx="149">
                  <c:v>1.75</c:v>
                </c:pt>
                <c:pt idx="150">
                  <c:v>1.75</c:v>
                </c:pt>
                <c:pt idx="151">
                  <c:v>1.75</c:v>
                </c:pt>
                <c:pt idx="152">
                  <c:v>1.75</c:v>
                </c:pt>
                <c:pt idx="153">
                  <c:v>0.25</c:v>
                </c:pt>
                <c:pt idx="154">
                  <c:v>0.25</c:v>
                </c:pt>
                <c:pt idx="155">
                  <c:v>0.25</c:v>
                </c:pt>
                <c:pt idx="156">
                  <c:v>0.25</c:v>
                </c:pt>
                <c:pt idx="157">
                  <c:v>0.25</c:v>
                </c:pt>
                <c:pt idx="158">
                  <c:v>0.25</c:v>
                </c:pt>
                <c:pt idx="159">
                  <c:v>0.25</c:v>
                </c:pt>
                <c:pt idx="160">
                  <c:v>0.25</c:v>
                </c:pt>
                <c:pt idx="161">
                  <c:v>0.25</c:v>
                </c:pt>
                <c:pt idx="162">
                  <c:v>0.25</c:v>
                </c:pt>
                <c:pt idx="163">
                  <c:v>0.25</c:v>
                </c:pt>
                <c:pt idx="164">
                  <c:v>0.25</c:v>
                </c:pt>
                <c:pt idx="165">
                  <c:v>0.25</c:v>
                </c:pt>
                <c:pt idx="166">
                  <c:v>0.25</c:v>
                </c:pt>
                <c:pt idx="167">
                  <c:v>0.25</c:v>
                </c:pt>
                <c:pt idx="168">
                  <c:v>0.25</c:v>
                </c:pt>
                <c:pt idx="169">
                  <c:v>0.25</c:v>
                </c:pt>
                <c:pt idx="170">
                  <c:v>0.25</c:v>
                </c:pt>
                <c:pt idx="171">
                  <c:v>0.25</c:v>
                </c:pt>
                <c:pt idx="172">
                  <c:v>0.25</c:v>
                </c:pt>
                <c:pt idx="173">
                  <c:v>0.25</c:v>
                </c:pt>
                <c:pt idx="174">
                  <c:v>0.25</c:v>
                </c:pt>
                <c:pt idx="175">
                  <c:v>0.25</c:v>
                </c:pt>
                <c:pt idx="176">
                  <c:v>0.25</c:v>
                </c:pt>
                <c:pt idx="177">
                  <c:v>0.5</c:v>
                </c:pt>
                <c:pt idx="178">
                  <c:v>0.5</c:v>
                </c:pt>
                <c:pt idx="179">
                  <c:v>1</c:v>
                </c:pt>
                <c:pt idx="180">
                  <c:v>1.75</c:v>
                </c:pt>
                <c:pt idx="181">
                  <c:v>2.5</c:v>
                </c:pt>
                <c:pt idx="182">
                  <c:v>2.5</c:v>
                </c:pt>
                <c:pt idx="183">
                  <c:v>3.25</c:v>
                </c:pt>
                <c:pt idx="184">
                  <c:v>3.25</c:v>
                </c:pt>
                <c:pt idx="185">
                  <c:v>4</c:v>
                </c:pt>
                <c:pt idx="186">
                  <c:v>4.5</c:v>
                </c:pt>
                <c:pt idx="187" formatCode="General">
                  <c:v>4.5</c:v>
                </c:pt>
                <c:pt idx="188" formatCode="General">
                  <c:v>4.75</c:v>
                </c:pt>
                <c:pt idx="189" formatCode="General">
                  <c:v>5</c:v>
                </c:pt>
                <c:pt idx="190" formatCode="General">
                  <c:v>5</c:v>
                </c:pt>
                <c:pt idx="191" formatCode="General">
                  <c:v>5.25</c:v>
                </c:pt>
                <c:pt idx="192" formatCode="General">
                  <c:v>5.25</c:v>
                </c:pt>
                <c:pt idx="193" formatCode="General">
                  <c:v>5.5</c:v>
                </c:pt>
                <c:pt idx="194" formatCode="General">
                  <c:v>5.5</c:v>
                </c:pt>
              </c:numCache>
            </c:numRef>
          </c:val>
          <c:smooth val="0"/>
          <c:extLst>
            <c:ext xmlns:c16="http://schemas.microsoft.com/office/drawing/2014/chart" uri="{C3380CC4-5D6E-409C-BE32-E72D297353CC}">
              <c16:uniqueId val="{00000004-D82B-49C3-BE0D-032897C67740}"/>
            </c:ext>
          </c:extLst>
        </c:ser>
        <c:dLbls>
          <c:showLegendKey val="0"/>
          <c:showVal val="0"/>
          <c:showCatName val="0"/>
          <c:showSerName val="0"/>
          <c:showPercent val="0"/>
          <c:showBubbleSize val="0"/>
        </c:dLbls>
        <c:smooth val="0"/>
        <c:axId val="969374856"/>
        <c:axId val="969374200"/>
      </c:lineChart>
      <c:dateAx>
        <c:axId val="969374856"/>
        <c:scaling>
          <c:orientation val="minMax"/>
          <c:min val="39539"/>
        </c:scaling>
        <c:delete val="0"/>
        <c:axPos val="b"/>
        <c:numFmt formatCode="mmm\-yy" sourceLinked="0"/>
        <c:majorTickMark val="none"/>
        <c:minorTickMark val="none"/>
        <c:tickLblPos val="low"/>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69374200"/>
        <c:crosses val="autoZero"/>
        <c:auto val="0"/>
        <c:lblOffset val="100"/>
        <c:baseTimeUnit val="days"/>
      </c:dateAx>
      <c:valAx>
        <c:axId val="969374200"/>
        <c:scaling>
          <c:orientation val="minMax"/>
          <c:max val="6"/>
        </c:scaling>
        <c:delete val="0"/>
        <c:axPos val="l"/>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GB" dirty="0"/>
                  <a:t>Interest rate (%)</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693748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lumMod val="10000"/>
        <a:lumOff val="90000"/>
      </a:schemeClr>
    </a:solid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Yield Spread</c:v>
                </c:pt>
              </c:strCache>
            </c:strRef>
          </c:tx>
          <c:spPr>
            <a:ln w="28575" cap="rnd">
              <a:solidFill>
                <a:schemeClr val="accent1"/>
              </a:solidFill>
              <a:round/>
            </a:ln>
            <a:effectLst/>
          </c:spPr>
          <c:marker>
            <c:symbol val="none"/>
          </c:marker>
          <c:cat>
            <c:numRef>
              <c:f>Sheet1!$A$2:$A$964</c:f>
              <c:numCache>
                <c:formatCode>m/d/yyyy</c:formatCode>
                <c:ptCount val="963"/>
                <c:pt idx="0">
                  <c:v>43832</c:v>
                </c:pt>
                <c:pt idx="1">
                  <c:v>43833</c:v>
                </c:pt>
                <c:pt idx="2">
                  <c:v>43836</c:v>
                </c:pt>
                <c:pt idx="3">
                  <c:v>43837</c:v>
                </c:pt>
                <c:pt idx="4">
                  <c:v>43838</c:v>
                </c:pt>
                <c:pt idx="5">
                  <c:v>43839</c:v>
                </c:pt>
                <c:pt idx="6">
                  <c:v>43840</c:v>
                </c:pt>
                <c:pt idx="7">
                  <c:v>43843</c:v>
                </c:pt>
                <c:pt idx="8">
                  <c:v>43844</c:v>
                </c:pt>
                <c:pt idx="9">
                  <c:v>43845</c:v>
                </c:pt>
                <c:pt idx="10">
                  <c:v>43846</c:v>
                </c:pt>
                <c:pt idx="11">
                  <c:v>43847</c:v>
                </c:pt>
                <c:pt idx="12">
                  <c:v>43850</c:v>
                </c:pt>
                <c:pt idx="13">
                  <c:v>43851</c:v>
                </c:pt>
                <c:pt idx="14">
                  <c:v>43852</c:v>
                </c:pt>
                <c:pt idx="15">
                  <c:v>43853</c:v>
                </c:pt>
                <c:pt idx="16">
                  <c:v>43854</c:v>
                </c:pt>
                <c:pt idx="17">
                  <c:v>43857</c:v>
                </c:pt>
                <c:pt idx="18">
                  <c:v>43858</c:v>
                </c:pt>
                <c:pt idx="19">
                  <c:v>43859</c:v>
                </c:pt>
                <c:pt idx="20">
                  <c:v>43860</c:v>
                </c:pt>
                <c:pt idx="21">
                  <c:v>43861</c:v>
                </c:pt>
                <c:pt idx="22">
                  <c:v>43864</c:v>
                </c:pt>
                <c:pt idx="23">
                  <c:v>43865</c:v>
                </c:pt>
                <c:pt idx="24">
                  <c:v>43866</c:v>
                </c:pt>
                <c:pt idx="25">
                  <c:v>43867</c:v>
                </c:pt>
                <c:pt idx="26">
                  <c:v>43868</c:v>
                </c:pt>
                <c:pt idx="27">
                  <c:v>43871</c:v>
                </c:pt>
                <c:pt idx="28">
                  <c:v>43872</c:v>
                </c:pt>
                <c:pt idx="29">
                  <c:v>43873</c:v>
                </c:pt>
                <c:pt idx="30">
                  <c:v>43874</c:v>
                </c:pt>
                <c:pt idx="31">
                  <c:v>43875</c:v>
                </c:pt>
                <c:pt idx="32">
                  <c:v>43878</c:v>
                </c:pt>
                <c:pt idx="33">
                  <c:v>43879</c:v>
                </c:pt>
                <c:pt idx="34">
                  <c:v>43880</c:v>
                </c:pt>
                <c:pt idx="35">
                  <c:v>43881</c:v>
                </c:pt>
                <c:pt idx="36">
                  <c:v>43882</c:v>
                </c:pt>
                <c:pt idx="37">
                  <c:v>43885</c:v>
                </c:pt>
                <c:pt idx="38">
                  <c:v>43886</c:v>
                </c:pt>
                <c:pt idx="39">
                  <c:v>43887</c:v>
                </c:pt>
                <c:pt idx="40">
                  <c:v>43888</c:v>
                </c:pt>
                <c:pt idx="41">
                  <c:v>43889</c:v>
                </c:pt>
                <c:pt idx="42">
                  <c:v>43892</c:v>
                </c:pt>
                <c:pt idx="43">
                  <c:v>43893</c:v>
                </c:pt>
                <c:pt idx="44">
                  <c:v>43894</c:v>
                </c:pt>
                <c:pt idx="45">
                  <c:v>43895</c:v>
                </c:pt>
                <c:pt idx="46">
                  <c:v>43896</c:v>
                </c:pt>
                <c:pt idx="47">
                  <c:v>43899</c:v>
                </c:pt>
                <c:pt idx="48">
                  <c:v>43900</c:v>
                </c:pt>
                <c:pt idx="49">
                  <c:v>43901</c:v>
                </c:pt>
                <c:pt idx="50">
                  <c:v>43902</c:v>
                </c:pt>
                <c:pt idx="51">
                  <c:v>43903</c:v>
                </c:pt>
                <c:pt idx="52">
                  <c:v>43906</c:v>
                </c:pt>
                <c:pt idx="53">
                  <c:v>43907</c:v>
                </c:pt>
                <c:pt idx="54">
                  <c:v>43908</c:v>
                </c:pt>
                <c:pt idx="55">
                  <c:v>43909</c:v>
                </c:pt>
                <c:pt idx="56">
                  <c:v>43910</c:v>
                </c:pt>
                <c:pt idx="57">
                  <c:v>43913</c:v>
                </c:pt>
                <c:pt idx="58">
                  <c:v>43914</c:v>
                </c:pt>
                <c:pt idx="59">
                  <c:v>43915</c:v>
                </c:pt>
                <c:pt idx="60">
                  <c:v>43916</c:v>
                </c:pt>
                <c:pt idx="61">
                  <c:v>43917</c:v>
                </c:pt>
                <c:pt idx="62">
                  <c:v>43920</c:v>
                </c:pt>
                <c:pt idx="63">
                  <c:v>43921</c:v>
                </c:pt>
                <c:pt idx="64">
                  <c:v>43922</c:v>
                </c:pt>
                <c:pt idx="65">
                  <c:v>43923</c:v>
                </c:pt>
                <c:pt idx="66">
                  <c:v>43924</c:v>
                </c:pt>
                <c:pt idx="67">
                  <c:v>43927</c:v>
                </c:pt>
                <c:pt idx="68">
                  <c:v>43928</c:v>
                </c:pt>
                <c:pt idx="69">
                  <c:v>43929</c:v>
                </c:pt>
                <c:pt idx="70">
                  <c:v>43930</c:v>
                </c:pt>
                <c:pt idx="71">
                  <c:v>43934</c:v>
                </c:pt>
                <c:pt idx="72">
                  <c:v>43935</c:v>
                </c:pt>
                <c:pt idx="73">
                  <c:v>43936</c:v>
                </c:pt>
                <c:pt idx="74">
                  <c:v>43937</c:v>
                </c:pt>
                <c:pt idx="75">
                  <c:v>43938</c:v>
                </c:pt>
                <c:pt idx="76">
                  <c:v>43941</c:v>
                </c:pt>
                <c:pt idx="77">
                  <c:v>43942</c:v>
                </c:pt>
                <c:pt idx="78">
                  <c:v>43943</c:v>
                </c:pt>
                <c:pt idx="79">
                  <c:v>43944</c:v>
                </c:pt>
                <c:pt idx="80">
                  <c:v>43945</c:v>
                </c:pt>
                <c:pt idx="81">
                  <c:v>43948</c:v>
                </c:pt>
                <c:pt idx="82">
                  <c:v>43949</c:v>
                </c:pt>
                <c:pt idx="83">
                  <c:v>43950</c:v>
                </c:pt>
                <c:pt idx="84">
                  <c:v>43951</c:v>
                </c:pt>
                <c:pt idx="85">
                  <c:v>43952</c:v>
                </c:pt>
                <c:pt idx="86">
                  <c:v>43955</c:v>
                </c:pt>
                <c:pt idx="87">
                  <c:v>43956</c:v>
                </c:pt>
                <c:pt idx="88">
                  <c:v>43957</c:v>
                </c:pt>
                <c:pt idx="89">
                  <c:v>43958</c:v>
                </c:pt>
                <c:pt idx="90">
                  <c:v>43959</c:v>
                </c:pt>
                <c:pt idx="91">
                  <c:v>43962</c:v>
                </c:pt>
                <c:pt idx="92">
                  <c:v>43963</c:v>
                </c:pt>
                <c:pt idx="93">
                  <c:v>43964</c:v>
                </c:pt>
                <c:pt idx="94">
                  <c:v>43965</c:v>
                </c:pt>
                <c:pt idx="95">
                  <c:v>43966</c:v>
                </c:pt>
                <c:pt idx="96">
                  <c:v>43969</c:v>
                </c:pt>
                <c:pt idx="97">
                  <c:v>43970</c:v>
                </c:pt>
                <c:pt idx="98">
                  <c:v>43971</c:v>
                </c:pt>
                <c:pt idx="99">
                  <c:v>43972</c:v>
                </c:pt>
                <c:pt idx="100">
                  <c:v>43973</c:v>
                </c:pt>
                <c:pt idx="101">
                  <c:v>43977</c:v>
                </c:pt>
                <c:pt idx="102">
                  <c:v>43978</c:v>
                </c:pt>
                <c:pt idx="103">
                  <c:v>43979</c:v>
                </c:pt>
                <c:pt idx="104">
                  <c:v>43980</c:v>
                </c:pt>
                <c:pt idx="105">
                  <c:v>43983</c:v>
                </c:pt>
                <c:pt idx="106">
                  <c:v>43984</c:v>
                </c:pt>
                <c:pt idx="107">
                  <c:v>43985</c:v>
                </c:pt>
                <c:pt idx="108">
                  <c:v>43986</c:v>
                </c:pt>
                <c:pt idx="109">
                  <c:v>43987</c:v>
                </c:pt>
                <c:pt idx="110">
                  <c:v>43990</c:v>
                </c:pt>
                <c:pt idx="111">
                  <c:v>43991</c:v>
                </c:pt>
                <c:pt idx="112">
                  <c:v>43992</c:v>
                </c:pt>
                <c:pt idx="113">
                  <c:v>43993</c:v>
                </c:pt>
                <c:pt idx="114">
                  <c:v>43994</c:v>
                </c:pt>
                <c:pt idx="115">
                  <c:v>43997</c:v>
                </c:pt>
                <c:pt idx="116">
                  <c:v>43998</c:v>
                </c:pt>
                <c:pt idx="117">
                  <c:v>43999</c:v>
                </c:pt>
                <c:pt idx="118">
                  <c:v>44000</c:v>
                </c:pt>
                <c:pt idx="119">
                  <c:v>44001</c:v>
                </c:pt>
                <c:pt idx="120">
                  <c:v>44004</c:v>
                </c:pt>
                <c:pt idx="121">
                  <c:v>44005</c:v>
                </c:pt>
                <c:pt idx="122">
                  <c:v>44006</c:v>
                </c:pt>
                <c:pt idx="123">
                  <c:v>44007</c:v>
                </c:pt>
                <c:pt idx="124">
                  <c:v>44008</c:v>
                </c:pt>
                <c:pt idx="125">
                  <c:v>44011</c:v>
                </c:pt>
                <c:pt idx="126">
                  <c:v>44012</c:v>
                </c:pt>
                <c:pt idx="127">
                  <c:v>44013</c:v>
                </c:pt>
                <c:pt idx="128">
                  <c:v>44014</c:v>
                </c:pt>
                <c:pt idx="129">
                  <c:v>44015</c:v>
                </c:pt>
                <c:pt idx="130">
                  <c:v>44018</c:v>
                </c:pt>
                <c:pt idx="131">
                  <c:v>44019</c:v>
                </c:pt>
                <c:pt idx="132">
                  <c:v>44020</c:v>
                </c:pt>
                <c:pt idx="133">
                  <c:v>44021</c:v>
                </c:pt>
                <c:pt idx="134">
                  <c:v>44022</c:v>
                </c:pt>
                <c:pt idx="135">
                  <c:v>44025</c:v>
                </c:pt>
                <c:pt idx="136">
                  <c:v>44026</c:v>
                </c:pt>
                <c:pt idx="137">
                  <c:v>44027</c:v>
                </c:pt>
                <c:pt idx="138">
                  <c:v>44028</c:v>
                </c:pt>
                <c:pt idx="139">
                  <c:v>44029</c:v>
                </c:pt>
                <c:pt idx="140">
                  <c:v>44032</c:v>
                </c:pt>
                <c:pt idx="141">
                  <c:v>44033</c:v>
                </c:pt>
                <c:pt idx="142">
                  <c:v>44034</c:v>
                </c:pt>
                <c:pt idx="143">
                  <c:v>44035</c:v>
                </c:pt>
                <c:pt idx="144">
                  <c:v>44036</c:v>
                </c:pt>
                <c:pt idx="145">
                  <c:v>44039</c:v>
                </c:pt>
                <c:pt idx="146">
                  <c:v>44040</c:v>
                </c:pt>
                <c:pt idx="147">
                  <c:v>44041</c:v>
                </c:pt>
                <c:pt idx="148">
                  <c:v>44042</c:v>
                </c:pt>
                <c:pt idx="149">
                  <c:v>44043</c:v>
                </c:pt>
                <c:pt idx="150">
                  <c:v>44046</c:v>
                </c:pt>
                <c:pt idx="151">
                  <c:v>44047</c:v>
                </c:pt>
                <c:pt idx="152">
                  <c:v>44048</c:v>
                </c:pt>
                <c:pt idx="153">
                  <c:v>44049</c:v>
                </c:pt>
                <c:pt idx="154">
                  <c:v>44050</c:v>
                </c:pt>
                <c:pt idx="155">
                  <c:v>44053</c:v>
                </c:pt>
                <c:pt idx="156">
                  <c:v>44054</c:v>
                </c:pt>
                <c:pt idx="157">
                  <c:v>44055</c:v>
                </c:pt>
                <c:pt idx="158">
                  <c:v>44056</c:v>
                </c:pt>
                <c:pt idx="159">
                  <c:v>44057</c:v>
                </c:pt>
                <c:pt idx="160">
                  <c:v>44060</c:v>
                </c:pt>
                <c:pt idx="161">
                  <c:v>44061</c:v>
                </c:pt>
                <c:pt idx="162">
                  <c:v>44062</c:v>
                </c:pt>
                <c:pt idx="163">
                  <c:v>44063</c:v>
                </c:pt>
                <c:pt idx="164">
                  <c:v>44064</c:v>
                </c:pt>
                <c:pt idx="165">
                  <c:v>44067</c:v>
                </c:pt>
                <c:pt idx="166">
                  <c:v>44068</c:v>
                </c:pt>
                <c:pt idx="167">
                  <c:v>44069</c:v>
                </c:pt>
                <c:pt idx="168">
                  <c:v>44070</c:v>
                </c:pt>
                <c:pt idx="169">
                  <c:v>44071</c:v>
                </c:pt>
                <c:pt idx="170">
                  <c:v>44074</c:v>
                </c:pt>
                <c:pt idx="171">
                  <c:v>44075</c:v>
                </c:pt>
                <c:pt idx="172">
                  <c:v>44076</c:v>
                </c:pt>
                <c:pt idx="173">
                  <c:v>44077</c:v>
                </c:pt>
                <c:pt idx="174">
                  <c:v>44078</c:v>
                </c:pt>
                <c:pt idx="175">
                  <c:v>44081</c:v>
                </c:pt>
                <c:pt idx="176">
                  <c:v>44082</c:v>
                </c:pt>
                <c:pt idx="177">
                  <c:v>44083</c:v>
                </c:pt>
                <c:pt idx="178">
                  <c:v>44084</c:v>
                </c:pt>
                <c:pt idx="179">
                  <c:v>44085</c:v>
                </c:pt>
                <c:pt idx="180">
                  <c:v>44088</c:v>
                </c:pt>
                <c:pt idx="181">
                  <c:v>44089</c:v>
                </c:pt>
                <c:pt idx="182">
                  <c:v>44090</c:v>
                </c:pt>
                <c:pt idx="183">
                  <c:v>44091</c:v>
                </c:pt>
                <c:pt idx="184">
                  <c:v>44092</c:v>
                </c:pt>
                <c:pt idx="185">
                  <c:v>44095</c:v>
                </c:pt>
                <c:pt idx="186">
                  <c:v>44096</c:v>
                </c:pt>
                <c:pt idx="187">
                  <c:v>44097</c:v>
                </c:pt>
                <c:pt idx="188">
                  <c:v>44098</c:v>
                </c:pt>
                <c:pt idx="189">
                  <c:v>44099</c:v>
                </c:pt>
                <c:pt idx="190">
                  <c:v>44102</c:v>
                </c:pt>
                <c:pt idx="191">
                  <c:v>44103</c:v>
                </c:pt>
                <c:pt idx="192">
                  <c:v>44104</c:v>
                </c:pt>
                <c:pt idx="193">
                  <c:v>44105</c:v>
                </c:pt>
                <c:pt idx="194">
                  <c:v>44106</c:v>
                </c:pt>
                <c:pt idx="195">
                  <c:v>44109</c:v>
                </c:pt>
                <c:pt idx="196">
                  <c:v>44110</c:v>
                </c:pt>
                <c:pt idx="197">
                  <c:v>44111</c:v>
                </c:pt>
                <c:pt idx="198">
                  <c:v>44112</c:v>
                </c:pt>
                <c:pt idx="199">
                  <c:v>44113</c:v>
                </c:pt>
                <c:pt idx="200">
                  <c:v>44116</c:v>
                </c:pt>
                <c:pt idx="201">
                  <c:v>44117</c:v>
                </c:pt>
                <c:pt idx="202">
                  <c:v>44118</c:v>
                </c:pt>
                <c:pt idx="203">
                  <c:v>44119</c:v>
                </c:pt>
                <c:pt idx="204">
                  <c:v>44120</c:v>
                </c:pt>
                <c:pt idx="205">
                  <c:v>44123</c:v>
                </c:pt>
                <c:pt idx="206">
                  <c:v>44124</c:v>
                </c:pt>
                <c:pt idx="207">
                  <c:v>44125</c:v>
                </c:pt>
                <c:pt idx="208">
                  <c:v>44126</c:v>
                </c:pt>
                <c:pt idx="209">
                  <c:v>44127</c:v>
                </c:pt>
                <c:pt idx="210">
                  <c:v>44130</c:v>
                </c:pt>
                <c:pt idx="211">
                  <c:v>44131</c:v>
                </c:pt>
                <c:pt idx="212">
                  <c:v>44132</c:v>
                </c:pt>
                <c:pt idx="213">
                  <c:v>44133</c:v>
                </c:pt>
                <c:pt idx="214">
                  <c:v>44134</c:v>
                </c:pt>
                <c:pt idx="215">
                  <c:v>44137</c:v>
                </c:pt>
                <c:pt idx="216">
                  <c:v>44138</c:v>
                </c:pt>
                <c:pt idx="217">
                  <c:v>44139</c:v>
                </c:pt>
                <c:pt idx="218">
                  <c:v>44140</c:v>
                </c:pt>
                <c:pt idx="219">
                  <c:v>44141</c:v>
                </c:pt>
                <c:pt idx="220">
                  <c:v>44144</c:v>
                </c:pt>
                <c:pt idx="221">
                  <c:v>44145</c:v>
                </c:pt>
                <c:pt idx="222">
                  <c:v>44146</c:v>
                </c:pt>
                <c:pt idx="223">
                  <c:v>44147</c:v>
                </c:pt>
                <c:pt idx="224">
                  <c:v>44148</c:v>
                </c:pt>
                <c:pt idx="225">
                  <c:v>44151</c:v>
                </c:pt>
                <c:pt idx="226">
                  <c:v>44152</c:v>
                </c:pt>
                <c:pt idx="227">
                  <c:v>44153</c:v>
                </c:pt>
                <c:pt idx="228">
                  <c:v>44154</c:v>
                </c:pt>
                <c:pt idx="229">
                  <c:v>44155</c:v>
                </c:pt>
                <c:pt idx="230">
                  <c:v>44158</c:v>
                </c:pt>
                <c:pt idx="231">
                  <c:v>44159</c:v>
                </c:pt>
                <c:pt idx="232">
                  <c:v>44160</c:v>
                </c:pt>
                <c:pt idx="233">
                  <c:v>44161</c:v>
                </c:pt>
                <c:pt idx="234">
                  <c:v>44162</c:v>
                </c:pt>
                <c:pt idx="235">
                  <c:v>44165</c:v>
                </c:pt>
                <c:pt idx="236">
                  <c:v>44166</c:v>
                </c:pt>
                <c:pt idx="237">
                  <c:v>44167</c:v>
                </c:pt>
                <c:pt idx="238">
                  <c:v>44168</c:v>
                </c:pt>
                <c:pt idx="239">
                  <c:v>44169</c:v>
                </c:pt>
                <c:pt idx="240">
                  <c:v>44172</c:v>
                </c:pt>
                <c:pt idx="241">
                  <c:v>44173</c:v>
                </c:pt>
                <c:pt idx="242">
                  <c:v>44174</c:v>
                </c:pt>
                <c:pt idx="243">
                  <c:v>44175</c:v>
                </c:pt>
                <c:pt idx="244">
                  <c:v>44176</c:v>
                </c:pt>
                <c:pt idx="245">
                  <c:v>44179</c:v>
                </c:pt>
                <c:pt idx="246">
                  <c:v>44180</c:v>
                </c:pt>
                <c:pt idx="247">
                  <c:v>44181</c:v>
                </c:pt>
                <c:pt idx="248">
                  <c:v>44182</c:v>
                </c:pt>
                <c:pt idx="249">
                  <c:v>44183</c:v>
                </c:pt>
                <c:pt idx="250">
                  <c:v>44186</c:v>
                </c:pt>
                <c:pt idx="251">
                  <c:v>44187</c:v>
                </c:pt>
                <c:pt idx="252">
                  <c:v>44188</c:v>
                </c:pt>
                <c:pt idx="253">
                  <c:v>44189</c:v>
                </c:pt>
                <c:pt idx="254">
                  <c:v>44193</c:v>
                </c:pt>
                <c:pt idx="255">
                  <c:v>44194</c:v>
                </c:pt>
                <c:pt idx="256">
                  <c:v>44195</c:v>
                </c:pt>
                <c:pt idx="257">
                  <c:v>44196</c:v>
                </c:pt>
                <c:pt idx="258">
                  <c:v>44200</c:v>
                </c:pt>
                <c:pt idx="259">
                  <c:v>44201</c:v>
                </c:pt>
                <c:pt idx="260">
                  <c:v>44202</c:v>
                </c:pt>
                <c:pt idx="261">
                  <c:v>44203</c:v>
                </c:pt>
                <c:pt idx="262">
                  <c:v>44204</c:v>
                </c:pt>
                <c:pt idx="263">
                  <c:v>44207</c:v>
                </c:pt>
                <c:pt idx="264">
                  <c:v>44208</c:v>
                </c:pt>
                <c:pt idx="265">
                  <c:v>44209</c:v>
                </c:pt>
                <c:pt idx="266">
                  <c:v>44210</c:v>
                </c:pt>
                <c:pt idx="267">
                  <c:v>44211</c:v>
                </c:pt>
                <c:pt idx="268">
                  <c:v>44214</c:v>
                </c:pt>
                <c:pt idx="269">
                  <c:v>44215</c:v>
                </c:pt>
                <c:pt idx="270">
                  <c:v>44216</c:v>
                </c:pt>
                <c:pt idx="271">
                  <c:v>44217</c:v>
                </c:pt>
                <c:pt idx="272">
                  <c:v>44218</c:v>
                </c:pt>
                <c:pt idx="273">
                  <c:v>44221</c:v>
                </c:pt>
                <c:pt idx="274">
                  <c:v>44222</c:v>
                </c:pt>
                <c:pt idx="275">
                  <c:v>44223</c:v>
                </c:pt>
                <c:pt idx="276">
                  <c:v>44224</c:v>
                </c:pt>
                <c:pt idx="277">
                  <c:v>44225</c:v>
                </c:pt>
                <c:pt idx="278">
                  <c:v>44228</c:v>
                </c:pt>
                <c:pt idx="279">
                  <c:v>44229</c:v>
                </c:pt>
                <c:pt idx="280">
                  <c:v>44230</c:v>
                </c:pt>
                <c:pt idx="281">
                  <c:v>44231</c:v>
                </c:pt>
                <c:pt idx="282">
                  <c:v>44232</c:v>
                </c:pt>
                <c:pt idx="283">
                  <c:v>44235</c:v>
                </c:pt>
                <c:pt idx="284">
                  <c:v>44236</c:v>
                </c:pt>
                <c:pt idx="285">
                  <c:v>44237</c:v>
                </c:pt>
                <c:pt idx="286">
                  <c:v>44238</c:v>
                </c:pt>
                <c:pt idx="287">
                  <c:v>44239</c:v>
                </c:pt>
                <c:pt idx="288">
                  <c:v>44242</c:v>
                </c:pt>
                <c:pt idx="289">
                  <c:v>44243</c:v>
                </c:pt>
                <c:pt idx="290">
                  <c:v>44244</c:v>
                </c:pt>
                <c:pt idx="291">
                  <c:v>44245</c:v>
                </c:pt>
                <c:pt idx="292">
                  <c:v>44246</c:v>
                </c:pt>
                <c:pt idx="293">
                  <c:v>44249</c:v>
                </c:pt>
                <c:pt idx="294">
                  <c:v>44250</c:v>
                </c:pt>
                <c:pt idx="295">
                  <c:v>44251</c:v>
                </c:pt>
                <c:pt idx="296">
                  <c:v>44252</c:v>
                </c:pt>
                <c:pt idx="297">
                  <c:v>44253</c:v>
                </c:pt>
                <c:pt idx="298">
                  <c:v>44256</c:v>
                </c:pt>
                <c:pt idx="299">
                  <c:v>44257</c:v>
                </c:pt>
                <c:pt idx="300">
                  <c:v>44258</c:v>
                </c:pt>
                <c:pt idx="301">
                  <c:v>44259</c:v>
                </c:pt>
                <c:pt idx="302">
                  <c:v>44260</c:v>
                </c:pt>
                <c:pt idx="303">
                  <c:v>44263</c:v>
                </c:pt>
                <c:pt idx="304">
                  <c:v>44264</c:v>
                </c:pt>
                <c:pt idx="305">
                  <c:v>44265</c:v>
                </c:pt>
                <c:pt idx="306">
                  <c:v>44266</c:v>
                </c:pt>
                <c:pt idx="307">
                  <c:v>44267</c:v>
                </c:pt>
                <c:pt idx="308">
                  <c:v>44270</c:v>
                </c:pt>
                <c:pt idx="309">
                  <c:v>44271</c:v>
                </c:pt>
                <c:pt idx="310">
                  <c:v>44272</c:v>
                </c:pt>
                <c:pt idx="311">
                  <c:v>44273</c:v>
                </c:pt>
                <c:pt idx="312">
                  <c:v>44274</c:v>
                </c:pt>
                <c:pt idx="313">
                  <c:v>44277</c:v>
                </c:pt>
                <c:pt idx="314">
                  <c:v>44278</c:v>
                </c:pt>
                <c:pt idx="315">
                  <c:v>44279</c:v>
                </c:pt>
                <c:pt idx="316">
                  <c:v>44280</c:v>
                </c:pt>
                <c:pt idx="317">
                  <c:v>44281</c:v>
                </c:pt>
                <c:pt idx="318">
                  <c:v>44284</c:v>
                </c:pt>
                <c:pt idx="319">
                  <c:v>44285</c:v>
                </c:pt>
                <c:pt idx="320">
                  <c:v>44286</c:v>
                </c:pt>
                <c:pt idx="321">
                  <c:v>44287</c:v>
                </c:pt>
                <c:pt idx="322">
                  <c:v>44291</c:v>
                </c:pt>
                <c:pt idx="323">
                  <c:v>44292</c:v>
                </c:pt>
                <c:pt idx="324">
                  <c:v>44293</c:v>
                </c:pt>
                <c:pt idx="325">
                  <c:v>44294</c:v>
                </c:pt>
                <c:pt idx="326">
                  <c:v>44295</c:v>
                </c:pt>
                <c:pt idx="327">
                  <c:v>44298</c:v>
                </c:pt>
                <c:pt idx="328">
                  <c:v>44299</c:v>
                </c:pt>
                <c:pt idx="329">
                  <c:v>44300</c:v>
                </c:pt>
                <c:pt idx="330">
                  <c:v>44301</c:v>
                </c:pt>
                <c:pt idx="331">
                  <c:v>44302</c:v>
                </c:pt>
                <c:pt idx="332">
                  <c:v>44305</c:v>
                </c:pt>
                <c:pt idx="333">
                  <c:v>44306</c:v>
                </c:pt>
                <c:pt idx="334">
                  <c:v>44307</c:v>
                </c:pt>
                <c:pt idx="335">
                  <c:v>44308</c:v>
                </c:pt>
                <c:pt idx="336">
                  <c:v>44309</c:v>
                </c:pt>
                <c:pt idx="337">
                  <c:v>44312</c:v>
                </c:pt>
                <c:pt idx="338">
                  <c:v>44313</c:v>
                </c:pt>
                <c:pt idx="339">
                  <c:v>44314</c:v>
                </c:pt>
                <c:pt idx="340">
                  <c:v>44315</c:v>
                </c:pt>
                <c:pt idx="341">
                  <c:v>44316</c:v>
                </c:pt>
                <c:pt idx="342">
                  <c:v>44319</c:v>
                </c:pt>
                <c:pt idx="343">
                  <c:v>44320</c:v>
                </c:pt>
                <c:pt idx="344">
                  <c:v>44321</c:v>
                </c:pt>
                <c:pt idx="345">
                  <c:v>44322</c:v>
                </c:pt>
                <c:pt idx="346">
                  <c:v>44323</c:v>
                </c:pt>
                <c:pt idx="347">
                  <c:v>44326</c:v>
                </c:pt>
                <c:pt idx="348">
                  <c:v>44327</c:v>
                </c:pt>
                <c:pt idx="349">
                  <c:v>44328</c:v>
                </c:pt>
                <c:pt idx="350">
                  <c:v>44329</c:v>
                </c:pt>
                <c:pt idx="351">
                  <c:v>44330</c:v>
                </c:pt>
                <c:pt idx="352">
                  <c:v>44333</c:v>
                </c:pt>
                <c:pt idx="353">
                  <c:v>44334</c:v>
                </c:pt>
                <c:pt idx="354">
                  <c:v>44335</c:v>
                </c:pt>
                <c:pt idx="355">
                  <c:v>44336</c:v>
                </c:pt>
                <c:pt idx="356">
                  <c:v>44337</c:v>
                </c:pt>
                <c:pt idx="357">
                  <c:v>44340</c:v>
                </c:pt>
                <c:pt idx="358">
                  <c:v>44341</c:v>
                </c:pt>
                <c:pt idx="359">
                  <c:v>44342</c:v>
                </c:pt>
                <c:pt idx="360">
                  <c:v>44343</c:v>
                </c:pt>
                <c:pt idx="361">
                  <c:v>44344</c:v>
                </c:pt>
                <c:pt idx="362">
                  <c:v>44348</c:v>
                </c:pt>
                <c:pt idx="363">
                  <c:v>44349</c:v>
                </c:pt>
                <c:pt idx="364">
                  <c:v>44350</c:v>
                </c:pt>
                <c:pt idx="365">
                  <c:v>44351</c:v>
                </c:pt>
                <c:pt idx="366">
                  <c:v>44354</c:v>
                </c:pt>
                <c:pt idx="367">
                  <c:v>44355</c:v>
                </c:pt>
                <c:pt idx="368">
                  <c:v>44356</c:v>
                </c:pt>
                <c:pt idx="369">
                  <c:v>44357</c:v>
                </c:pt>
                <c:pt idx="370">
                  <c:v>44358</c:v>
                </c:pt>
                <c:pt idx="371">
                  <c:v>44361</c:v>
                </c:pt>
                <c:pt idx="372">
                  <c:v>44362</c:v>
                </c:pt>
                <c:pt idx="373">
                  <c:v>44363</c:v>
                </c:pt>
                <c:pt idx="374">
                  <c:v>44364</c:v>
                </c:pt>
                <c:pt idx="375">
                  <c:v>44365</c:v>
                </c:pt>
                <c:pt idx="376">
                  <c:v>44368</c:v>
                </c:pt>
                <c:pt idx="377">
                  <c:v>44369</c:v>
                </c:pt>
                <c:pt idx="378">
                  <c:v>44370</c:v>
                </c:pt>
                <c:pt idx="379">
                  <c:v>44371</c:v>
                </c:pt>
                <c:pt idx="380">
                  <c:v>44372</c:v>
                </c:pt>
                <c:pt idx="381">
                  <c:v>44375</c:v>
                </c:pt>
                <c:pt idx="382">
                  <c:v>44376</c:v>
                </c:pt>
                <c:pt idx="383">
                  <c:v>44377</c:v>
                </c:pt>
                <c:pt idx="384">
                  <c:v>44378</c:v>
                </c:pt>
                <c:pt idx="385">
                  <c:v>44379</c:v>
                </c:pt>
                <c:pt idx="386">
                  <c:v>44382</c:v>
                </c:pt>
                <c:pt idx="387">
                  <c:v>44383</c:v>
                </c:pt>
                <c:pt idx="388">
                  <c:v>44384</c:v>
                </c:pt>
                <c:pt idx="389">
                  <c:v>44385</c:v>
                </c:pt>
                <c:pt idx="390">
                  <c:v>44386</c:v>
                </c:pt>
                <c:pt idx="391">
                  <c:v>44389</c:v>
                </c:pt>
                <c:pt idx="392">
                  <c:v>44390</c:v>
                </c:pt>
                <c:pt idx="393">
                  <c:v>44391</c:v>
                </c:pt>
                <c:pt idx="394">
                  <c:v>44392</c:v>
                </c:pt>
                <c:pt idx="395">
                  <c:v>44393</c:v>
                </c:pt>
                <c:pt idx="396">
                  <c:v>44396</c:v>
                </c:pt>
                <c:pt idx="397">
                  <c:v>44397</c:v>
                </c:pt>
                <c:pt idx="398">
                  <c:v>44398</c:v>
                </c:pt>
                <c:pt idx="399">
                  <c:v>44399</c:v>
                </c:pt>
                <c:pt idx="400">
                  <c:v>44400</c:v>
                </c:pt>
                <c:pt idx="401">
                  <c:v>44403</c:v>
                </c:pt>
                <c:pt idx="402">
                  <c:v>44404</c:v>
                </c:pt>
                <c:pt idx="403">
                  <c:v>44405</c:v>
                </c:pt>
                <c:pt idx="404">
                  <c:v>44406</c:v>
                </c:pt>
                <c:pt idx="405">
                  <c:v>44407</c:v>
                </c:pt>
                <c:pt idx="406">
                  <c:v>44410</c:v>
                </c:pt>
                <c:pt idx="407">
                  <c:v>44411</c:v>
                </c:pt>
                <c:pt idx="408">
                  <c:v>44412</c:v>
                </c:pt>
                <c:pt idx="409">
                  <c:v>44413</c:v>
                </c:pt>
                <c:pt idx="410">
                  <c:v>44414</c:v>
                </c:pt>
                <c:pt idx="411">
                  <c:v>44417</c:v>
                </c:pt>
                <c:pt idx="412">
                  <c:v>44418</c:v>
                </c:pt>
                <c:pt idx="413">
                  <c:v>44419</c:v>
                </c:pt>
                <c:pt idx="414">
                  <c:v>44420</c:v>
                </c:pt>
                <c:pt idx="415">
                  <c:v>44421</c:v>
                </c:pt>
                <c:pt idx="416">
                  <c:v>44424</c:v>
                </c:pt>
                <c:pt idx="417">
                  <c:v>44425</c:v>
                </c:pt>
                <c:pt idx="418">
                  <c:v>44426</c:v>
                </c:pt>
                <c:pt idx="419">
                  <c:v>44427</c:v>
                </c:pt>
                <c:pt idx="420">
                  <c:v>44428</c:v>
                </c:pt>
                <c:pt idx="421">
                  <c:v>44431</c:v>
                </c:pt>
                <c:pt idx="422">
                  <c:v>44432</c:v>
                </c:pt>
                <c:pt idx="423">
                  <c:v>44433</c:v>
                </c:pt>
                <c:pt idx="424">
                  <c:v>44434</c:v>
                </c:pt>
                <c:pt idx="425">
                  <c:v>44435</c:v>
                </c:pt>
                <c:pt idx="426">
                  <c:v>44438</c:v>
                </c:pt>
                <c:pt idx="427">
                  <c:v>44439</c:v>
                </c:pt>
                <c:pt idx="428">
                  <c:v>44440</c:v>
                </c:pt>
                <c:pt idx="429">
                  <c:v>44441</c:v>
                </c:pt>
                <c:pt idx="430">
                  <c:v>44442</c:v>
                </c:pt>
                <c:pt idx="431">
                  <c:v>44445</c:v>
                </c:pt>
                <c:pt idx="432">
                  <c:v>44446</c:v>
                </c:pt>
                <c:pt idx="433">
                  <c:v>44447</c:v>
                </c:pt>
                <c:pt idx="434">
                  <c:v>44448</c:v>
                </c:pt>
                <c:pt idx="435">
                  <c:v>44449</c:v>
                </c:pt>
                <c:pt idx="436">
                  <c:v>44452</c:v>
                </c:pt>
                <c:pt idx="437">
                  <c:v>44453</c:v>
                </c:pt>
                <c:pt idx="438">
                  <c:v>44454</c:v>
                </c:pt>
                <c:pt idx="439">
                  <c:v>44455</c:v>
                </c:pt>
                <c:pt idx="440">
                  <c:v>44456</c:v>
                </c:pt>
                <c:pt idx="441">
                  <c:v>44459</c:v>
                </c:pt>
                <c:pt idx="442">
                  <c:v>44460</c:v>
                </c:pt>
                <c:pt idx="443">
                  <c:v>44461</c:v>
                </c:pt>
                <c:pt idx="444">
                  <c:v>44462</c:v>
                </c:pt>
                <c:pt idx="445">
                  <c:v>44463</c:v>
                </c:pt>
                <c:pt idx="446">
                  <c:v>44466</c:v>
                </c:pt>
                <c:pt idx="447">
                  <c:v>44467</c:v>
                </c:pt>
                <c:pt idx="448">
                  <c:v>44468</c:v>
                </c:pt>
                <c:pt idx="449">
                  <c:v>44469</c:v>
                </c:pt>
                <c:pt idx="450">
                  <c:v>44470</c:v>
                </c:pt>
                <c:pt idx="451">
                  <c:v>44473</c:v>
                </c:pt>
                <c:pt idx="452">
                  <c:v>44474</c:v>
                </c:pt>
                <c:pt idx="453">
                  <c:v>44475</c:v>
                </c:pt>
                <c:pt idx="454">
                  <c:v>44476</c:v>
                </c:pt>
                <c:pt idx="455">
                  <c:v>44477</c:v>
                </c:pt>
                <c:pt idx="456">
                  <c:v>44480</c:v>
                </c:pt>
                <c:pt idx="457">
                  <c:v>44481</c:v>
                </c:pt>
                <c:pt idx="458">
                  <c:v>44482</c:v>
                </c:pt>
                <c:pt idx="459">
                  <c:v>44483</c:v>
                </c:pt>
                <c:pt idx="460">
                  <c:v>44484</c:v>
                </c:pt>
                <c:pt idx="461">
                  <c:v>44487</c:v>
                </c:pt>
                <c:pt idx="462">
                  <c:v>44488</c:v>
                </c:pt>
                <c:pt idx="463">
                  <c:v>44489</c:v>
                </c:pt>
                <c:pt idx="464">
                  <c:v>44490</c:v>
                </c:pt>
                <c:pt idx="465">
                  <c:v>44491</c:v>
                </c:pt>
                <c:pt idx="466">
                  <c:v>44494</c:v>
                </c:pt>
                <c:pt idx="467">
                  <c:v>44495</c:v>
                </c:pt>
                <c:pt idx="468">
                  <c:v>44496</c:v>
                </c:pt>
                <c:pt idx="469">
                  <c:v>44497</c:v>
                </c:pt>
                <c:pt idx="470">
                  <c:v>44498</c:v>
                </c:pt>
                <c:pt idx="471">
                  <c:v>44501</c:v>
                </c:pt>
                <c:pt idx="472">
                  <c:v>44502</c:v>
                </c:pt>
                <c:pt idx="473">
                  <c:v>44503</c:v>
                </c:pt>
                <c:pt idx="474">
                  <c:v>44504</c:v>
                </c:pt>
                <c:pt idx="475">
                  <c:v>44505</c:v>
                </c:pt>
                <c:pt idx="476">
                  <c:v>44508</c:v>
                </c:pt>
                <c:pt idx="477">
                  <c:v>44509</c:v>
                </c:pt>
                <c:pt idx="478">
                  <c:v>44510</c:v>
                </c:pt>
                <c:pt idx="479">
                  <c:v>44511</c:v>
                </c:pt>
                <c:pt idx="480">
                  <c:v>44512</c:v>
                </c:pt>
                <c:pt idx="481">
                  <c:v>44515</c:v>
                </c:pt>
                <c:pt idx="482">
                  <c:v>44516</c:v>
                </c:pt>
                <c:pt idx="483">
                  <c:v>44517</c:v>
                </c:pt>
                <c:pt idx="484">
                  <c:v>44518</c:v>
                </c:pt>
                <c:pt idx="485">
                  <c:v>44519</c:v>
                </c:pt>
                <c:pt idx="486">
                  <c:v>44522</c:v>
                </c:pt>
                <c:pt idx="487">
                  <c:v>44523</c:v>
                </c:pt>
                <c:pt idx="488">
                  <c:v>44524</c:v>
                </c:pt>
                <c:pt idx="489">
                  <c:v>44525</c:v>
                </c:pt>
                <c:pt idx="490">
                  <c:v>44526</c:v>
                </c:pt>
                <c:pt idx="491">
                  <c:v>44529</c:v>
                </c:pt>
                <c:pt idx="492">
                  <c:v>44530</c:v>
                </c:pt>
                <c:pt idx="493">
                  <c:v>44531</c:v>
                </c:pt>
                <c:pt idx="494">
                  <c:v>44532</c:v>
                </c:pt>
                <c:pt idx="495">
                  <c:v>44533</c:v>
                </c:pt>
                <c:pt idx="496">
                  <c:v>44536</c:v>
                </c:pt>
                <c:pt idx="497">
                  <c:v>44537</c:v>
                </c:pt>
                <c:pt idx="498">
                  <c:v>44538</c:v>
                </c:pt>
                <c:pt idx="499">
                  <c:v>44539</c:v>
                </c:pt>
                <c:pt idx="500">
                  <c:v>44540</c:v>
                </c:pt>
                <c:pt idx="501">
                  <c:v>44543</c:v>
                </c:pt>
                <c:pt idx="502">
                  <c:v>44544</c:v>
                </c:pt>
                <c:pt idx="503">
                  <c:v>44545</c:v>
                </c:pt>
                <c:pt idx="504">
                  <c:v>44546</c:v>
                </c:pt>
                <c:pt idx="505">
                  <c:v>44547</c:v>
                </c:pt>
                <c:pt idx="506">
                  <c:v>44550</c:v>
                </c:pt>
                <c:pt idx="507">
                  <c:v>44551</c:v>
                </c:pt>
                <c:pt idx="508">
                  <c:v>44552</c:v>
                </c:pt>
                <c:pt idx="509">
                  <c:v>44553</c:v>
                </c:pt>
                <c:pt idx="510">
                  <c:v>44554</c:v>
                </c:pt>
                <c:pt idx="511">
                  <c:v>44557</c:v>
                </c:pt>
                <c:pt idx="512">
                  <c:v>44558</c:v>
                </c:pt>
                <c:pt idx="513">
                  <c:v>44559</c:v>
                </c:pt>
                <c:pt idx="514">
                  <c:v>44560</c:v>
                </c:pt>
                <c:pt idx="515">
                  <c:v>44561</c:v>
                </c:pt>
                <c:pt idx="516">
                  <c:v>44564</c:v>
                </c:pt>
                <c:pt idx="517">
                  <c:v>44565</c:v>
                </c:pt>
                <c:pt idx="518">
                  <c:v>44566</c:v>
                </c:pt>
                <c:pt idx="519">
                  <c:v>44567</c:v>
                </c:pt>
                <c:pt idx="520">
                  <c:v>44568</c:v>
                </c:pt>
                <c:pt idx="521">
                  <c:v>44571</c:v>
                </c:pt>
                <c:pt idx="522">
                  <c:v>44572</c:v>
                </c:pt>
                <c:pt idx="523">
                  <c:v>44573</c:v>
                </c:pt>
                <c:pt idx="524">
                  <c:v>44574</c:v>
                </c:pt>
                <c:pt idx="525">
                  <c:v>44575</c:v>
                </c:pt>
                <c:pt idx="526">
                  <c:v>44578</c:v>
                </c:pt>
                <c:pt idx="527">
                  <c:v>44579</c:v>
                </c:pt>
                <c:pt idx="528">
                  <c:v>44580</c:v>
                </c:pt>
                <c:pt idx="529">
                  <c:v>44581</c:v>
                </c:pt>
                <c:pt idx="530">
                  <c:v>44582</c:v>
                </c:pt>
                <c:pt idx="531">
                  <c:v>44585</c:v>
                </c:pt>
                <c:pt idx="532">
                  <c:v>44586</c:v>
                </c:pt>
                <c:pt idx="533">
                  <c:v>44587</c:v>
                </c:pt>
                <c:pt idx="534">
                  <c:v>44588</c:v>
                </c:pt>
                <c:pt idx="535">
                  <c:v>44589</c:v>
                </c:pt>
                <c:pt idx="536">
                  <c:v>44592</c:v>
                </c:pt>
                <c:pt idx="537">
                  <c:v>44593</c:v>
                </c:pt>
                <c:pt idx="538">
                  <c:v>44594</c:v>
                </c:pt>
                <c:pt idx="539">
                  <c:v>44595</c:v>
                </c:pt>
                <c:pt idx="540">
                  <c:v>44596</c:v>
                </c:pt>
                <c:pt idx="541">
                  <c:v>44599</c:v>
                </c:pt>
                <c:pt idx="542">
                  <c:v>44600</c:v>
                </c:pt>
                <c:pt idx="543">
                  <c:v>44601</c:v>
                </c:pt>
                <c:pt idx="544">
                  <c:v>44602</c:v>
                </c:pt>
                <c:pt idx="545">
                  <c:v>44603</c:v>
                </c:pt>
                <c:pt idx="546">
                  <c:v>44606</c:v>
                </c:pt>
                <c:pt idx="547">
                  <c:v>44607</c:v>
                </c:pt>
                <c:pt idx="548">
                  <c:v>44608</c:v>
                </c:pt>
                <c:pt idx="549">
                  <c:v>44609</c:v>
                </c:pt>
                <c:pt idx="550">
                  <c:v>44610</c:v>
                </c:pt>
                <c:pt idx="551">
                  <c:v>44613</c:v>
                </c:pt>
                <c:pt idx="552">
                  <c:v>44614</c:v>
                </c:pt>
                <c:pt idx="553">
                  <c:v>44615</c:v>
                </c:pt>
                <c:pt idx="554">
                  <c:v>44616</c:v>
                </c:pt>
                <c:pt idx="555">
                  <c:v>44617</c:v>
                </c:pt>
                <c:pt idx="556">
                  <c:v>44620</c:v>
                </c:pt>
                <c:pt idx="557">
                  <c:v>44621</c:v>
                </c:pt>
                <c:pt idx="558">
                  <c:v>44622</c:v>
                </c:pt>
                <c:pt idx="559">
                  <c:v>44623</c:v>
                </c:pt>
                <c:pt idx="560">
                  <c:v>44624</c:v>
                </c:pt>
                <c:pt idx="561">
                  <c:v>44627</c:v>
                </c:pt>
                <c:pt idx="562">
                  <c:v>44628</c:v>
                </c:pt>
                <c:pt idx="563">
                  <c:v>44629</c:v>
                </c:pt>
                <c:pt idx="564">
                  <c:v>44630</c:v>
                </c:pt>
                <c:pt idx="565">
                  <c:v>44631</c:v>
                </c:pt>
                <c:pt idx="566">
                  <c:v>44634</c:v>
                </c:pt>
                <c:pt idx="567">
                  <c:v>44635</c:v>
                </c:pt>
                <c:pt idx="568">
                  <c:v>44636</c:v>
                </c:pt>
                <c:pt idx="569">
                  <c:v>44637</c:v>
                </c:pt>
                <c:pt idx="570">
                  <c:v>44638</c:v>
                </c:pt>
                <c:pt idx="571">
                  <c:v>44641</c:v>
                </c:pt>
                <c:pt idx="572">
                  <c:v>44642</c:v>
                </c:pt>
                <c:pt idx="573">
                  <c:v>44643</c:v>
                </c:pt>
                <c:pt idx="574">
                  <c:v>44644</c:v>
                </c:pt>
                <c:pt idx="575">
                  <c:v>44645</c:v>
                </c:pt>
                <c:pt idx="576">
                  <c:v>44648</c:v>
                </c:pt>
                <c:pt idx="577">
                  <c:v>44649</c:v>
                </c:pt>
                <c:pt idx="578">
                  <c:v>44650</c:v>
                </c:pt>
                <c:pt idx="579">
                  <c:v>44651</c:v>
                </c:pt>
                <c:pt idx="580">
                  <c:v>44652</c:v>
                </c:pt>
                <c:pt idx="581">
                  <c:v>44655</c:v>
                </c:pt>
                <c:pt idx="582">
                  <c:v>44656</c:v>
                </c:pt>
                <c:pt idx="583">
                  <c:v>44657</c:v>
                </c:pt>
                <c:pt idx="584">
                  <c:v>44658</c:v>
                </c:pt>
                <c:pt idx="585">
                  <c:v>44659</c:v>
                </c:pt>
                <c:pt idx="586">
                  <c:v>44662</c:v>
                </c:pt>
                <c:pt idx="587">
                  <c:v>44663</c:v>
                </c:pt>
                <c:pt idx="588">
                  <c:v>44664</c:v>
                </c:pt>
                <c:pt idx="589">
                  <c:v>44665</c:v>
                </c:pt>
                <c:pt idx="590">
                  <c:v>44669</c:v>
                </c:pt>
                <c:pt idx="591">
                  <c:v>44670</c:v>
                </c:pt>
                <c:pt idx="592">
                  <c:v>44671</c:v>
                </c:pt>
                <c:pt idx="593">
                  <c:v>44672</c:v>
                </c:pt>
                <c:pt idx="594">
                  <c:v>44673</c:v>
                </c:pt>
                <c:pt idx="595">
                  <c:v>44676</c:v>
                </c:pt>
                <c:pt idx="596">
                  <c:v>44677</c:v>
                </c:pt>
                <c:pt idx="597">
                  <c:v>44678</c:v>
                </c:pt>
                <c:pt idx="598">
                  <c:v>44679</c:v>
                </c:pt>
                <c:pt idx="599">
                  <c:v>44680</c:v>
                </c:pt>
                <c:pt idx="600">
                  <c:v>44683</c:v>
                </c:pt>
                <c:pt idx="601">
                  <c:v>44684</c:v>
                </c:pt>
                <c:pt idx="602">
                  <c:v>44685</c:v>
                </c:pt>
                <c:pt idx="603">
                  <c:v>44686</c:v>
                </c:pt>
                <c:pt idx="604">
                  <c:v>44687</c:v>
                </c:pt>
                <c:pt idx="605">
                  <c:v>44690</c:v>
                </c:pt>
                <c:pt idx="606">
                  <c:v>44691</c:v>
                </c:pt>
                <c:pt idx="607">
                  <c:v>44692</c:v>
                </c:pt>
                <c:pt idx="608">
                  <c:v>44693</c:v>
                </c:pt>
                <c:pt idx="609">
                  <c:v>44694</c:v>
                </c:pt>
                <c:pt idx="610">
                  <c:v>44697</c:v>
                </c:pt>
                <c:pt idx="611">
                  <c:v>44698</c:v>
                </c:pt>
                <c:pt idx="612">
                  <c:v>44699</c:v>
                </c:pt>
                <c:pt idx="613">
                  <c:v>44700</c:v>
                </c:pt>
                <c:pt idx="614">
                  <c:v>44701</c:v>
                </c:pt>
                <c:pt idx="615">
                  <c:v>44704</c:v>
                </c:pt>
                <c:pt idx="616">
                  <c:v>44705</c:v>
                </c:pt>
                <c:pt idx="617">
                  <c:v>44706</c:v>
                </c:pt>
                <c:pt idx="618">
                  <c:v>44707</c:v>
                </c:pt>
                <c:pt idx="619">
                  <c:v>44708</c:v>
                </c:pt>
                <c:pt idx="620">
                  <c:v>44711</c:v>
                </c:pt>
                <c:pt idx="621">
                  <c:v>44712</c:v>
                </c:pt>
                <c:pt idx="622">
                  <c:v>44713</c:v>
                </c:pt>
                <c:pt idx="623">
                  <c:v>44714</c:v>
                </c:pt>
                <c:pt idx="624">
                  <c:v>44715</c:v>
                </c:pt>
                <c:pt idx="625">
                  <c:v>44718</c:v>
                </c:pt>
                <c:pt idx="626">
                  <c:v>44719</c:v>
                </c:pt>
                <c:pt idx="627">
                  <c:v>44720</c:v>
                </c:pt>
                <c:pt idx="628">
                  <c:v>44721</c:v>
                </c:pt>
                <c:pt idx="629">
                  <c:v>44722</c:v>
                </c:pt>
                <c:pt idx="630">
                  <c:v>44725</c:v>
                </c:pt>
                <c:pt idx="631">
                  <c:v>44726</c:v>
                </c:pt>
                <c:pt idx="632">
                  <c:v>44727</c:v>
                </c:pt>
                <c:pt idx="633">
                  <c:v>44728</c:v>
                </c:pt>
                <c:pt idx="634">
                  <c:v>44729</c:v>
                </c:pt>
                <c:pt idx="635">
                  <c:v>44732</c:v>
                </c:pt>
                <c:pt idx="636">
                  <c:v>44733</c:v>
                </c:pt>
                <c:pt idx="637">
                  <c:v>44734</c:v>
                </c:pt>
                <c:pt idx="638">
                  <c:v>44735</c:v>
                </c:pt>
                <c:pt idx="639">
                  <c:v>44736</c:v>
                </c:pt>
                <c:pt idx="640">
                  <c:v>44739</c:v>
                </c:pt>
                <c:pt idx="641">
                  <c:v>44740</c:v>
                </c:pt>
                <c:pt idx="642">
                  <c:v>44741</c:v>
                </c:pt>
                <c:pt idx="643">
                  <c:v>44742</c:v>
                </c:pt>
                <c:pt idx="644">
                  <c:v>44743</c:v>
                </c:pt>
                <c:pt idx="645">
                  <c:v>44746</c:v>
                </c:pt>
                <c:pt idx="646">
                  <c:v>44747</c:v>
                </c:pt>
                <c:pt idx="647">
                  <c:v>44748</c:v>
                </c:pt>
                <c:pt idx="648">
                  <c:v>44749</c:v>
                </c:pt>
                <c:pt idx="649">
                  <c:v>44750</c:v>
                </c:pt>
                <c:pt idx="650">
                  <c:v>44753</c:v>
                </c:pt>
                <c:pt idx="651">
                  <c:v>44754</c:v>
                </c:pt>
                <c:pt idx="652">
                  <c:v>44755</c:v>
                </c:pt>
                <c:pt idx="653">
                  <c:v>44756</c:v>
                </c:pt>
                <c:pt idx="654">
                  <c:v>44757</c:v>
                </c:pt>
                <c:pt idx="655">
                  <c:v>44760</c:v>
                </c:pt>
                <c:pt idx="656">
                  <c:v>44761</c:v>
                </c:pt>
                <c:pt idx="657">
                  <c:v>44762</c:v>
                </c:pt>
                <c:pt idx="658">
                  <c:v>44763</c:v>
                </c:pt>
                <c:pt idx="659">
                  <c:v>44764</c:v>
                </c:pt>
                <c:pt idx="660">
                  <c:v>44767</c:v>
                </c:pt>
                <c:pt idx="661">
                  <c:v>44768</c:v>
                </c:pt>
                <c:pt idx="662">
                  <c:v>44769</c:v>
                </c:pt>
                <c:pt idx="663">
                  <c:v>44770</c:v>
                </c:pt>
                <c:pt idx="664">
                  <c:v>44771</c:v>
                </c:pt>
                <c:pt idx="665">
                  <c:v>44774</c:v>
                </c:pt>
                <c:pt idx="666">
                  <c:v>44775</c:v>
                </c:pt>
                <c:pt idx="667">
                  <c:v>44776</c:v>
                </c:pt>
                <c:pt idx="668">
                  <c:v>44777</c:v>
                </c:pt>
                <c:pt idx="669">
                  <c:v>44778</c:v>
                </c:pt>
                <c:pt idx="670">
                  <c:v>44781</c:v>
                </c:pt>
                <c:pt idx="671">
                  <c:v>44782</c:v>
                </c:pt>
                <c:pt idx="672">
                  <c:v>44783</c:v>
                </c:pt>
                <c:pt idx="673">
                  <c:v>44784</c:v>
                </c:pt>
                <c:pt idx="674">
                  <c:v>44785</c:v>
                </c:pt>
                <c:pt idx="675">
                  <c:v>44788</c:v>
                </c:pt>
                <c:pt idx="676">
                  <c:v>44789</c:v>
                </c:pt>
                <c:pt idx="677">
                  <c:v>44790</c:v>
                </c:pt>
                <c:pt idx="678">
                  <c:v>44791</c:v>
                </c:pt>
                <c:pt idx="679">
                  <c:v>44792</c:v>
                </c:pt>
                <c:pt idx="680">
                  <c:v>44795</c:v>
                </c:pt>
                <c:pt idx="681">
                  <c:v>44796</c:v>
                </c:pt>
                <c:pt idx="682">
                  <c:v>44797</c:v>
                </c:pt>
                <c:pt idx="683">
                  <c:v>44798</c:v>
                </c:pt>
                <c:pt idx="684">
                  <c:v>44799</c:v>
                </c:pt>
                <c:pt idx="685">
                  <c:v>44802</c:v>
                </c:pt>
                <c:pt idx="686">
                  <c:v>44803</c:v>
                </c:pt>
                <c:pt idx="687">
                  <c:v>44804</c:v>
                </c:pt>
                <c:pt idx="688">
                  <c:v>44805</c:v>
                </c:pt>
                <c:pt idx="689">
                  <c:v>44806</c:v>
                </c:pt>
                <c:pt idx="690">
                  <c:v>44809</c:v>
                </c:pt>
                <c:pt idx="691">
                  <c:v>44810</c:v>
                </c:pt>
                <c:pt idx="692">
                  <c:v>44811</c:v>
                </c:pt>
                <c:pt idx="693">
                  <c:v>44812</c:v>
                </c:pt>
                <c:pt idx="694">
                  <c:v>44813</c:v>
                </c:pt>
                <c:pt idx="695">
                  <c:v>44816</c:v>
                </c:pt>
                <c:pt idx="696">
                  <c:v>44817</c:v>
                </c:pt>
                <c:pt idx="697">
                  <c:v>44818</c:v>
                </c:pt>
                <c:pt idx="698">
                  <c:v>44819</c:v>
                </c:pt>
                <c:pt idx="699">
                  <c:v>44820</c:v>
                </c:pt>
                <c:pt idx="700">
                  <c:v>44823</c:v>
                </c:pt>
                <c:pt idx="701">
                  <c:v>44824</c:v>
                </c:pt>
                <c:pt idx="702">
                  <c:v>44825</c:v>
                </c:pt>
                <c:pt idx="703">
                  <c:v>44826</c:v>
                </c:pt>
                <c:pt idx="704">
                  <c:v>44827</c:v>
                </c:pt>
                <c:pt idx="705">
                  <c:v>44830</c:v>
                </c:pt>
                <c:pt idx="706">
                  <c:v>44831</c:v>
                </c:pt>
                <c:pt idx="707">
                  <c:v>44832</c:v>
                </c:pt>
                <c:pt idx="708">
                  <c:v>44833</c:v>
                </c:pt>
                <c:pt idx="709">
                  <c:v>44834</c:v>
                </c:pt>
                <c:pt idx="710">
                  <c:v>44837</c:v>
                </c:pt>
                <c:pt idx="711">
                  <c:v>44838</c:v>
                </c:pt>
                <c:pt idx="712">
                  <c:v>44839</c:v>
                </c:pt>
                <c:pt idx="713">
                  <c:v>44840</c:v>
                </c:pt>
                <c:pt idx="714">
                  <c:v>44841</c:v>
                </c:pt>
                <c:pt idx="715">
                  <c:v>44844</c:v>
                </c:pt>
                <c:pt idx="716">
                  <c:v>44845</c:v>
                </c:pt>
                <c:pt idx="717">
                  <c:v>44846</c:v>
                </c:pt>
                <c:pt idx="718">
                  <c:v>44847</c:v>
                </c:pt>
                <c:pt idx="719">
                  <c:v>44848</c:v>
                </c:pt>
                <c:pt idx="720">
                  <c:v>44851</c:v>
                </c:pt>
                <c:pt idx="721">
                  <c:v>44852</c:v>
                </c:pt>
                <c:pt idx="722">
                  <c:v>44853</c:v>
                </c:pt>
                <c:pt idx="723">
                  <c:v>44854</c:v>
                </c:pt>
                <c:pt idx="724">
                  <c:v>44855</c:v>
                </c:pt>
                <c:pt idx="725">
                  <c:v>44858</c:v>
                </c:pt>
                <c:pt idx="726">
                  <c:v>44859</c:v>
                </c:pt>
                <c:pt idx="727">
                  <c:v>44860</c:v>
                </c:pt>
                <c:pt idx="728">
                  <c:v>44861</c:v>
                </c:pt>
                <c:pt idx="729">
                  <c:v>44862</c:v>
                </c:pt>
                <c:pt idx="730">
                  <c:v>44865</c:v>
                </c:pt>
                <c:pt idx="731">
                  <c:v>44866</c:v>
                </c:pt>
                <c:pt idx="732">
                  <c:v>44867</c:v>
                </c:pt>
                <c:pt idx="733">
                  <c:v>44868</c:v>
                </c:pt>
                <c:pt idx="734">
                  <c:v>44869</c:v>
                </c:pt>
                <c:pt idx="735">
                  <c:v>44872</c:v>
                </c:pt>
                <c:pt idx="736">
                  <c:v>44873</c:v>
                </c:pt>
                <c:pt idx="737">
                  <c:v>44874</c:v>
                </c:pt>
                <c:pt idx="738">
                  <c:v>44875</c:v>
                </c:pt>
                <c:pt idx="739">
                  <c:v>44876</c:v>
                </c:pt>
                <c:pt idx="740">
                  <c:v>44879</c:v>
                </c:pt>
                <c:pt idx="741">
                  <c:v>44880</c:v>
                </c:pt>
                <c:pt idx="742">
                  <c:v>44881</c:v>
                </c:pt>
                <c:pt idx="743">
                  <c:v>44882</c:v>
                </c:pt>
                <c:pt idx="744">
                  <c:v>44883</c:v>
                </c:pt>
                <c:pt idx="745">
                  <c:v>44886</c:v>
                </c:pt>
                <c:pt idx="746">
                  <c:v>44887</c:v>
                </c:pt>
                <c:pt idx="747">
                  <c:v>44888</c:v>
                </c:pt>
                <c:pt idx="748">
                  <c:v>44889</c:v>
                </c:pt>
                <c:pt idx="749">
                  <c:v>44890</c:v>
                </c:pt>
                <c:pt idx="750">
                  <c:v>44893</c:v>
                </c:pt>
                <c:pt idx="751">
                  <c:v>44894</c:v>
                </c:pt>
                <c:pt idx="752">
                  <c:v>44895</c:v>
                </c:pt>
                <c:pt idx="753">
                  <c:v>44896</c:v>
                </c:pt>
                <c:pt idx="754">
                  <c:v>44897</c:v>
                </c:pt>
                <c:pt idx="755">
                  <c:v>44900</c:v>
                </c:pt>
                <c:pt idx="756">
                  <c:v>44901</c:v>
                </c:pt>
                <c:pt idx="757">
                  <c:v>44902</c:v>
                </c:pt>
                <c:pt idx="758">
                  <c:v>44903</c:v>
                </c:pt>
                <c:pt idx="759">
                  <c:v>44904</c:v>
                </c:pt>
                <c:pt idx="760">
                  <c:v>44907</c:v>
                </c:pt>
                <c:pt idx="761">
                  <c:v>44908</c:v>
                </c:pt>
                <c:pt idx="762">
                  <c:v>44909</c:v>
                </c:pt>
                <c:pt idx="763">
                  <c:v>44910</c:v>
                </c:pt>
                <c:pt idx="764">
                  <c:v>44911</c:v>
                </c:pt>
                <c:pt idx="765">
                  <c:v>44914</c:v>
                </c:pt>
                <c:pt idx="766">
                  <c:v>44915</c:v>
                </c:pt>
                <c:pt idx="767">
                  <c:v>44916</c:v>
                </c:pt>
                <c:pt idx="768">
                  <c:v>44917</c:v>
                </c:pt>
                <c:pt idx="769">
                  <c:v>44918</c:v>
                </c:pt>
                <c:pt idx="770">
                  <c:v>44922</c:v>
                </c:pt>
                <c:pt idx="771">
                  <c:v>44923</c:v>
                </c:pt>
                <c:pt idx="772">
                  <c:v>44924</c:v>
                </c:pt>
                <c:pt idx="773">
                  <c:v>44925</c:v>
                </c:pt>
                <c:pt idx="774">
                  <c:v>44929</c:v>
                </c:pt>
                <c:pt idx="775">
                  <c:v>44930</c:v>
                </c:pt>
                <c:pt idx="776">
                  <c:v>44931</c:v>
                </c:pt>
                <c:pt idx="777">
                  <c:v>44932</c:v>
                </c:pt>
                <c:pt idx="778">
                  <c:v>44935</c:v>
                </c:pt>
                <c:pt idx="779">
                  <c:v>44936</c:v>
                </c:pt>
                <c:pt idx="780">
                  <c:v>44937</c:v>
                </c:pt>
                <c:pt idx="781">
                  <c:v>44938</c:v>
                </c:pt>
                <c:pt idx="782">
                  <c:v>44939</c:v>
                </c:pt>
                <c:pt idx="783">
                  <c:v>44942</c:v>
                </c:pt>
                <c:pt idx="784">
                  <c:v>44943</c:v>
                </c:pt>
                <c:pt idx="785">
                  <c:v>44944</c:v>
                </c:pt>
                <c:pt idx="786">
                  <c:v>44945</c:v>
                </c:pt>
                <c:pt idx="787">
                  <c:v>44946</c:v>
                </c:pt>
                <c:pt idx="788">
                  <c:v>44949</c:v>
                </c:pt>
                <c:pt idx="789">
                  <c:v>44950</c:v>
                </c:pt>
                <c:pt idx="790">
                  <c:v>44951</c:v>
                </c:pt>
                <c:pt idx="791">
                  <c:v>44952</c:v>
                </c:pt>
                <c:pt idx="792">
                  <c:v>44953</c:v>
                </c:pt>
                <c:pt idx="793">
                  <c:v>44956</c:v>
                </c:pt>
                <c:pt idx="794">
                  <c:v>44957</c:v>
                </c:pt>
                <c:pt idx="795">
                  <c:v>44958</c:v>
                </c:pt>
                <c:pt idx="796">
                  <c:v>44959</c:v>
                </c:pt>
                <c:pt idx="797">
                  <c:v>44960</c:v>
                </c:pt>
                <c:pt idx="798">
                  <c:v>44963</c:v>
                </c:pt>
                <c:pt idx="799">
                  <c:v>44964</c:v>
                </c:pt>
                <c:pt idx="800">
                  <c:v>44965</c:v>
                </c:pt>
                <c:pt idx="801">
                  <c:v>44966</c:v>
                </c:pt>
                <c:pt idx="802">
                  <c:v>44967</c:v>
                </c:pt>
                <c:pt idx="803">
                  <c:v>44970</c:v>
                </c:pt>
                <c:pt idx="804">
                  <c:v>44971</c:v>
                </c:pt>
                <c:pt idx="805">
                  <c:v>44972</c:v>
                </c:pt>
                <c:pt idx="806">
                  <c:v>44973</c:v>
                </c:pt>
                <c:pt idx="807">
                  <c:v>44974</c:v>
                </c:pt>
                <c:pt idx="808">
                  <c:v>44977</c:v>
                </c:pt>
                <c:pt idx="809">
                  <c:v>44978</c:v>
                </c:pt>
                <c:pt idx="810">
                  <c:v>44979</c:v>
                </c:pt>
                <c:pt idx="811">
                  <c:v>44980</c:v>
                </c:pt>
                <c:pt idx="812">
                  <c:v>44981</c:v>
                </c:pt>
                <c:pt idx="813">
                  <c:v>44984</c:v>
                </c:pt>
                <c:pt idx="814">
                  <c:v>44985</c:v>
                </c:pt>
                <c:pt idx="815">
                  <c:v>44986</c:v>
                </c:pt>
                <c:pt idx="816">
                  <c:v>44987</c:v>
                </c:pt>
                <c:pt idx="817">
                  <c:v>44988</c:v>
                </c:pt>
                <c:pt idx="818">
                  <c:v>44991</c:v>
                </c:pt>
                <c:pt idx="819">
                  <c:v>44992</c:v>
                </c:pt>
                <c:pt idx="820">
                  <c:v>44993</c:v>
                </c:pt>
                <c:pt idx="821">
                  <c:v>44994</c:v>
                </c:pt>
                <c:pt idx="822">
                  <c:v>44995</c:v>
                </c:pt>
                <c:pt idx="823">
                  <c:v>44998</c:v>
                </c:pt>
                <c:pt idx="824">
                  <c:v>44999</c:v>
                </c:pt>
                <c:pt idx="825">
                  <c:v>45000</c:v>
                </c:pt>
                <c:pt idx="826">
                  <c:v>45001</c:v>
                </c:pt>
                <c:pt idx="827">
                  <c:v>45002</c:v>
                </c:pt>
                <c:pt idx="828">
                  <c:v>45005</c:v>
                </c:pt>
                <c:pt idx="829">
                  <c:v>45006</c:v>
                </c:pt>
                <c:pt idx="830">
                  <c:v>45007</c:v>
                </c:pt>
                <c:pt idx="831">
                  <c:v>45008</c:v>
                </c:pt>
                <c:pt idx="832">
                  <c:v>45009</c:v>
                </c:pt>
                <c:pt idx="833">
                  <c:v>45012</c:v>
                </c:pt>
                <c:pt idx="834">
                  <c:v>45013</c:v>
                </c:pt>
                <c:pt idx="835">
                  <c:v>45014</c:v>
                </c:pt>
                <c:pt idx="836">
                  <c:v>45015</c:v>
                </c:pt>
                <c:pt idx="837">
                  <c:v>45016</c:v>
                </c:pt>
                <c:pt idx="838">
                  <c:v>45019</c:v>
                </c:pt>
                <c:pt idx="839">
                  <c:v>45020</c:v>
                </c:pt>
                <c:pt idx="840">
                  <c:v>45021</c:v>
                </c:pt>
                <c:pt idx="841">
                  <c:v>45022</c:v>
                </c:pt>
                <c:pt idx="842">
                  <c:v>45026</c:v>
                </c:pt>
                <c:pt idx="843">
                  <c:v>45027</c:v>
                </c:pt>
                <c:pt idx="844">
                  <c:v>45028</c:v>
                </c:pt>
                <c:pt idx="845">
                  <c:v>45029</c:v>
                </c:pt>
                <c:pt idx="846">
                  <c:v>45030</c:v>
                </c:pt>
                <c:pt idx="847">
                  <c:v>45033</c:v>
                </c:pt>
                <c:pt idx="848">
                  <c:v>45034</c:v>
                </c:pt>
                <c:pt idx="849">
                  <c:v>45035</c:v>
                </c:pt>
                <c:pt idx="850">
                  <c:v>45036</c:v>
                </c:pt>
                <c:pt idx="851">
                  <c:v>45037</c:v>
                </c:pt>
                <c:pt idx="852">
                  <c:v>45040</c:v>
                </c:pt>
                <c:pt idx="853">
                  <c:v>45041</c:v>
                </c:pt>
                <c:pt idx="854">
                  <c:v>45042</c:v>
                </c:pt>
                <c:pt idx="855">
                  <c:v>45043</c:v>
                </c:pt>
                <c:pt idx="856">
                  <c:v>45044</c:v>
                </c:pt>
                <c:pt idx="857">
                  <c:v>45047</c:v>
                </c:pt>
                <c:pt idx="858">
                  <c:v>45048</c:v>
                </c:pt>
                <c:pt idx="859">
                  <c:v>45049</c:v>
                </c:pt>
                <c:pt idx="860">
                  <c:v>45050</c:v>
                </c:pt>
                <c:pt idx="861">
                  <c:v>45051</c:v>
                </c:pt>
                <c:pt idx="862">
                  <c:v>45054</c:v>
                </c:pt>
                <c:pt idx="863">
                  <c:v>45055</c:v>
                </c:pt>
                <c:pt idx="864">
                  <c:v>45056</c:v>
                </c:pt>
                <c:pt idx="865">
                  <c:v>45057</c:v>
                </c:pt>
                <c:pt idx="866">
                  <c:v>45058</c:v>
                </c:pt>
                <c:pt idx="867">
                  <c:v>45061</c:v>
                </c:pt>
                <c:pt idx="868">
                  <c:v>45062</c:v>
                </c:pt>
                <c:pt idx="869">
                  <c:v>45063</c:v>
                </c:pt>
                <c:pt idx="870">
                  <c:v>45064</c:v>
                </c:pt>
                <c:pt idx="871">
                  <c:v>45065</c:v>
                </c:pt>
                <c:pt idx="872">
                  <c:v>45068</c:v>
                </c:pt>
                <c:pt idx="873">
                  <c:v>45069</c:v>
                </c:pt>
                <c:pt idx="874">
                  <c:v>45070</c:v>
                </c:pt>
                <c:pt idx="875">
                  <c:v>45071</c:v>
                </c:pt>
                <c:pt idx="876">
                  <c:v>45072</c:v>
                </c:pt>
                <c:pt idx="877">
                  <c:v>45076</c:v>
                </c:pt>
                <c:pt idx="878">
                  <c:v>45077</c:v>
                </c:pt>
                <c:pt idx="879">
                  <c:v>45078</c:v>
                </c:pt>
                <c:pt idx="880">
                  <c:v>45079</c:v>
                </c:pt>
                <c:pt idx="881">
                  <c:v>45082</c:v>
                </c:pt>
                <c:pt idx="882">
                  <c:v>45083</c:v>
                </c:pt>
                <c:pt idx="883">
                  <c:v>45084</c:v>
                </c:pt>
                <c:pt idx="884">
                  <c:v>45085</c:v>
                </c:pt>
                <c:pt idx="885">
                  <c:v>45086</c:v>
                </c:pt>
                <c:pt idx="886">
                  <c:v>45089</c:v>
                </c:pt>
                <c:pt idx="887">
                  <c:v>45090</c:v>
                </c:pt>
                <c:pt idx="888">
                  <c:v>45091</c:v>
                </c:pt>
                <c:pt idx="889">
                  <c:v>45092</c:v>
                </c:pt>
                <c:pt idx="890">
                  <c:v>45093</c:v>
                </c:pt>
                <c:pt idx="891">
                  <c:v>45096</c:v>
                </c:pt>
                <c:pt idx="892">
                  <c:v>45097</c:v>
                </c:pt>
                <c:pt idx="893">
                  <c:v>45098</c:v>
                </c:pt>
                <c:pt idx="894">
                  <c:v>45099</c:v>
                </c:pt>
                <c:pt idx="895">
                  <c:v>45100</c:v>
                </c:pt>
                <c:pt idx="896">
                  <c:v>45103</c:v>
                </c:pt>
                <c:pt idx="897">
                  <c:v>45104</c:v>
                </c:pt>
                <c:pt idx="898">
                  <c:v>45105</c:v>
                </c:pt>
                <c:pt idx="899">
                  <c:v>45106</c:v>
                </c:pt>
                <c:pt idx="900">
                  <c:v>45107</c:v>
                </c:pt>
                <c:pt idx="901">
                  <c:v>45110</c:v>
                </c:pt>
                <c:pt idx="902">
                  <c:v>45111</c:v>
                </c:pt>
                <c:pt idx="903">
                  <c:v>45112</c:v>
                </c:pt>
                <c:pt idx="904">
                  <c:v>45113</c:v>
                </c:pt>
                <c:pt idx="905">
                  <c:v>45114</c:v>
                </c:pt>
                <c:pt idx="906">
                  <c:v>45117</c:v>
                </c:pt>
                <c:pt idx="907">
                  <c:v>45118</c:v>
                </c:pt>
                <c:pt idx="908">
                  <c:v>45119</c:v>
                </c:pt>
                <c:pt idx="909">
                  <c:v>45120</c:v>
                </c:pt>
                <c:pt idx="910">
                  <c:v>45121</c:v>
                </c:pt>
                <c:pt idx="911">
                  <c:v>45124</c:v>
                </c:pt>
                <c:pt idx="912">
                  <c:v>45125</c:v>
                </c:pt>
                <c:pt idx="913">
                  <c:v>45126</c:v>
                </c:pt>
                <c:pt idx="914">
                  <c:v>45127</c:v>
                </c:pt>
                <c:pt idx="915">
                  <c:v>45128</c:v>
                </c:pt>
                <c:pt idx="916">
                  <c:v>45131</c:v>
                </c:pt>
                <c:pt idx="917">
                  <c:v>45132</c:v>
                </c:pt>
                <c:pt idx="918">
                  <c:v>45133</c:v>
                </c:pt>
                <c:pt idx="919">
                  <c:v>45134</c:v>
                </c:pt>
                <c:pt idx="920">
                  <c:v>45135</c:v>
                </c:pt>
                <c:pt idx="921">
                  <c:v>45138</c:v>
                </c:pt>
                <c:pt idx="922">
                  <c:v>45139</c:v>
                </c:pt>
                <c:pt idx="923">
                  <c:v>45140</c:v>
                </c:pt>
                <c:pt idx="924">
                  <c:v>45141</c:v>
                </c:pt>
                <c:pt idx="925">
                  <c:v>45142</c:v>
                </c:pt>
                <c:pt idx="926">
                  <c:v>45145</c:v>
                </c:pt>
                <c:pt idx="927">
                  <c:v>45146</c:v>
                </c:pt>
                <c:pt idx="928">
                  <c:v>45147</c:v>
                </c:pt>
                <c:pt idx="929">
                  <c:v>45148</c:v>
                </c:pt>
                <c:pt idx="930">
                  <c:v>45149</c:v>
                </c:pt>
                <c:pt idx="931">
                  <c:v>45152</c:v>
                </c:pt>
                <c:pt idx="932">
                  <c:v>45153</c:v>
                </c:pt>
                <c:pt idx="933">
                  <c:v>45154</c:v>
                </c:pt>
                <c:pt idx="934">
                  <c:v>45155</c:v>
                </c:pt>
                <c:pt idx="935">
                  <c:v>45156</c:v>
                </c:pt>
                <c:pt idx="936">
                  <c:v>45159</c:v>
                </c:pt>
                <c:pt idx="937">
                  <c:v>45160</c:v>
                </c:pt>
                <c:pt idx="938">
                  <c:v>45161</c:v>
                </c:pt>
                <c:pt idx="939">
                  <c:v>45162</c:v>
                </c:pt>
                <c:pt idx="940">
                  <c:v>45163</c:v>
                </c:pt>
                <c:pt idx="941">
                  <c:v>45166</c:v>
                </c:pt>
                <c:pt idx="942">
                  <c:v>45167</c:v>
                </c:pt>
                <c:pt idx="943">
                  <c:v>45168</c:v>
                </c:pt>
                <c:pt idx="944">
                  <c:v>45169</c:v>
                </c:pt>
                <c:pt idx="945">
                  <c:v>45170</c:v>
                </c:pt>
                <c:pt idx="946">
                  <c:v>45173</c:v>
                </c:pt>
                <c:pt idx="947">
                  <c:v>45174</c:v>
                </c:pt>
                <c:pt idx="948">
                  <c:v>45175</c:v>
                </c:pt>
                <c:pt idx="949">
                  <c:v>45176</c:v>
                </c:pt>
                <c:pt idx="950">
                  <c:v>45177</c:v>
                </c:pt>
                <c:pt idx="951">
                  <c:v>45180</c:v>
                </c:pt>
                <c:pt idx="952">
                  <c:v>45181</c:v>
                </c:pt>
                <c:pt idx="953">
                  <c:v>45182</c:v>
                </c:pt>
                <c:pt idx="954">
                  <c:v>45183</c:v>
                </c:pt>
                <c:pt idx="955">
                  <c:v>45184</c:v>
                </c:pt>
                <c:pt idx="956">
                  <c:v>45187</c:v>
                </c:pt>
                <c:pt idx="957">
                  <c:v>45188</c:v>
                </c:pt>
                <c:pt idx="958">
                  <c:v>45189</c:v>
                </c:pt>
                <c:pt idx="959">
                  <c:v>45190</c:v>
                </c:pt>
                <c:pt idx="960">
                  <c:v>45191</c:v>
                </c:pt>
                <c:pt idx="961">
                  <c:v>45194</c:v>
                </c:pt>
                <c:pt idx="962">
                  <c:v>45195</c:v>
                </c:pt>
              </c:numCache>
            </c:numRef>
          </c:cat>
          <c:val>
            <c:numRef>
              <c:f>Sheet1!$B$2:$B$964</c:f>
              <c:numCache>
                <c:formatCode>0</c:formatCode>
                <c:ptCount val="963"/>
                <c:pt idx="0">
                  <c:v>-105.3807</c:v>
                </c:pt>
                <c:pt idx="1">
                  <c:v>-102.3203</c:v>
                </c:pt>
                <c:pt idx="2">
                  <c:v>-104.35380000000001</c:v>
                </c:pt>
                <c:pt idx="3">
                  <c:v>-105.7851</c:v>
                </c:pt>
                <c:pt idx="4">
                  <c:v>-107.9474</c:v>
                </c:pt>
                <c:pt idx="5">
                  <c:v>-102.64660000000001</c:v>
                </c:pt>
                <c:pt idx="6">
                  <c:v>-102.00620000000001</c:v>
                </c:pt>
                <c:pt idx="7">
                  <c:v>-104.75230000000001</c:v>
                </c:pt>
                <c:pt idx="8">
                  <c:v>-104.27549999999999</c:v>
                </c:pt>
                <c:pt idx="9">
                  <c:v>-106.1</c:v>
                </c:pt>
                <c:pt idx="10">
                  <c:v>-109.98950000000001</c:v>
                </c:pt>
                <c:pt idx="11">
                  <c:v>-112.05329999999999</c:v>
                </c:pt>
                <c:pt idx="12">
                  <c:v>-109.03700000000001</c:v>
                </c:pt>
                <c:pt idx="13">
                  <c:v>-108.34950000000001</c:v>
                </c:pt>
                <c:pt idx="14">
                  <c:v>-108.5025</c:v>
                </c:pt>
                <c:pt idx="15">
                  <c:v>-109.96810000000001</c:v>
                </c:pt>
                <c:pt idx="16">
                  <c:v>-106.6562</c:v>
                </c:pt>
                <c:pt idx="17">
                  <c:v>-104.60769999999999</c:v>
                </c:pt>
                <c:pt idx="18">
                  <c:v>-105.0629</c:v>
                </c:pt>
                <c:pt idx="19">
                  <c:v>-101.45829999999999</c:v>
                </c:pt>
                <c:pt idx="20">
                  <c:v>-100.0975</c:v>
                </c:pt>
                <c:pt idx="21">
                  <c:v>-96.466899999999995</c:v>
                </c:pt>
                <c:pt idx="22">
                  <c:v>-97.986800000000002</c:v>
                </c:pt>
                <c:pt idx="23">
                  <c:v>-99.135199999999998</c:v>
                </c:pt>
                <c:pt idx="24">
                  <c:v>-100.49209999999999</c:v>
                </c:pt>
                <c:pt idx="25">
                  <c:v>-101.4528</c:v>
                </c:pt>
                <c:pt idx="26">
                  <c:v>-96.534199999999998</c:v>
                </c:pt>
                <c:pt idx="27">
                  <c:v>-97.302199999999999</c:v>
                </c:pt>
                <c:pt idx="28">
                  <c:v>-100.21550000000001</c:v>
                </c:pt>
                <c:pt idx="29">
                  <c:v>-100.38420000000001</c:v>
                </c:pt>
                <c:pt idx="30">
                  <c:v>-94.132000000000005</c:v>
                </c:pt>
                <c:pt idx="31">
                  <c:v>-92.810900000000004</c:v>
                </c:pt>
                <c:pt idx="32">
                  <c:v>-91.308199999999999</c:v>
                </c:pt>
                <c:pt idx="33">
                  <c:v>-90.953800000000001</c:v>
                </c:pt>
                <c:pt idx="34">
                  <c:v>-92.845699999999994</c:v>
                </c:pt>
                <c:pt idx="35">
                  <c:v>-91.022800000000004</c:v>
                </c:pt>
                <c:pt idx="36">
                  <c:v>-91.102999999999994</c:v>
                </c:pt>
                <c:pt idx="37">
                  <c:v>-85.766099999999994</c:v>
                </c:pt>
                <c:pt idx="38">
                  <c:v>-86.356499999999997</c:v>
                </c:pt>
                <c:pt idx="39">
                  <c:v>-86.852000000000004</c:v>
                </c:pt>
                <c:pt idx="40">
                  <c:v>-80.992000000000004</c:v>
                </c:pt>
                <c:pt idx="41">
                  <c:v>-73.228899999999996</c:v>
                </c:pt>
                <c:pt idx="42">
                  <c:v>-80.374700000000004</c:v>
                </c:pt>
                <c:pt idx="43">
                  <c:v>-69.959599999999995</c:v>
                </c:pt>
                <c:pt idx="44">
                  <c:v>-79.865200000000002</c:v>
                </c:pt>
                <c:pt idx="45">
                  <c:v>-68.671499999999995</c:v>
                </c:pt>
                <c:pt idx="46">
                  <c:v>-61.364699999999999</c:v>
                </c:pt>
                <c:pt idx="47">
                  <c:v>-49.021299999999997</c:v>
                </c:pt>
                <c:pt idx="48">
                  <c:v>-71.424899999999994</c:v>
                </c:pt>
                <c:pt idx="49">
                  <c:v>-70.281400000000005</c:v>
                </c:pt>
                <c:pt idx="50">
                  <c:v>-77.171899999999994</c:v>
                </c:pt>
                <c:pt idx="51">
                  <c:v>-65.885599999999997</c:v>
                </c:pt>
                <c:pt idx="52">
                  <c:v>-35.432099999999998</c:v>
                </c:pt>
                <c:pt idx="53">
                  <c:v>-62.916800000000002</c:v>
                </c:pt>
                <c:pt idx="54">
                  <c:v>-43.961799999999997</c:v>
                </c:pt>
                <c:pt idx="55">
                  <c:v>-60.629199999999997</c:v>
                </c:pt>
                <c:pt idx="56">
                  <c:v>-47.716299999999997</c:v>
                </c:pt>
                <c:pt idx="57">
                  <c:v>-57.453699999999998</c:v>
                </c:pt>
                <c:pt idx="58">
                  <c:v>-54.137</c:v>
                </c:pt>
                <c:pt idx="59">
                  <c:v>-57.558799999999998</c:v>
                </c:pt>
                <c:pt idx="60">
                  <c:v>-59.952800000000003</c:v>
                </c:pt>
                <c:pt idx="61">
                  <c:v>-48.825600000000001</c:v>
                </c:pt>
                <c:pt idx="62">
                  <c:v>-57.015300000000003</c:v>
                </c:pt>
                <c:pt idx="63">
                  <c:v>-49.3934</c:v>
                </c:pt>
                <c:pt idx="64">
                  <c:v>-45.128999999999998</c:v>
                </c:pt>
                <c:pt idx="65">
                  <c:v>-44.801000000000002</c:v>
                </c:pt>
                <c:pt idx="66">
                  <c:v>-42.967300000000002</c:v>
                </c:pt>
                <c:pt idx="67">
                  <c:v>-47.978099999999998</c:v>
                </c:pt>
                <c:pt idx="68">
                  <c:v>-45.210500000000003</c:v>
                </c:pt>
                <c:pt idx="69">
                  <c:v>-61.5931</c:v>
                </c:pt>
                <c:pt idx="70">
                  <c:v>-68.642300000000006</c:v>
                </c:pt>
                <c:pt idx="71">
                  <c:v>-74.993600000000001</c:v>
                </c:pt>
                <c:pt idx="72">
                  <c:v>-68.927400000000006</c:v>
                </c:pt>
                <c:pt idx="73">
                  <c:v>-57.9208</c:v>
                </c:pt>
                <c:pt idx="74">
                  <c:v>-54.193600000000004</c:v>
                </c:pt>
                <c:pt idx="75">
                  <c:v>-57.199199999999998</c:v>
                </c:pt>
                <c:pt idx="76">
                  <c:v>-49.941600000000001</c:v>
                </c:pt>
                <c:pt idx="77">
                  <c:v>-52.286200000000001</c:v>
                </c:pt>
                <c:pt idx="78">
                  <c:v>-54.153399999999998</c:v>
                </c:pt>
                <c:pt idx="79">
                  <c:v>-56.763199999999998</c:v>
                </c:pt>
                <c:pt idx="80">
                  <c:v>-54.92</c:v>
                </c:pt>
                <c:pt idx="81">
                  <c:v>-61.544199999999996</c:v>
                </c:pt>
                <c:pt idx="82">
                  <c:v>-56.283099999999997</c:v>
                </c:pt>
                <c:pt idx="83">
                  <c:v>-62.497900000000001</c:v>
                </c:pt>
                <c:pt idx="84">
                  <c:v>-71.231700000000004</c:v>
                </c:pt>
                <c:pt idx="85">
                  <c:v>-64.942300000000003</c:v>
                </c:pt>
                <c:pt idx="86">
                  <c:v>-70.666700000000006</c:v>
                </c:pt>
                <c:pt idx="87">
                  <c:v>-78.240099999999998</c:v>
                </c:pt>
                <c:pt idx="88">
                  <c:v>-83.254300000000001</c:v>
                </c:pt>
                <c:pt idx="89">
                  <c:v>-77.281499999999994</c:v>
                </c:pt>
                <c:pt idx="90">
                  <c:v>-82.665000000000006</c:v>
                </c:pt>
                <c:pt idx="91">
                  <c:v>-82.202500000000001</c:v>
                </c:pt>
                <c:pt idx="92">
                  <c:v>-77.743399999999994</c:v>
                </c:pt>
                <c:pt idx="93">
                  <c:v>-76.406400000000005</c:v>
                </c:pt>
                <c:pt idx="94">
                  <c:v>-70.880399999999995</c:v>
                </c:pt>
                <c:pt idx="95">
                  <c:v>-70.562600000000003</c:v>
                </c:pt>
                <c:pt idx="96">
                  <c:v>-78.453699999999998</c:v>
                </c:pt>
                <c:pt idx="97">
                  <c:v>-76.904399999999995</c:v>
                </c:pt>
                <c:pt idx="98">
                  <c:v>-78.144900000000007</c:v>
                </c:pt>
                <c:pt idx="99">
                  <c:v>-81.747100000000003</c:v>
                </c:pt>
                <c:pt idx="100">
                  <c:v>-78.578100000000006</c:v>
                </c:pt>
                <c:pt idx="101">
                  <c:v>-80.374799999999993</c:v>
                </c:pt>
                <c:pt idx="102">
                  <c:v>-82.400800000000004</c:v>
                </c:pt>
                <c:pt idx="103">
                  <c:v>-83.094800000000006</c:v>
                </c:pt>
                <c:pt idx="104">
                  <c:v>-82.281300000000002</c:v>
                </c:pt>
                <c:pt idx="105">
                  <c:v>-82.926199999999994</c:v>
                </c:pt>
                <c:pt idx="106">
                  <c:v>-85.141199999999998</c:v>
                </c:pt>
                <c:pt idx="107">
                  <c:v>-81.844999999999999</c:v>
                </c:pt>
                <c:pt idx="108">
                  <c:v>-89.684600000000003</c:v>
                </c:pt>
                <c:pt idx="109">
                  <c:v>-87.830299999999994</c:v>
                </c:pt>
                <c:pt idx="110">
                  <c:v>-86.865700000000004</c:v>
                </c:pt>
                <c:pt idx="111">
                  <c:v>-84.212100000000007</c:v>
                </c:pt>
                <c:pt idx="112">
                  <c:v>-85.1</c:v>
                </c:pt>
                <c:pt idx="113">
                  <c:v>-80.408799999999999</c:v>
                </c:pt>
                <c:pt idx="114">
                  <c:v>-84.719499999999996</c:v>
                </c:pt>
                <c:pt idx="115">
                  <c:v>-85.9161</c:v>
                </c:pt>
                <c:pt idx="116">
                  <c:v>-92.950400000000002</c:v>
                </c:pt>
                <c:pt idx="117">
                  <c:v>-94.748800000000003</c:v>
                </c:pt>
                <c:pt idx="118">
                  <c:v>-80.302899999999994</c:v>
                </c:pt>
                <c:pt idx="119">
                  <c:v>-74.489500000000007</c:v>
                </c:pt>
                <c:pt idx="120">
                  <c:v>-77.722999999999999</c:v>
                </c:pt>
                <c:pt idx="121">
                  <c:v>-80.288200000000003</c:v>
                </c:pt>
                <c:pt idx="122">
                  <c:v>-78.654200000000003</c:v>
                </c:pt>
                <c:pt idx="123">
                  <c:v>-84.421300000000002</c:v>
                </c:pt>
                <c:pt idx="124">
                  <c:v>-74.154300000000006</c:v>
                </c:pt>
                <c:pt idx="125">
                  <c:v>-75.780500000000004</c:v>
                </c:pt>
                <c:pt idx="126">
                  <c:v>-76.744500000000002</c:v>
                </c:pt>
                <c:pt idx="127">
                  <c:v>-74.896199999999993</c:v>
                </c:pt>
                <c:pt idx="128">
                  <c:v>-77.770600000000002</c:v>
                </c:pt>
                <c:pt idx="129">
                  <c:v>-77.588099999999997</c:v>
                </c:pt>
                <c:pt idx="130">
                  <c:v>-78.984300000000005</c:v>
                </c:pt>
                <c:pt idx="131">
                  <c:v>-74.233000000000004</c:v>
                </c:pt>
                <c:pt idx="132">
                  <c:v>-75.569299999999998</c:v>
                </c:pt>
                <c:pt idx="133">
                  <c:v>-67.999300000000005</c:v>
                </c:pt>
                <c:pt idx="134">
                  <c:v>-70.9452</c:v>
                </c:pt>
                <c:pt idx="135">
                  <c:v>-65.034099999999995</c:v>
                </c:pt>
                <c:pt idx="136">
                  <c:v>-67.467200000000005</c:v>
                </c:pt>
                <c:pt idx="137">
                  <c:v>-64.973100000000002</c:v>
                </c:pt>
                <c:pt idx="138">
                  <c:v>-64.238100000000003</c:v>
                </c:pt>
                <c:pt idx="139">
                  <c:v>-65.138599999999997</c:v>
                </c:pt>
                <c:pt idx="140">
                  <c:v>-64.0017</c:v>
                </c:pt>
                <c:pt idx="141">
                  <c:v>-65.554100000000005</c:v>
                </c:pt>
                <c:pt idx="142">
                  <c:v>-66.538499999999999</c:v>
                </c:pt>
                <c:pt idx="143">
                  <c:v>-59.214700000000001</c:v>
                </c:pt>
                <c:pt idx="144">
                  <c:v>-57.297899999999998</c:v>
                </c:pt>
                <c:pt idx="145">
                  <c:v>-63.388800000000003</c:v>
                </c:pt>
                <c:pt idx="146">
                  <c:v>-59.545900000000003</c:v>
                </c:pt>
                <c:pt idx="147">
                  <c:v>-59.872</c:v>
                </c:pt>
                <c:pt idx="148">
                  <c:v>-59.679600000000001</c:v>
                </c:pt>
                <c:pt idx="149">
                  <c:v>-56.172899999999998</c:v>
                </c:pt>
                <c:pt idx="150">
                  <c:v>-60.8536</c:v>
                </c:pt>
                <c:pt idx="151">
                  <c:v>-58.5989</c:v>
                </c:pt>
                <c:pt idx="152">
                  <c:v>-55.448300000000003</c:v>
                </c:pt>
                <c:pt idx="153">
                  <c:v>-56.9938</c:v>
                </c:pt>
                <c:pt idx="154">
                  <c:v>-55.7532</c:v>
                </c:pt>
                <c:pt idx="155">
                  <c:v>-57.463799999999999</c:v>
                </c:pt>
                <c:pt idx="156">
                  <c:v>-59.375799999999998</c:v>
                </c:pt>
                <c:pt idx="157">
                  <c:v>-59.850499999999997</c:v>
                </c:pt>
                <c:pt idx="158">
                  <c:v>-64.180999999999997</c:v>
                </c:pt>
                <c:pt idx="159">
                  <c:v>-64.629900000000006</c:v>
                </c:pt>
                <c:pt idx="160">
                  <c:v>-66.008300000000006</c:v>
                </c:pt>
                <c:pt idx="161">
                  <c:v>-61.706699999999998</c:v>
                </c:pt>
                <c:pt idx="162">
                  <c:v>-60.990099999999998</c:v>
                </c:pt>
                <c:pt idx="163">
                  <c:v>-57.550699999999999</c:v>
                </c:pt>
                <c:pt idx="164">
                  <c:v>-55.836599999999997</c:v>
                </c:pt>
                <c:pt idx="165">
                  <c:v>-56.732300000000002</c:v>
                </c:pt>
                <c:pt idx="166">
                  <c:v>-55.219099999999997</c:v>
                </c:pt>
                <c:pt idx="167">
                  <c:v>-53.1327</c:v>
                </c:pt>
                <c:pt idx="168">
                  <c:v>-58.075000000000003</c:v>
                </c:pt>
                <c:pt idx="169">
                  <c:v>-61.499400000000001</c:v>
                </c:pt>
                <c:pt idx="170">
                  <c:v>-58.865099999999998</c:v>
                </c:pt>
                <c:pt idx="171">
                  <c:v>-53.837699999999998</c:v>
                </c:pt>
                <c:pt idx="172">
                  <c:v>-55.828299999999999</c:v>
                </c:pt>
                <c:pt idx="173">
                  <c:v>-54.919499999999999</c:v>
                </c:pt>
                <c:pt idx="174">
                  <c:v>-63.533200000000001</c:v>
                </c:pt>
                <c:pt idx="175">
                  <c:v>-64.846500000000006</c:v>
                </c:pt>
                <c:pt idx="176">
                  <c:v>-67.606099999999998</c:v>
                </c:pt>
                <c:pt idx="177">
                  <c:v>-65.226699999999994</c:v>
                </c:pt>
                <c:pt idx="178">
                  <c:v>-60.929000000000002</c:v>
                </c:pt>
                <c:pt idx="179">
                  <c:v>-66.230500000000006</c:v>
                </c:pt>
                <c:pt idx="180">
                  <c:v>-65.930899999999994</c:v>
                </c:pt>
                <c:pt idx="181">
                  <c:v>-66.098500000000001</c:v>
                </c:pt>
                <c:pt idx="182">
                  <c:v>-70.465000000000003</c:v>
                </c:pt>
                <c:pt idx="183">
                  <c:v>-68.548199999999994</c:v>
                </c:pt>
                <c:pt idx="184">
                  <c:v>-70.300899999999999</c:v>
                </c:pt>
                <c:pt idx="185">
                  <c:v>-69.650800000000004</c:v>
                </c:pt>
                <c:pt idx="186">
                  <c:v>-67.206900000000005</c:v>
                </c:pt>
                <c:pt idx="187">
                  <c:v>-64.412599999999998</c:v>
                </c:pt>
                <c:pt idx="188">
                  <c:v>-63.732199999999999</c:v>
                </c:pt>
                <c:pt idx="189">
                  <c:v>-67.020099999999999</c:v>
                </c:pt>
                <c:pt idx="190">
                  <c:v>-67.2166</c:v>
                </c:pt>
                <c:pt idx="191">
                  <c:v>-69.502499999999998</c:v>
                </c:pt>
                <c:pt idx="192">
                  <c:v>-67.290300000000002</c:v>
                </c:pt>
                <c:pt idx="193">
                  <c:v>-65.489500000000007</c:v>
                </c:pt>
                <c:pt idx="194">
                  <c:v>-66.873599999999996</c:v>
                </c:pt>
                <c:pt idx="195">
                  <c:v>-72.0428</c:v>
                </c:pt>
                <c:pt idx="196">
                  <c:v>-66.804599999999994</c:v>
                </c:pt>
                <c:pt idx="197">
                  <c:v>-70.571299999999994</c:v>
                </c:pt>
                <c:pt idx="198">
                  <c:v>-72.107399999999998</c:v>
                </c:pt>
                <c:pt idx="199">
                  <c:v>-71.752099999999999</c:v>
                </c:pt>
                <c:pt idx="200">
                  <c:v>-71.910899999999998</c:v>
                </c:pt>
                <c:pt idx="201">
                  <c:v>-70.86</c:v>
                </c:pt>
                <c:pt idx="202">
                  <c:v>-73.831800000000001</c:v>
                </c:pt>
                <c:pt idx="203">
                  <c:v>-78.944599999999994</c:v>
                </c:pt>
                <c:pt idx="204">
                  <c:v>-79.978499999999997</c:v>
                </c:pt>
                <c:pt idx="205">
                  <c:v>-84.990799999999993</c:v>
                </c:pt>
                <c:pt idx="206">
                  <c:v>-84.967100000000002</c:v>
                </c:pt>
                <c:pt idx="207">
                  <c:v>-82.515799999999999</c:v>
                </c:pt>
                <c:pt idx="208">
                  <c:v>-82.242800000000003</c:v>
                </c:pt>
                <c:pt idx="209">
                  <c:v>-79.340500000000006</c:v>
                </c:pt>
                <c:pt idx="210">
                  <c:v>-73.952600000000004</c:v>
                </c:pt>
                <c:pt idx="211">
                  <c:v>-77.322599999999994</c:v>
                </c:pt>
                <c:pt idx="212">
                  <c:v>-79.981700000000004</c:v>
                </c:pt>
                <c:pt idx="213">
                  <c:v>-83.496899999999997</c:v>
                </c:pt>
                <c:pt idx="214">
                  <c:v>-82.921499999999995</c:v>
                </c:pt>
                <c:pt idx="215">
                  <c:v>-82.870099999999994</c:v>
                </c:pt>
                <c:pt idx="216">
                  <c:v>-83.991399999999999</c:v>
                </c:pt>
                <c:pt idx="217">
                  <c:v>-77.706800000000001</c:v>
                </c:pt>
                <c:pt idx="218">
                  <c:v>-72.289400000000001</c:v>
                </c:pt>
                <c:pt idx="219">
                  <c:v>-74.183499999999995</c:v>
                </c:pt>
                <c:pt idx="220">
                  <c:v>-74.557900000000004</c:v>
                </c:pt>
                <c:pt idx="221">
                  <c:v>-74.936899999999994</c:v>
                </c:pt>
                <c:pt idx="222">
                  <c:v>-72.639200000000002</c:v>
                </c:pt>
                <c:pt idx="223">
                  <c:v>-70.673199999999994</c:v>
                </c:pt>
                <c:pt idx="224">
                  <c:v>-72.052000000000007</c:v>
                </c:pt>
                <c:pt idx="225">
                  <c:v>-71.796700000000001</c:v>
                </c:pt>
                <c:pt idx="226">
                  <c:v>-69.385599999999997</c:v>
                </c:pt>
                <c:pt idx="227">
                  <c:v>-66.917199999999994</c:v>
                </c:pt>
                <c:pt idx="228">
                  <c:v>-62.539900000000003</c:v>
                </c:pt>
                <c:pt idx="229">
                  <c:v>-63.032699999999998</c:v>
                </c:pt>
                <c:pt idx="230">
                  <c:v>-65.077600000000004</c:v>
                </c:pt>
                <c:pt idx="231">
                  <c:v>-70.4619</c:v>
                </c:pt>
                <c:pt idx="232">
                  <c:v>-74.292000000000002</c:v>
                </c:pt>
                <c:pt idx="233">
                  <c:v>-78.836399999999998</c:v>
                </c:pt>
                <c:pt idx="234">
                  <c:v>-73.869399999999999</c:v>
                </c:pt>
                <c:pt idx="235">
                  <c:v>-71.519000000000005</c:v>
                </c:pt>
                <c:pt idx="236">
                  <c:v>-76.145300000000006</c:v>
                </c:pt>
                <c:pt idx="237">
                  <c:v>-76.699399999999997</c:v>
                </c:pt>
                <c:pt idx="238">
                  <c:v>-75.9696</c:v>
                </c:pt>
                <c:pt idx="239">
                  <c:v>-81.080100000000002</c:v>
                </c:pt>
                <c:pt idx="240">
                  <c:v>-82.599199999999996</c:v>
                </c:pt>
                <c:pt idx="241">
                  <c:v>-86.365399999999994</c:v>
                </c:pt>
                <c:pt idx="242">
                  <c:v>-87.621600000000001</c:v>
                </c:pt>
                <c:pt idx="243">
                  <c:v>-88.283299999999997</c:v>
                </c:pt>
                <c:pt idx="244">
                  <c:v>-91.362499999999997</c:v>
                </c:pt>
                <c:pt idx="245">
                  <c:v>-86.736999999999995</c:v>
                </c:pt>
                <c:pt idx="246">
                  <c:v>-82.437299999999993</c:v>
                </c:pt>
                <c:pt idx="247">
                  <c:v>-82.171000000000006</c:v>
                </c:pt>
                <c:pt idx="248">
                  <c:v>-83.283000000000001</c:v>
                </c:pt>
                <c:pt idx="249">
                  <c:v>-88.569299999999998</c:v>
                </c:pt>
                <c:pt idx="250">
                  <c:v>-91.8553</c:v>
                </c:pt>
                <c:pt idx="251">
                  <c:v>-91.506</c:v>
                </c:pt>
                <c:pt idx="252">
                  <c:v>-81.816199999999995</c:v>
                </c:pt>
                <c:pt idx="253">
                  <c:v>-83.146900000000002</c:v>
                </c:pt>
                <c:pt idx="254">
                  <c:v>-83.013400000000004</c:v>
                </c:pt>
                <c:pt idx="255">
                  <c:v>-89.637200000000007</c:v>
                </c:pt>
                <c:pt idx="256">
                  <c:v>-88.117599999999996</c:v>
                </c:pt>
                <c:pt idx="257">
                  <c:v>-89.492599999999996</c:v>
                </c:pt>
                <c:pt idx="258">
                  <c:v>-92.6053</c:v>
                </c:pt>
                <c:pt idx="259">
                  <c:v>-92.883600000000001</c:v>
                </c:pt>
                <c:pt idx="260">
                  <c:v>-99.149600000000007</c:v>
                </c:pt>
                <c:pt idx="261">
                  <c:v>-97.999799999999993</c:v>
                </c:pt>
                <c:pt idx="262">
                  <c:v>-100.373</c:v>
                </c:pt>
                <c:pt idx="263">
                  <c:v>-97.991399999999999</c:v>
                </c:pt>
                <c:pt idx="264">
                  <c:v>-94.362099999999998</c:v>
                </c:pt>
                <c:pt idx="265">
                  <c:v>-93.785200000000003</c:v>
                </c:pt>
                <c:pt idx="266">
                  <c:v>-100.7274</c:v>
                </c:pt>
                <c:pt idx="267">
                  <c:v>-96.5535</c:v>
                </c:pt>
                <c:pt idx="268">
                  <c:v>-97.107100000000003</c:v>
                </c:pt>
                <c:pt idx="269">
                  <c:v>-97.533299999999997</c:v>
                </c:pt>
                <c:pt idx="270">
                  <c:v>-94.860799999999998</c:v>
                </c:pt>
                <c:pt idx="271">
                  <c:v>-95.6571</c:v>
                </c:pt>
                <c:pt idx="272">
                  <c:v>-95.488100000000003</c:v>
                </c:pt>
                <c:pt idx="273">
                  <c:v>-95.790899999999993</c:v>
                </c:pt>
                <c:pt idx="274">
                  <c:v>-95.214399999999998</c:v>
                </c:pt>
                <c:pt idx="275">
                  <c:v>-94.198099999999997</c:v>
                </c:pt>
                <c:pt idx="276">
                  <c:v>-95.417199999999994</c:v>
                </c:pt>
                <c:pt idx="277">
                  <c:v>-93.170400000000001</c:v>
                </c:pt>
                <c:pt idx="278">
                  <c:v>-96.220100000000002</c:v>
                </c:pt>
                <c:pt idx="279">
                  <c:v>-94.361800000000002</c:v>
                </c:pt>
                <c:pt idx="280">
                  <c:v>-97.974999999999994</c:v>
                </c:pt>
                <c:pt idx="281">
                  <c:v>-91.714299999999994</c:v>
                </c:pt>
                <c:pt idx="282">
                  <c:v>-89.903000000000006</c:v>
                </c:pt>
                <c:pt idx="283">
                  <c:v>-89.484399999999994</c:v>
                </c:pt>
                <c:pt idx="284">
                  <c:v>-90.813900000000004</c:v>
                </c:pt>
                <c:pt idx="285">
                  <c:v>-83.593699999999998</c:v>
                </c:pt>
                <c:pt idx="286">
                  <c:v>-89.593599999999995</c:v>
                </c:pt>
                <c:pt idx="287">
                  <c:v>-90.186400000000006</c:v>
                </c:pt>
                <c:pt idx="288">
                  <c:v>-83.45</c:v>
                </c:pt>
                <c:pt idx="289">
                  <c:v>-86.926000000000002</c:v>
                </c:pt>
                <c:pt idx="290">
                  <c:v>-88.286500000000004</c:v>
                </c:pt>
                <c:pt idx="291">
                  <c:v>-87.97</c:v>
                </c:pt>
                <c:pt idx="292">
                  <c:v>-86.584500000000006</c:v>
                </c:pt>
                <c:pt idx="293">
                  <c:v>-91.793000000000006</c:v>
                </c:pt>
                <c:pt idx="294">
                  <c:v>-85.219300000000004</c:v>
                </c:pt>
                <c:pt idx="295">
                  <c:v>-85.587000000000003</c:v>
                </c:pt>
                <c:pt idx="296">
                  <c:v>-88.423599999999993</c:v>
                </c:pt>
                <c:pt idx="297">
                  <c:v>-76.482600000000005</c:v>
                </c:pt>
                <c:pt idx="298">
                  <c:v>-85.700400000000002</c:v>
                </c:pt>
                <c:pt idx="299">
                  <c:v>-95.067700000000002</c:v>
                </c:pt>
                <c:pt idx="300">
                  <c:v>-93.612399999999994</c:v>
                </c:pt>
                <c:pt idx="301">
                  <c:v>-103.7351</c:v>
                </c:pt>
                <c:pt idx="302">
                  <c:v>-101.0551</c:v>
                </c:pt>
                <c:pt idx="303">
                  <c:v>-103.0899</c:v>
                </c:pt>
                <c:pt idx="304">
                  <c:v>-99.108400000000003</c:v>
                </c:pt>
                <c:pt idx="305">
                  <c:v>-100.914</c:v>
                </c:pt>
                <c:pt idx="306">
                  <c:v>-103.4109</c:v>
                </c:pt>
                <c:pt idx="307">
                  <c:v>-102.6091</c:v>
                </c:pt>
                <c:pt idx="308">
                  <c:v>-102.81950000000001</c:v>
                </c:pt>
                <c:pt idx="309">
                  <c:v>-105.9739</c:v>
                </c:pt>
                <c:pt idx="310">
                  <c:v>-105.96210000000001</c:v>
                </c:pt>
                <c:pt idx="311">
                  <c:v>-104.3663</c:v>
                </c:pt>
                <c:pt idx="312">
                  <c:v>-106.7236</c:v>
                </c:pt>
                <c:pt idx="313">
                  <c:v>-105.7135</c:v>
                </c:pt>
                <c:pt idx="314">
                  <c:v>-103.7989</c:v>
                </c:pt>
                <c:pt idx="315">
                  <c:v>-102.7792</c:v>
                </c:pt>
                <c:pt idx="316">
                  <c:v>-111.4661</c:v>
                </c:pt>
                <c:pt idx="317">
                  <c:v>-109.56399999999999</c:v>
                </c:pt>
                <c:pt idx="318">
                  <c:v>-108.633</c:v>
                </c:pt>
                <c:pt idx="319">
                  <c:v>-100.9239</c:v>
                </c:pt>
                <c:pt idx="320">
                  <c:v>-101.3879</c:v>
                </c:pt>
                <c:pt idx="321">
                  <c:v>-98.873400000000004</c:v>
                </c:pt>
                <c:pt idx="322">
                  <c:v>-100.2771</c:v>
                </c:pt>
                <c:pt idx="323">
                  <c:v>-98.6083</c:v>
                </c:pt>
                <c:pt idx="324">
                  <c:v>-104.6377</c:v>
                </c:pt>
                <c:pt idx="325">
                  <c:v>-102.2621</c:v>
                </c:pt>
                <c:pt idx="326">
                  <c:v>-102.4119</c:v>
                </c:pt>
                <c:pt idx="327">
                  <c:v>-102.3415</c:v>
                </c:pt>
                <c:pt idx="328">
                  <c:v>-98.674300000000002</c:v>
                </c:pt>
                <c:pt idx="329">
                  <c:v>-96.665700000000001</c:v>
                </c:pt>
                <c:pt idx="330">
                  <c:v>-100.0504</c:v>
                </c:pt>
                <c:pt idx="331">
                  <c:v>-96.329700000000003</c:v>
                </c:pt>
                <c:pt idx="332">
                  <c:v>-100.72280000000001</c:v>
                </c:pt>
                <c:pt idx="333">
                  <c:v>-98.617400000000004</c:v>
                </c:pt>
                <c:pt idx="334">
                  <c:v>-96.551900000000003</c:v>
                </c:pt>
                <c:pt idx="335">
                  <c:v>-94.3232</c:v>
                </c:pt>
                <c:pt idx="336">
                  <c:v>-95.715100000000007</c:v>
                </c:pt>
                <c:pt idx="337">
                  <c:v>-95.704599999999999</c:v>
                </c:pt>
                <c:pt idx="338">
                  <c:v>-99.326300000000003</c:v>
                </c:pt>
                <c:pt idx="339">
                  <c:v>-97.745400000000004</c:v>
                </c:pt>
                <c:pt idx="340">
                  <c:v>-95.070400000000006</c:v>
                </c:pt>
                <c:pt idx="341">
                  <c:v>-95.470299999999995</c:v>
                </c:pt>
                <c:pt idx="342">
                  <c:v>-94.165700000000001</c:v>
                </c:pt>
                <c:pt idx="343">
                  <c:v>-97.165999999999997</c:v>
                </c:pt>
                <c:pt idx="344">
                  <c:v>-91.618399999999994</c:v>
                </c:pt>
                <c:pt idx="345">
                  <c:v>-92.420100000000005</c:v>
                </c:pt>
                <c:pt idx="346">
                  <c:v>-96.262900000000002</c:v>
                </c:pt>
                <c:pt idx="347">
                  <c:v>-99.676699999999997</c:v>
                </c:pt>
                <c:pt idx="348">
                  <c:v>-95.721900000000005</c:v>
                </c:pt>
                <c:pt idx="349">
                  <c:v>-98.665700000000001</c:v>
                </c:pt>
                <c:pt idx="350">
                  <c:v>-95.787999999999997</c:v>
                </c:pt>
                <c:pt idx="351">
                  <c:v>-94.325900000000004</c:v>
                </c:pt>
                <c:pt idx="352">
                  <c:v>-96.141400000000004</c:v>
                </c:pt>
                <c:pt idx="353">
                  <c:v>-94.286299999999997</c:v>
                </c:pt>
                <c:pt idx="354">
                  <c:v>-97.126099999999994</c:v>
                </c:pt>
                <c:pt idx="355">
                  <c:v>-93.955200000000005</c:v>
                </c:pt>
                <c:pt idx="356">
                  <c:v>-93.454300000000003</c:v>
                </c:pt>
                <c:pt idx="357">
                  <c:v>-93.947599999999994</c:v>
                </c:pt>
                <c:pt idx="358">
                  <c:v>-92.762200000000007</c:v>
                </c:pt>
                <c:pt idx="359">
                  <c:v>-97.438500000000005</c:v>
                </c:pt>
                <c:pt idx="360">
                  <c:v>-96.330500000000001</c:v>
                </c:pt>
                <c:pt idx="361">
                  <c:v>-97.863699999999994</c:v>
                </c:pt>
                <c:pt idx="362">
                  <c:v>-94.1922</c:v>
                </c:pt>
                <c:pt idx="363">
                  <c:v>-94.357100000000003</c:v>
                </c:pt>
                <c:pt idx="364">
                  <c:v>-92.520300000000006</c:v>
                </c:pt>
                <c:pt idx="365">
                  <c:v>-90.532899999999998</c:v>
                </c:pt>
                <c:pt idx="366">
                  <c:v>-90.125900000000001</c:v>
                </c:pt>
                <c:pt idx="367">
                  <c:v>-90.614099999999993</c:v>
                </c:pt>
                <c:pt idx="368">
                  <c:v>-90.192800000000005</c:v>
                </c:pt>
                <c:pt idx="369">
                  <c:v>-84.814700000000002</c:v>
                </c:pt>
                <c:pt idx="370">
                  <c:v>-89.3202</c:v>
                </c:pt>
                <c:pt idx="371">
                  <c:v>-90.386200000000002</c:v>
                </c:pt>
                <c:pt idx="372">
                  <c:v>-91.007599999999996</c:v>
                </c:pt>
                <c:pt idx="373">
                  <c:v>-95.074200000000005</c:v>
                </c:pt>
                <c:pt idx="374">
                  <c:v>-83.717299999999994</c:v>
                </c:pt>
                <c:pt idx="375">
                  <c:v>-80.729399999999998</c:v>
                </c:pt>
                <c:pt idx="376">
                  <c:v>-88.231999999999999</c:v>
                </c:pt>
                <c:pt idx="377">
                  <c:v>-81.917299999999997</c:v>
                </c:pt>
                <c:pt idx="378">
                  <c:v>-82.812700000000007</c:v>
                </c:pt>
                <c:pt idx="379">
                  <c:v>-85.7273</c:v>
                </c:pt>
                <c:pt idx="380">
                  <c:v>-86.214100000000002</c:v>
                </c:pt>
                <c:pt idx="381">
                  <c:v>-87.314700000000002</c:v>
                </c:pt>
                <c:pt idx="382">
                  <c:v>-83.243899999999996</c:v>
                </c:pt>
                <c:pt idx="383">
                  <c:v>-85.211299999999994</c:v>
                </c:pt>
                <c:pt idx="384">
                  <c:v>-81.402199999999993</c:v>
                </c:pt>
                <c:pt idx="385">
                  <c:v>-81.469499999999996</c:v>
                </c:pt>
                <c:pt idx="386">
                  <c:v>-80.410700000000006</c:v>
                </c:pt>
                <c:pt idx="387">
                  <c:v>-80.839100000000002</c:v>
                </c:pt>
                <c:pt idx="388">
                  <c:v>-81.721000000000004</c:v>
                </c:pt>
                <c:pt idx="389">
                  <c:v>-79.903300000000002</c:v>
                </c:pt>
                <c:pt idx="390">
                  <c:v>-81.599400000000003</c:v>
                </c:pt>
                <c:pt idx="391">
                  <c:v>-83.914299999999997</c:v>
                </c:pt>
                <c:pt idx="392">
                  <c:v>-92.213200000000001</c:v>
                </c:pt>
                <c:pt idx="393">
                  <c:v>-86.812100000000001</c:v>
                </c:pt>
                <c:pt idx="394">
                  <c:v>-77.407499999999999</c:v>
                </c:pt>
                <c:pt idx="395">
                  <c:v>-80.616100000000003</c:v>
                </c:pt>
                <c:pt idx="396">
                  <c:v>-78.850700000000003</c:v>
                </c:pt>
                <c:pt idx="397">
                  <c:v>-86.757800000000003</c:v>
                </c:pt>
                <c:pt idx="398">
                  <c:v>-88.258399999999995</c:v>
                </c:pt>
                <c:pt idx="399">
                  <c:v>-91.447400000000002</c:v>
                </c:pt>
                <c:pt idx="400">
                  <c:v>-91.049000000000007</c:v>
                </c:pt>
                <c:pt idx="401">
                  <c:v>-95.041399999999996</c:v>
                </c:pt>
                <c:pt idx="402">
                  <c:v>-92.151200000000003</c:v>
                </c:pt>
                <c:pt idx="403">
                  <c:v>-88.543099999999995</c:v>
                </c:pt>
                <c:pt idx="404">
                  <c:v>-91.995999999999995</c:v>
                </c:pt>
                <c:pt idx="405">
                  <c:v>-89.775199999999998</c:v>
                </c:pt>
                <c:pt idx="406">
                  <c:v>-89.197500000000005</c:v>
                </c:pt>
                <c:pt idx="407">
                  <c:v>-89.453699999999998</c:v>
                </c:pt>
                <c:pt idx="408">
                  <c:v>-90.577299999999994</c:v>
                </c:pt>
                <c:pt idx="409">
                  <c:v>-92.572199999999995</c:v>
                </c:pt>
                <c:pt idx="410">
                  <c:v>-93.561800000000005</c:v>
                </c:pt>
                <c:pt idx="411">
                  <c:v>-101.7146</c:v>
                </c:pt>
                <c:pt idx="412">
                  <c:v>-104.465</c:v>
                </c:pt>
                <c:pt idx="413">
                  <c:v>-105.2927</c:v>
                </c:pt>
                <c:pt idx="414">
                  <c:v>-101.1283</c:v>
                </c:pt>
                <c:pt idx="415">
                  <c:v>-96.840400000000002</c:v>
                </c:pt>
                <c:pt idx="416">
                  <c:v>-96.596299999999999</c:v>
                </c:pt>
                <c:pt idx="417">
                  <c:v>-97.537899999999993</c:v>
                </c:pt>
                <c:pt idx="418">
                  <c:v>-93.568700000000007</c:v>
                </c:pt>
                <c:pt idx="419">
                  <c:v>-93.017099999999999</c:v>
                </c:pt>
                <c:pt idx="420">
                  <c:v>-92.915300000000002</c:v>
                </c:pt>
                <c:pt idx="421">
                  <c:v>-92.563500000000005</c:v>
                </c:pt>
                <c:pt idx="422">
                  <c:v>-96.897900000000007</c:v>
                </c:pt>
                <c:pt idx="423">
                  <c:v>-93.082700000000003</c:v>
                </c:pt>
                <c:pt idx="424">
                  <c:v>-92.359700000000004</c:v>
                </c:pt>
                <c:pt idx="425">
                  <c:v>-91.740600000000001</c:v>
                </c:pt>
                <c:pt idx="426">
                  <c:v>-89.704800000000006</c:v>
                </c:pt>
                <c:pt idx="427">
                  <c:v>-87.598500000000001</c:v>
                </c:pt>
                <c:pt idx="428">
                  <c:v>-87.886600000000001</c:v>
                </c:pt>
                <c:pt idx="429">
                  <c:v>-87.563400000000001</c:v>
                </c:pt>
                <c:pt idx="430">
                  <c:v>-87.539299999999997</c:v>
                </c:pt>
                <c:pt idx="431">
                  <c:v>-90.194000000000003</c:v>
                </c:pt>
                <c:pt idx="432">
                  <c:v>-91.1511</c:v>
                </c:pt>
                <c:pt idx="433">
                  <c:v>-87.616399999999999</c:v>
                </c:pt>
                <c:pt idx="434">
                  <c:v>-83.513400000000004</c:v>
                </c:pt>
                <c:pt idx="435">
                  <c:v>-85.556399999999996</c:v>
                </c:pt>
                <c:pt idx="436">
                  <c:v>-84.889700000000005</c:v>
                </c:pt>
                <c:pt idx="437">
                  <c:v>-81.615200000000002</c:v>
                </c:pt>
                <c:pt idx="438">
                  <c:v>-78.2102</c:v>
                </c:pt>
                <c:pt idx="439">
                  <c:v>-76.538300000000007</c:v>
                </c:pt>
                <c:pt idx="440">
                  <c:v>-74.731300000000005</c:v>
                </c:pt>
                <c:pt idx="441">
                  <c:v>-74.551500000000004</c:v>
                </c:pt>
                <c:pt idx="442">
                  <c:v>-73.643500000000003</c:v>
                </c:pt>
                <c:pt idx="443">
                  <c:v>-68.976699999999994</c:v>
                </c:pt>
                <c:pt idx="444">
                  <c:v>-73.7119</c:v>
                </c:pt>
                <c:pt idx="445">
                  <c:v>-74.990899999999996</c:v>
                </c:pt>
                <c:pt idx="446">
                  <c:v>-71.902000000000001</c:v>
                </c:pt>
                <c:pt idx="447">
                  <c:v>-76.070999999999998</c:v>
                </c:pt>
                <c:pt idx="448">
                  <c:v>-72.583600000000004</c:v>
                </c:pt>
                <c:pt idx="449">
                  <c:v>-67.095600000000005</c:v>
                </c:pt>
                <c:pt idx="450">
                  <c:v>-66.187200000000004</c:v>
                </c:pt>
                <c:pt idx="451">
                  <c:v>-66.528000000000006</c:v>
                </c:pt>
                <c:pt idx="452">
                  <c:v>-64.678100000000001</c:v>
                </c:pt>
                <c:pt idx="453">
                  <c:v>-65.133099999999999</c:v>
                </c:pt>
                <c:pt idx="454">
                  <c:v>-69.686400000000006</c:v>
                </c:pt>
                <c:pt idx="455">
                  <c:v>-66.439400000000006</c:v>
                </c:pt>
                <c:pt idx="456">
                  <c:v>-64.502899999999997</c:v>
                </c:pt>
                <c:pt idx="457">
                  <c:v>-64.7697</c:v>
                </c:pt>
                <c:pt idx="458">
                  <c:v>-68.551000000000002</c:v>
                </c:pt>
                <c:pt idx="459">
                  <c:v>-72.525999999999996</c:v>
                </c:pt>
                <c:pt idx="460">
                  <c:v>-66.416600000000003</c:v>
                </c:pt>
                <c:pt idx="461">
                  <c:v>-66.106099999999998</c:v>
                </c:pt>
                <c:pt idx="462">
                  <c:v>-71.292100000000005</c:v>
                </c:pt>
                <c:pt idx="463">
                  <c:v>-74.744900000000001</c:v>
                </c:pt>
                <c:pt idx="464">
                  <c:v>-70.510400000000004</c:v>
                </c:pt>
                <c:pt idx="465">
                  <c:v>-70.707300000000004</c:v>
                </c:pt>
                <c:pt idx="466">
                  <c:v>-72.300799999999995</c:v>
                </c:pt>
                <c:pt idx="467">
                  <c:v>-72.431600000000003</c:v>
                </c:pt>
                <c:pt idx="468">
                  <c:v>-81.538899999999998</c:v>
                </c:pt>
                <c:pt idx="469">
                  <c:v>-86.830399999999997</c:v>
                </c:pt>
                <c:pt idx="470">
                  <c:v>-81.953199999999995</c:v>
                </c:pt>
                <c:pt idx="471">
                  <c:v>-81.474800000000002</c:v>
                </c:pt>
                <c:pt idx="472">
                  <c:v>-78.634799999999998</c:v>
                </c:pt>
                <c:pt idx="473">
                  <c:v>-82.024600000000007</c:v>
                </c:pt>
                <c:pt idx="474">
                  <c:v>-81.911000000000001</c:v>
                </c:pt>
                <c:pt idx="475">
                  <c:v>-87.112799999999993</c:v>
                </c:pt>
                <c:pt idx="476">
                  <c:v>-87.764300000000006</c:v>
                </c:pt>
                <c:pt idx="477">
                  <c:v>-89.088700000000003</c:v>
                </c:pt>
                <c:pt idx="478">
                  <c:v>-85.013900000000007</c:v>
                </c:pt>
                <c:pt idx="479">
                  <c:v>-84.442999999999998</c:v>
                </c:pt>
                <c:pt idx="480">
                  <c:v>-85.935299999999998</c:v>
                </c:pt>
                <c:pt idx="481">
                  <c:v>-88.075000000000003</c:v>
                </c:pt>
                <c:pt idx="482">
                  <c:v>-89.688800000000001</c:v>
                </c:pt>
                <c:pt idx="483">
                  <c:v>-85.074100000000001</c:v>
                </c:pt>
                <c:pt idx="484">
                  <c:v>-88.426000000000002</c:v>
                </c:pt>
                <c:pt idx="485">
                  <c:v>-88.628</c:v>
                </c:pt>
                <c:pt idx="486">
                  <c:v>-89.120400000000004</c:v>
                </c:pt>
                <c:pt idx="487">
                  <c:v>-93.984899999999996</c:v>
                </c:pt>
                <c:pt idx="488">
                  <c:v>-88.234700000000004</c:v>
                </c:pt>
                <c:pt idx="489">
                  <c:v>-90.715699999999998</c:v>
                </c:pt>
                <c:pt idx="490">
                  <c:v>-89.438299999999998</c:v>
                </c:pt>
                <c:pt idx="491">
                  <c:v>-90.824200000000005</c:v>
                </c:pt>
                <c:pt idx="492">
                  <c:v>-93.854100000000003</c:v>
                </c:pt>
                <c:pt idx="493">
                  <c:v>-85.168599999999998</c:v>
                </c:pt>
                <c:pt idx="494">
                  <c:v>-86.292299999999997</c:v>
                </c:pt>
                <c:pt idx="495">
                  <c:v>-83.259699999999995</c:v>
                </c:pt>
                <c:pt idx="496">
                  <c:v>-94.537499999999994</c:v>
                </c:pt>
                <c:pt idx="497">
                  <c:v>-99.980099999999993</c:v>
                </c:pt>
                <c:pt idx="498">
                  <c:v>-105.62690000000001</c:v>
                </c:pt>
                <c:pt idx="499">
                  <c:v>-101.6121</c:v>
                </c:pt>
                <c:pt idx="500">
                  <c:v>-101.8189</c:v>
                </c:pt>
                <c:pt idx="501">
                  <c:v>-96.465599999999995</c:v>
                </c:pt>
                <c:pt idx="502">
                  <c:v>-95.465800000000002</c:v>
                </c:pt>
                <c:pt idx="503">
                  <c:v>-95.698099999999997</c:v>
                </c:pt>
                <c:pt idx="504">
                  <c:v>-93.4482</c:v>
                </c:pt>
                <c:pt idx="505">
                  <c:v>-87.407700000000006</c:v>
                </c:pt>
                <c:pt idx="506">
                  <c:v>-89.859700000000004</c:v>
                </c:pt>
                <c:pt idx="507">
                  <c:v>-80.338399999999993</c:v>
                </c:pt>
                <c:pt idx="508">
                  <c:v>-78.215299999999999</c:v>
                </c:pt>
                <c:pt idx="509">
                  <c:v>-81.196299999999994</c:v>
                </c:pt>
                <c:pt idx="510">
                  <c:v>-80.938400000000001</c:v>
                </c:pt>
                <c:pt idx="511">
                  <c:v>-78.802499999999995</c:v>
                </c:pt>
                <c:pt idx="512">
                  <c:v>-80.386200000000002</c:v>
                </c:pt>
                <c:pt idx="513">
                  <c:v>-78.252600000000001</c:v>
                </c:pt>
                <c:pt idx="514">
                  <c:v>-78.2483</c:v>
                </c:pt>
                <c:pt idx="515">
                  <c:v>-78.632800000000003</c:v>
                </c:pt>
                <c:pt idx="516">
                  <c:v>-90.715400000000002</c:v>
                </c:pt>
                <c:pt idx="517">
                  <c:v>-85.278599999999997</c:v>
                </c:pt>
                <c:pt idx="518">
                  <c:v>-89.276399999999995</c:v>
                </c:pt>
                <c:pt idx="519">
                  <c:v>-80.046499999999995</c:v>
                </c:pt>
                <c:pt idx="520">
                  <c:v>-82.591099999999997</c:v>
                </c:pt>
                <c:pt idx="521">
                  <c:v>-78.040400000000005</c:v>
                </c:pt>
                <c:pt idx="522">
                  <c:v>-79.563100000000006</c:v>
                </c:pt>
                <c:pt idx="523">
                  <c:v>-84.311000000000007</c:v>
                </c:pt>
                <c:pt idx="524">
                  <c:v>-82.685299999999998</c:v>
                </c:pt>
                <c:pt idx="525">
                  <c:v>-86.651399999999995</c:v>
                </c:pt>
                <c:pt idx="526">
                  <c:v>-82.459500000000006</c:v>
                </c:pt>
                <c:pt idx="527">
                  <c:v>-85.919200000000004</c:v>
                </c:pt>
                <c:pt idx="528">
                  <c:v>-80.353999999999999</c:v>
                </c:pt>
                <c:pt idx="529">
                  <c:v>-76.975099999999998</c:v>
                </c:pt>
                <c:pt idx="530">
                  <c:v>-77.337599999999995</c:v>
                </c:pt>
                <c:pt idx="531">
                  <c:v>-87.000299999999996</c:v>
                </c:pt>
                <c:pt idx="532">
                  <c:v>-82.795100000000005</c:v>
                </c:pt>
                <c:pt idx="533">
                  <c:v>-83.253500000000003</c:v>
                </c:pt>
                <c:pt idx="534">
                  <c:v>-74.221500000000006</c:v>
                </c:pt>
                <c:pt idx="535">
                  <c:v>-70.354900000000001</c:v>
                </c:pt>
                <c:pt idx="536">
                  <c:v>-65.956800000000001</c:v>
                </c:pt>
                <c:pt idx="537">
                  <c:v>-68.209199999999996</c:v>
                </c:pt>
                <c:pt idx="538">
                  <c:v>-74.6785</c:v>
                </c:pt>
                <c:pt idx="539">
                  <c:v>-69.584500000000006</c:v>
                </c:pt>
                <c:pt idx="540">
                  <c:v>-72.916700000000006</c:v>
                </c:pt>
                <c:pt idx="541">
                  <c:v>-71.424400000000006</c:v>
                </c:pt>
                <c:pt idx="542">
                  <c:v>-66.425700000000006</c:v>
                </c:pt>
                <c:pt idx="543">
                  <c:v>-71.531800000000004</c:v>
                </c:pt>
                <c:pt idx="544">
                  <c:v>-70.308400000000006</c:v>
                </c:pt>
                <c:pt idx="545">
                  <c:v>-62.111899999999999</c:v>
                </c:pt>
                <c:pt idx="546">
                  <c:v>-63.974299999999999</c:v>
                </c:pt>
                <c:pt idx="547">
                  <c:v>-74.864999999999995</c:v>
                </c:pt>
                <c:pt idx="548">
                  <c:v>-75.774699999999996</c:v>
                </c:pt>
                <c:pt idx="549">
                  <c:v>-74.837800000000001</c:v>
                </c:pt>
                <c:pt idx="550">
                  <c:v>-77.368600000000001</c:v>
                </c:pt>
                <c:pt idx="551">
                  <c:v>-74.749300000000005</c:v>
                </c:pt>
                <c:pt idx="552">
                  <c:v>-68.904499999999999</c:v>
                </c:pt>
                <c:pt idx="553">
                  <c:v>-72.995699999999999</c:v>
                </c:pt>
                <c:pt idx="554">
                  <c:v>-70.477199999999996</c:v>
                </c:pt>
                <c:pt idx="555">
                  <c:v>-66.258300000000006</c:v>
                </c:pt>
                <c:pt idx="556">
                  <c:v>-57.117899999999999</c:v>
                </c:pt>
                <c:pt idx="557">
                  <c:v>-74.9452</c:v>
                </c:pt>
                <c:pt idx="558">
                  <c:v>-77.393100000000004</c:v>
                </c:pt>
                <c:pt idx="559">
                  <c:v>-69.5809</c:v>
                </c:pt>
                <c:pt idx="560">
                  <c:v>-70.511600000000001</c:v>
                </c:pt>
                <c:pt idx="561">
                  <c:v>-68.569599999999994</c:v>
                </c:pt>
                <c:pt idx="562">
                  <c:v>-60.734699999999997</c:v>
                </c:pt>
                <c:pt idx="563">
                  <c:v>-64.961200000000005</c:v>
                </c:pt>
                <c:pt idx="564">
                  <c:v>-67.162999999999997</c:v>
                </c:pt>
                <c:pt idx="565">
                  <c:v>-68.785799999999995</c:v>
                </c:pt>
                <c:pt idx="566">
                  <c:v>-71.218000000000004</c:v>
                </c:pt>
                <c:pt idx="567">
                  <c:v>-73.090400000000002</c:v>
                </c:pt>
                <c:pt idx="568">
                  <c:v>-65.035799999999995</c:v>
                </c:pt>
                <c:pt idx="569">
                  <c:v>-68.3001</c:v>
                </c:pt>
                <c:pt idx="570">
                  <c:v>-67.682199999999995</c:v>
                </c:pt>
                <c:pt idx="571">
                  <c:v>-65.087800000000001</c:v>
                </c:pt>
                <c:pt idx="572">
                  <c:v>-67.858699999999999</c:v>
                </c:pt>
                <c:pt idx="573">
                  <c:v>-63.587299999999999</c:v>
                </c:pt>
                <c:pt idx="574">
                  <c:v>-69.696700000000007</c:v>
                </c:pt>
                <c:pt idx="575">
                  <c:v>-70.323700000000002</c:v>
                </c:pt>
                <c:pt idx="576">
                  <c:v>-76.396500000000003</c:v>
                </c:pt>
                <c:pt idx="577">
                  <c:v>-71.194699999999997</c:v>
                </c:pt>
                <c:pt idx="578">
                  <c:v>-66.0976</c:v>
                </c:pt>
                <c:pt idx="579">
                  <c:v>-68.4833</c:v>
                </c:pt>
                <c:pt idx="580">
                  <c:v>-69.5107</c:v>
                </c:pt>
                <c:pt idx="581">
                  <c:v>-78.72</c:v>
                </c:pt>
                <c:pt idx="582">
                  <c:v>-80.707400000000007</c:v>
                </c:pt>
                <c:pt idx="583">
                  <c:v>-80.6554</c:v>
                </c:pt>
                <c:pt idx="584">
                  <c:v>-81.551000000000002</c:v>
                </c:pt>
                <c:pt idx="585">
                  <c:v>-81.925399999999996</c:v>
                </c:pt>
                <c:pt idx="586">
                  <c:v>-82.421000000000006</c:v>
                </c:pt>
                <c:pt idx="587">
                  <c:v>-85.8874</c:v>
                </c:pt>
                <c:pt idx="588">
                  <c:v>-86.514499999999998</c:v>
                </c:pt>
                <c:pt idx="589">
                  <c:v>-86.355800000000002</c:v>
                </c:pt>
                <c:pt idx="590">
                  <c:v>-88.9529</c:v>
                </c:pt>
                <c:pt idx="591">
                  <c:v>-86.908199999999994</c:v>
                </c:pt>
                <c:pt idx="592">
                  <c:v>-80.662499999999994</c:v>
                </c:pt>
                <c:pt idx="593">
                  <c:v>-81.744799999999998</c:v>
                </c:pt>
                <c:pt idx="594">
                  <c:v>-90.678700000000006</c:v>
                </c:pt>
                <c:pt idx="595">
                  <c:v>-94.144900000000007</c:v>
                </c:pt>
                <c:pt idx="596">
                  <c:v>-92.322100000000006</c:v>
                </c:pt>
                <c:pt idx="597">
                  <c:v>-98.4328</c:v>
                </c:pt>
                <c:pt idx="598">
                  <c:v>-88.272599999999997</c:v>
                </c:pt>
                <c:pt idx="599">
                  <c:v>-96.061599999999999</c:v>
                </c:pt>
                <c:pt idx="600">
                  <c:v>-99.606200000000001</c:v>
                </c:pt>
                <c:pt idx="601">
                  <c:v>-93.007800000000003</c:v>
                </c:pt>
                <c:pt idx="602">
                  <c:v>-95.610100000000003</c:v>
                </c:pt>
                <c:pt idx="603">
                  <c:v>-99.430300000000003</c:v>
                </c:pt>
                <c:pt idx="604">
                  <c:v>-105.19540000000001</c:v>
                </c:pt>
                <c:pt idx="605">
                  <c:v>-99.099400000000003</c:v>
                </c:pt>
                <c:pt idx="606">
                  <c:v>-106.7835</c:v>
                </c:pt>
                <c:pt idx="607">
                  <c:v>-98.048100000000005</c:v>
                </c:pt>
                <c:pt idx="608">
                  <c:v>-109.4821</c:v>
                </c:pt>
                <c:pt idx="609">
                  <c:v>-108.04649999999999</c:v>
                </c:pt>
                <c:pt idx="610">
                  <c:v>-112.1588</c:v>
                </c:pt>
                <c:pt idx="611">
                  <c:v>-108.5568</c:v>
                </c:pt>
                <c:pt idx="612">
                  <c:v>-97.203699999999998</c:v>
                </c:pt>
                <c:pt idx="613">
                  <c:v>-95.4709</c:v>
                </c:pt>
                <c:pt idx="614">
                  <c:v>-85.617199999999997</c:v>
                </c:pt>
                <c:pt idx="615">
                  <c:v>-86.746600000000001</c:v>
                </c:pt>
                <c:pt idx="616">
                  <c:v>-83.562100000000001</c:v>
                </c:pt>
                <c:pt idx="617">
                  <c:v>-80.860100000000003</c:v>
                </c:pt>
                <c:pt idx="618">
                  <c:v>-75.256100000000004</c:v>
                </c:pt>
                <c:pt idx="619">
                  <c:v>-77.915999999999997</c:v>
                </c:pt>
                <c:pt idx="620">
                  <c:v>-70.914900000000003</c:v>
                </c:pt>
                <c:pt idx="621">
                  <c:v>-65.359300000000005</c:v>
                </c:pt>
                <c:pt idx="622">
                  <c:v>-64.013000000000005</c:v>
                </c:pt>
                <c:pt idx="623">
                  <c:v>-65.8202</c:v>
                </c:pt>
                <c:pt idx="624">
                  <c:v>-66.977000000000004</c:v>
                </c:pt>
                <c:pt idx="625">
                  <c:v>-71.479200000000006</c:v>
                </c:pt>
                <c:pt idx="626">
                  <c:v>-69.889399999999995</c:v>
                </c:pt>
                <c:pt idx="627">
                  <c:v>-71.334800000000001</c:v>
                </c:pt>
                <c:pt idx="628">
                  <c:v>-67.2029</c:v>
                </c:pt>
                <c:pt idx="629">
                  <c:v>-62.306100000000001</c:v>
                </c:pt>
                <c:pt idx="630">
                  <c:v>-70.731800000000007</c:v>
                </c:pt>
                <c:pt idx="631">
                  <c:v>-69.821100000000001</c:v>
                </c:pt>
                <c:pt idx="632">
                  <c:v>-68.498099999999994</c:v>
                </c:pt>
                <c:pt idx="633">
                  <c:v>-57.239699999999999</c:v>
                </c:pt>
                <c:pt idx="634">
                  <c:v>-61.2316</c:v>
                </c:pt>
                <c:pt idx="635">
                  <c:v>-48.346400000000003</c:v>
                </c:pt>
                <c:pt idx="636">
                  <c:v>-46.628300000000003</c:v>
                </c:pt>
                <c:pt idx="637">
                  <c:v>-51.810499999999998</c:v>
                </c:pt>
                <c:pt idx="638">
                  <c:v>-62.844999999999999</c:v>
                </c:pt>
                <c:pt idx="639">
                  <c:v>-71.036600000000007</c:v>
                </c:pt>
                <c:pt idx="640">
                  <c:v>-66.832400000000007</c:v>
                </c:pt>
                <c:pt idx="641">
                  <c:v>-56.679200000000002</c:v>
                </c:pt>
                <c:pt idx="642">
                  <c:v>-54.9938</c:v>
                </c:pt>
                <c:pt idx="643">
                  <c:v>-61.838500000000003</c:v>
                </c:pt>
                <c:pt idx="644">
                  <c:v>-64.930300000000003</c:v>
                </c:pt>
                <c:pt idx="645">
                  <c:v>-53.595999999999997</c:v>
                </c:pt>
                <c:pt idx="646">
                  <c:v>-57.603999999999999</c:v>
                </c:pt>
                <c:pt idx="647">
                  <c:v>-58.048200000000001</c:v>
                </c:pt>
                <c:pt idx="648">
                  <c:v>-63.653700000000001</c:v>
                </c:pt>
                <c:pt idx="649">
                  <c:v>-60.859200000000001</c:v>
                </c:pt>
                <c:pt idx="650">
                  <c:v>-57.252200000000002</c:v>
                </c:pt>
                <c:pt idx="651">
                  <c:v>-59.175199999999997</c:v>
                </c:pt>
                <c:pt idx="652">
                  <c:v>-59.592799999999997</c:v>
                </c:pt>
                <c:pt idx="653">
                  <c:v>-55.334600000000002</c:v>
                </c:pt>
                <c:pt idx="654">
                  <c:v>-48.994199999999999</c:v>
                </c:pt>
                <c:pt idx="655">
                  <c:v>-52.106900000000003</c:v>
                </c:pt>
                <c:pt idx="656">
                  <c:v>-48.7956</c:v>
                </c:pt>
                <c:pt idx="657">
                  <c:v>-49.836399999999998</c:v>
                </c:pt>
                <c:pt idx="658">
                  <c:v>-51.1751</c:v>
                </c:pt>
                <c:pt idx="659">
                  <c:v>-52.069600000000001</c:v>
                </c:pt>
                <c:pt idx="660">
                  <c:v>-52.351500000000001</c:v>
                </c:pt>
                <c:pt idx="661">
                  <c:v>-55.027200000000001</c:v>
                </c:pt>
                <c:pt idx="662">
                  <c:v>-54.106699999999996</c:v>
                </c:pt>
                <c:pt idx="663">
                  <c:v>-58.452199999999998</c:v>
                </c:pt>
                <c:pt idx="664">
                  <c:v>-60.715200000000003</c:v>
                </c:pt>
                <c:pt idx="665">
                  <c:v>-63.126300000000001</c:v>
                </c:pt>
                <c:pt idx="666">
                  <c:v>-71.732399999999998</c:v>
                </c:pt>
                <c:pt idx="667">
                  <c:v>-64.179699999999997</c:v>
                </c:pt>
                <c:pt idx="668">
                  <c:v>-67.837299999999999</c:v>
                </c:pt>
                <c:pt idx="669">
                  <c:v>-63.539400000000001</c:v>
                </c:pt>
                <c:pt idx="670">
                  <c:v>-63.228900000000003</c:v>
                </c:pt>
                <c:pt idx="671">
                  <c:v>-64.4101</c:v>
                </c:pt>
                <c:pt idx="672">
                  <c:v>-69.656499999999994</c:v>
                </c:pt>
                <c:pt idx="673">
                  <c:v>-72.6203</c:v>
                </c:pt>
                <c:pt idx="674">
                  <c:v>-57.158000000000001</c:v>
                </c:pt>
                <c:pt idx="675">
                  <c:v>-66.588099999999997</c:v>
                </c:pt>
                <c:pt idx="676">
                  <c:v>-57.369900000000001</c:v>
                </c:pt>
                <c:pt idx="677">
                  <c:v>-52.812600000000003</c:v>
                </c:pt>
                <c:pt idx="678">
                  <c:v>-51.296300000000002</c:v>
                </c:pt>
                <c:pt idx="679">
                  <c:v>-49.772399999999998</c:v>
                </c:pt>
                <c:pt idx="680">
                  <c:v>-38.686199999999999</c:v>
                </c:pt>
                <c:pt idx="681">
                  <c:v>-37.155700000000003</c:v>
                </c:pt>
                <c:pt idx="682">
                  <c:v>-37.842300000000002</c:v>
                </c:pt>
                <c:pt idx="683">
                  <c:v>-34.8782</c:v>
                </c:pt>
                <c:pt idx="684">
                  <c:v>-31.414200000000001</c:v>
                </c:pt>
                <c:pt idx="685">
                  <c:v>-36.199300000000001</c:v>
                </c:pt>
                <c:pt idx="686">
                  <c:v>-23.641999999999999</c:v>
                </c:pt>
                <c:pt idx="687">
                  <c:v>-21.434699999999999</c:v>
                </c:pt>
                <c:pt idx="688">
                  <c:v>-16.491700000000002</c:v>
                </c:pt>
                <c:pt idx="689">
                  <c:v>-6.7385000000000002</c:v>
                </c:pt>
                <c:pt idx="690">
                  <c:v>-13.755599999999999</c:v>
                </c:pt>
                <c:pt idx="691">
                  <c:v>-8.8168000000000006</c:v>
                </c:pt>
                <c:pt idx="692">
                  <c:v>-4.17</c:v>
                </c:pt>
                <c:pt idx="693">
                  <c:v>2.2599</c:v>
                </c:pt>
                <c:pt idx="694">
                  <c:v>2.8298000000000001</c:v>
                </c:pt>
                <c:pt idx="695">
                  <c:v>-6.1843000000000004</c:v>
                </c:pt>
                <c:pt idx="696">
                  <c:v>0.31159999999999999</c:v>
                </c:pt>
                <c:pt idx="697">
                  <c:v>-2.8039999999999998</c:v>
                </c:pt>
                <c:pt idx="698">
                  <c:v>1.0230999999999999</c:v>
                </c:pt>
                <c:pt idx="699">
                  <c:v>-6.2881999999999998</c:v>
                </c:pt>
                <c:pt idx="700">
                  <c:v>-6.4720000000000004</c:v>
                </c:pt>
                <c:pt idx="701">
                  <c:v>1.9690000000000001</c:v>
                </c:pt>
                <c:pt idx="702">
                  <c:v>8.6867000000000001</c:v>
                </c:pt>
                <c:pt idx="703">
                  <c:v>13.45</c:v>
                </c:pt>
                <c:pt idx="704">
                  <c:v>43.809399999999997</c:v>
                </c:pt>
                <c:pt idx="705">
                  <c:v>79.891400000000004</c:v>
                </c:pt>
                <c:pt idx="706">
                  <c:v>116.2637</c:v>
                </c:pt>
                <c:pt idx="707">
                  <c:v>23.310099999999998</c:v>
                </c:pt>
                <c:pt idx="708">
                  <c:v>24.152799999999999</c:v>
                </c:pt>
                <c:pt idx="709">
                  <c:v>4.8760000000000003</c:v>
                </c:pt>
                <c:pt idx="710">
                  <c:v>20.995799999999999</c:v>
                </c:pt>
                <c:pt idx="711">
                  <c:v>34.390300000000003</c:v>
                </c:pt>
                <c:pt idx="712">
                  <c:v>45.008000000000003</c:v>
                </c:pt>
                <c:pt idx="713">
                  <c:v>52.366100000000003</c:v>
                </c:pt>
                <c:pt idx="714">
                  <c:v>55.052100000000003</c:v>
                </c:pt>
                <c:pt idx="715">
                  <c:v>84.2012</c:v>
                </c:pt>
                <c:pt idx="716">
                  <c:v>87.695300000000003</c:v>
                </c:pt>
                <c:pt idx="717">
                  <c:v>94.405299999999997</c:v>
                </c:pt>
                <c:pt idx="718">
                  <c:v>63.406399999999998</c:v>
                </c:pt>
                <c:pt idx="719">
                  <c:v>79.197400000000002</c:v>
                </c:pt>
                <c:pt idx="720">
                  <c:v>35.745600000000003</c:v>
                </c:pt>
                <c:pt idx="721">
                  <c:v>27.634</c:v>
                </c:pt>
                <c:pt idx="722">
                  <c:v>-13.5627</c:v>
                </c:pt>
                <c:pt idx="723">
                  <c:v>-25.903700000000001</c:v>
                </c:pt>
                <c:pt idx="724">
                  <c:v>-27.374099999999999</c:v>
                </c:pt>
                <c:pt idx="725">
                  <c:v>-62.238399999999999</c:v>
                </c:pt>
                <c:pt idx="726">
                  <c:v>-58.560400000000001</c:v>
                </c:pt>
                <c:pt idx="727">
                  <c:v>-45.967399999999998</c:v>
                </c:pt>
                <c:pt idx="728">
                  <c:v>-57.328699999999998</c:v>
                </c:pt>
                <c:pt idx="729">
                  <c:v>-57.979700000000001</c:v>
                </c:pt>
                <c:pt idx="730">
                  <c:v>-55.620100000000001</c:v>
                </c:pt>
                <c:pt idx="731">
                  <c:v>-50.615900000000003</c:v>
                </c:pt>
                <c:pt idx="732">
                  <c:v>-56.993600000000001</c:v>
                </c:pt>
                <c:pt idx="733">
                  <c:v>-46.238599999999998</c:v>
                </c:pt>
                <c:pt idx="734">
                  <c:v>-47.581800000000001</c:v>
                </c:pt>
                <c:pt idx="735">
                  <c:v>-46.645499999999998</c:v>
                </c:pt>
                <c:pt idx="736">
                  <c:v>-53.7164</c:v>
                </c:pt>
                <c:pt idx="737">
                  <c:v>-70.241299999999995</c:v>
                </c:pt>
                <c:pt idx="738">
                  <c:v>-64.445599999999999</c:v>
                </c:pt>
                <c:pt idx="739">
                  <c:v>-55.962800000000001</c:v>
                </c:pt>
                <c:pt idx="740">
                  <c:v>-53.9163</c:v>
                </c:pt>
                <c:pt idx="741">
                  <c:v>-49.002699999999997</c:v>
                </c:pt>
                <c:pt idx="742">
                  <c:v>-52.688200000000002</c:v>
                </c:pt>
                <c:pt idx="743">
                  <c:v>-52.188000000000002</c:v>
                </c:pt>
                <c:pt idx="744">
                  <c:v>-53.809899999999999</c:v>
                </c:pt>
                <c:pt idx="745">
                  <c:v>-58.908799999999999</c:v>
                </c:pt>
                <c:pt idx="746">
                  <c:v>-50.884999999999998</c:v>
                </c:pt>
                <c:pt idx="747">
                  <c:v>-53.131399999999999</c:v>
                </c:pt>
                <c:pt idx="748">
                  <c:v>-45.247300000000003</c:v>
                </c:pt>
                <c:pt idx="749">
                  <c:v>-39.836599999999997</c:v>
                </c:pt>
                <c:pt idx="750">
                  <c:v>-35.856400000000001</c:v>
                </c:pt>
                <c:pt idx="751">
                  <c:v>-44.353299999999997</c:v>
                </c:pt>
                <c:pt idx="752">
                  <c:v>-31.067799999999998</c:v>
                </c:pt>
                <c:pt idx="753">
                  <c:v>-19.358699999999999</c:v>
                </c:pt>
                <c:pt idx="754">
                  <c:v>-5.165</c:v>
                </c:pt>
                <c:pt idx="755">
                  <c:v>-13.7255</c:v>
                </c:pt>
                <c:pt idx="756">
                  <c:v>-9.3331</c:v>
                </c:pt>
                <c:pt idx="757">
                  <c:v>1.794</c:v>
                </c:pt>
                <c:pt idx="758">
                  <c:v>8.3663000000000007</c:v>
                </c:pt>
                <c:pt idx="759">
                  <c:v>1.0986</c:v>
                </c:pt>
                <c:pt idx="760">
                  <c:v>3.9426999999999999</c:v>
                </c:pt>
                <c:pt idx="761">
                  <c:v>18.242100000000001</c:v>
                </c:pt>
                <c:pt idx="762">
                  <c:v>16.2746</c:v>
                </c:pt>
                <c:pt idx="763">
                  <c:v>15.3887</c:v>
                </c:pt>
                <c:pt idx="764">
                  <c:v>12.719900000000001</c:v>
                </c:pt>
                <c:pt idx="765">
                  <c:v>18.947099999999999</c:v>
                </c:pt>
                <c:pt idx="766">
                  <c:v>15.1311</c:v>
                </c:pt>
                <c:pt idx="767">
                  <c:v>13.9953</c:v>
                </c:pt>
                <c:pt idx="768">
                  <c:v>13.338100000000001</c:v>
                </c:pt>
                <c:pt idx="769">
                  <c:v>8.4388000000000005</c:v>
                </c:pt>
                <c:pt idx="770">
                  <c:v>-1.9614</c:v>
                </c:pt>
                <c:pt idx="771">
                  <c:v>-4.0339</c:v>
                </c:pt>
                <c:pt idx="772">
                  <c:v>4.7083000000000004</c:v>
                </c:pt>
                <c:pt idx="773">
                  <c:v>-0.71609999999999996</c:v>
                </c:pt>
                <c:pt idx="774">
                  <c:v>11.5198</c:v>
                </c:pt>
                <c:pt idx="775">
                  <c:v>2.3287</c:v>
                </c:pt>
                <c:pt idx="776">
                  <c:v>11.353999999999999</c:v>
                </c:pt>
                <c:pt idx="777">
                  <c:v>18.335599999999999</c:v>
                </c:pt>
                <c:pt idx="778">
                  <c:v>28.514399999999998</c:v>
                </c:pt>
                <c:pt idx="779">
                  <c:v>15.2614</c:v>
                </c:pt>
                <c:pt idx="780">
                  <c:v>8.4882000000000009</c:v>
                </c:pt>
                <c:pt idx="781">
                  <c:v>11.760199999999999</c:v>
                </c:pt>
                <c:pt idx="782">
                  <c:v>11.383100000000001</c:v>
                </c:pt>
                <c:pt idx="783">
                  <c:v>11.6441</c:v>
                </c:pt>
                <c:pt idx="784">
                  <c:v>0.65339999999999998</c:v>
                </c:pt>
                <c:pt idx="785">
                  <c:v>13.5593</c:v>
                </c:pt>
                <c:pt idx="786">
                  <c:v>5.0580999999999996</c:v>
                </c:pt>
                <c:pt idx="787">
                  <c:v>6.6192000000000002</c:v>
                </c:pt>
                <c:pt idx="788">
                  <c:v>3.1313</c:v>
                </c:pt>
                <c:pt idx="789">
                  <c:v>1.8</c:v>
                </c:pt>
                <c:pt idx="790">
                  <c:v>-4.3499999999999997E-2</c:v>
                </c:pt>
                <c:pt idx="791">
                  <c:v>2.1999</c:v>
                </c:pt>
                <c:pt idx="792">
                  <c:v>6.2266000000000004</c:v>
                </c:pt>
                <c:pt idx="793">
                  <c:v>3.8460999999999999</c:v>
                </c:pt>
                <c:pt idx="794">
                  <c:v>8.1277000000000008</c:v>
                </c:pt>
                <c:pt idx="795">
                  <c:v>14.653700000000001</c:v>
                </c:pt>
                <c:pt idx="796">
                  <c:v>-2.1802000000000001</c:v>
                </c:pt>
                <c:pt idx="797">
                  <c:v>-2.9519000000000002</c:v>
                </c:pt>
                <c:pt idx="798">
                  <c:v>3.2885</c:v>
                </c:pt>
                <c:pt idx="799">
                  <c:v>3.7976999999999999</c:v>
                </c:pt>
                <c:pt idx="800">
                  <c:v>9.7640999999999991</c:v>
                </c:pt>
                <c:pt idx="801">
                  <c:v>1.0055000000000001</c:v>
                </c:pt>
                <c:pt idx="802">
                  <c:v>-0.29830000000000001</c:v>
                </c:pt>
                <c:pt idx="803">
                  <c:v>4.1494999999999997</c:v>
                </c:pt>
                <c:pt idx="804">
                  <c:v>11.550599999999999</c:v>
                </c:pt>
                <c:pt idx="805">
                  <c:v>2.9136000000000002</c:v>
                </c:pt>
                <c:pt idx="806">
                  <c:v>-1.8079000000000001</c:v>
                </c:pt>
                <c:pt idx="807">
                  <c:v>6.7207999999999997</c:v>
                </c:pt>
                <c:pt idx="808">
                  <c:v>2.9199000000000002</c:v>
                </c:pt>
                <c:pt idx="809">
                  <c:v>3.6861000000000002</c:v>
                </c:pt>
                <c:pt idx="810">
                  <c:v>7.3893000000000004</c:v>
                </c:pt>
                <c:pt idx="811">
                  <c:v>9.6980000000000004</c:v>
                </c:pt>
                <c:pt idx="812">
                  <c:v>12.028499999999999</c:v>
                </c:pt>
                <c:pt idx="813">
                  <c:v>20.377600000000001</c:v>
                </c:pt>
                <c:pt idx="814">
                  <c:v>22.028500000000001</c:v>
                </c:pt>
                <c:pt idx="815">
                  <c:v>25.459099999999999</c:v>
                </c:pt>
                <c:pt idx="816">
                  <c:v>25.770499999999998</c:v>
                </c:pt>
                <c:pt idx="817">
                  <c:v>33.686199999999999</c:v>
                </c:pt>
                <c:pt idx="818">
                  <c:v>32.128500000000003</c:v>
                </c:pt>
                <c:pt idx="819">
                  <c:v>27.920100000000001</c:v>
                </c:pt>
                <c:pt idx="820">
                  <c:v>18.6782</c:v>
                </c:pt>
                <c:pt idx="821">
                  <c:v>27.279</c:v>
                </c:pt>
                <c:pt idx="822">
                  <c:v>30.5747</c:v>
                </c:pt>
                <c:pt idx="823">
                  <c:v>12.6084</c:v>
                </c:pt>
                <c:pt idx="824">
                  <c:v>9.0297999999999998</c:v>
                </c:pt>
                <c:pt idx="825">
                  <c:v>11.168900000000001</c:v>
                </c:pt>
                <c:pt idx="826">
                  <c:v>15.398099999999999</c:v>
                </c:pt>
                <c:pt idx="827">
                  <c:v>13.6731</c:v>
                </c:pt>
                <c:pt idx="828">
                  <c:v>15.699299999999999</c:v>
                </c:pt>
                <c:pt idx="829">
                  <c:v>11.023300000000001</c:v>
                </c:pt>
                <c:pt idx="830">
                  <c:v>23.431799999999999</c:v>
                </c:pt>
                <c:pt idx="831">
                  <c:v>13.547000000000001</c:v>
                </c:pt>
                <c:pt idx="832">
                  <c:v>12.3828</c:v>
                </c:pt>
                <c:pt idx="833">
                  <c:v>4.6806999999999999</c:v>
                </c:pt>
                <c:pt idx="834">
                  <c:v>9.1480999999999995</c:v>
                </c:pt>
                <c:pt idx="835">
                  <c:v>7.2546999999999997</c:v>
                </c:pt>
                <c:pt idx="836">
                  <c:v>11.501799999999999</c:v>
                </c:pt>
                <c:pt idx="837">
                  <c:v>18.930199999999999</c:v>
                </c:pt>
                <c:pt idx="838">
                  <c:v>13.0227</c:v>
                </c:pt>
                <c:pt idx="839">
                  <c:v>15.417899999999999</c:v>
                </c:pt>
                <c:pt idx="840">
                  <c:v>20.185600000000001</c:v>
                </c:pt>
                <c:pt idx="841">
                  <c:v>21.996300000000002</c:v>
                </c:pt>
                <c:pt idx="842">
                  <c:v>14.23</c:v>
                </c:pt>
                <c:pt idx="843">
                  <c:v>24.092099999999999</c:v>
                </c:pt>
                <c:pt idx="844">
                  <c:v>27.063099999999999</c:v>
                </c:pt>
                <c:pt idx="845">
                  <c:v>25.443000000000001</c:v>
                </c:pt>
                <c:pt idx="846">
                  <c:v>28.6008</c:v>
                </c:pt>
                <c:pt idx="847">
                  <c:v>23.4802</c:v>
                </c:pt>
                <c:pt idx="848">
                  <c:v>31.019600000000001</c:v>
                </c:pt>
                <c:pt idx="849">
                  <c:v>39.6721</c:v>
                </c:pt>
                <c:pt idx="850">
                  <c:v>36.511600000000001</c:v>
                </c:pt>
                <c:pt idx="851">
                  <c:v>32.139099999999999</c:v>
                </c:pt>
                <c:pt idx="852">
                  <c:v>41.117899999999999</c:v>
                </c:pt>
                <c:pt idx="853">
                  <c:v>38.397100000000002</c:v>
                </c:pt>
                <c:pt idx="854">
                  <c:v>38.081000000000003</c:v>
                </c:pt>
                <c:pt idx="855">
                  <c:v>40.405299999999997</c:v>
                </c:pt>
                <c:pt idx="856">
                  <c:v>41.647300000000001</c:v>
                </c:pt>
                <c:pt idx="857">
                  <c:v>28.1677</c:v>
                </c:pt>
                <c:pt idx="858">
                  <c:v>35.038600000000002</c:v>
                </c:pt>
                <c:pt idx="859">
                  <c:v>41.2607</c:v>
                </c:pt>
                <c:pt idx="860">
                  <c:v>33.920699999999997</c:v>
                </c:pt>
                <c:pt idx="861">
                  <c:v>42.802700000000002</c:v>
                </c:pt>
                <c:pt idx="862">
                  <c:v>35.891199999999998</c:v>
                </c:pt>
                <c:pt idx="863">
                  <c:v>39.714399999999998</c:v>
                </c:pt>
                <c:pt idx="864">
                  <c:v>39.369900000000001</c:v>
                </c:pt>
                <c:pt idx="865">
                  <c:v>40.088700000000003</c:v>
                </c:pt>
                <c:pt idx="866">
                  <c:v>42.740900000000003</c:v>
                </c:pt>
                <c:pt idx="867">
                  <c:v>40.841200000000001</c:v>
                </c:pt>
                <c:pt idx="868">
                  <c:v>40.287399999999998</c:v>
                </c:pt>
                <c:pt idx="869">
                  <c:v>41.527900000000002</c:v>
                </c:pt>
                <c:pt idx="870">
                  <c:v>47.686700000000002</c:v>
                </c:pt>
                <c:pt idx="871">
                  <c:v>48.645000000000003</c:v>
                </c:pt>
                <c:pt idx="872">
                  <c:v>48.591799999999999</c:v>
                </c:pt>
                <c:pt idx="873">
                  <c:v>58.5</c:v>
                </c:pt>
                <c:pt idx="874">
                  <c:v>55.765500000000003</c:v>
                </c:pt>
                <c:pt idx="875">
                  <c:v>65.491699999999994</c:v>
                </c:pt>
                <c:pt idx="876">
                  <c:v>68.239599999999996</c:v>
                </c:pt>
                <c:pt idx="877">
                  <c:v>69.351799999999997</c:v>
                </c:pt>
                <c:pt idx="878">
                  <c:v>65.430300000000003</c:v>
                </c:pt>
                <c:pt idx="879">
                  <c:v>64.4529</c:v>
                </c:pt>
                <c:pt idx="880">
                  <c:v>59.230800000000002</c:v>
                </c:pt>
                <c:pt idx="881">
                  <c:v>62.791499999999999</c:v>
                </c:pt>
                <c:pt idx="882">
                  <c:v>62.919600000000003</c:v>
                </c:pt>
                <c:pt idx="883">
                  <c:v>55.615900000000003</c:v>
                </c:pt>
                <c:pt idx="884">
                  <c:v>59.994900000000001</c:v>
                </c:pt>
                <c:pt idx="885">
                  <c:v>60.114199999999997</c:v>
                </c:pt>
                <c:pt idx="886">
                  <c:v>69.024600000000007</c:v>
                </c:pt>
                <c:pt idx="887">
                  <c:v>69.457400000000007</c:v>
                </c:pt>
                <c:pt idx="888">
                  <c:v>67.641599999999997</c:v>
                </c:pt>
                <c:pt idx="889">
                  <c:v>66.454999999999998</c:v>
                </c:pt>
                <c:pt idx="890">
                  <c:v>67.310699999999997</c:v>
                </c:pt>
                <c:pt idx="891">
                  <c:v>70.502899999999997</c:v>
                </c:pt>
                <c:pt idx="892">
                  <c:v>64.287599999999998</c:v>
                </c:pt>
                <c:pt idx="893">
                  <c:v>70.5732</c:v>
                </c:pt>
                <c:pt idx="894">
                  <c:v>61.607399999999998</c:v>
                </c:pt>
                <c:pt idx="895">
                  <c:v>63.863799999999998</c:v>
                </c:pt>
                <c:pt idx="896">
                  <c:v>57.063699999999997</c:v>
                </c:pt>
                <c:pt idx="897">
                  <c:v>53.424700000000001</c:v>
                </c:pt>
                <c:pt idx="898">
                  <c:v>57.186700000000002</c:v>
                </c:pt>
                <c:pt idx="899">
                  <c:v>53.351599999999998</c:v>
                </c:pt>
                <c:pt idx="900">
                  <c:v>56.272199999999998</c:v>
                </c:pt>
                <c:pt idx="901">
                  <c:v>58.131599999999999</c:v>
                </c:pt>
                <c:pt idx="902">
                  <c:v>55.921999999999997</c:v>
                </c:pt>
                <c:pt idx="903">
                  <c:v>55.932299999999998</c:v>
                </c:pt>
                <c:pt idx="904">
                  <c:v>65.8887</c:v>
                </c:pt>
                <c:pt idx="905">
                  <c:v>64.174400000000006</c:v>
                </c:pt>
                <c:pt idx="906">
                  <c:v>64.5137</c:v>
                </c:pt>
                <c:pt idx="907">
                  <c:v>68.938599999999994</c:v>
                </c:pt>
                <c:pt idx="908">
                  <c:v>65.806700000000006</c:v>
                </c:pt>
                <c:pt idx="909">
                  <c:v>63.836100000000002</c:v>
                </c:pt>
                <c:pt idx="910">
                  <c:v>62.8172</c:v>
                </c:pt>
                <c:pt idx="911">
                  <c:v>62.733400000000003</c:v>
                </c:pt>
                <c:pt idx="912">
                  <c:v>58.235199999999999</c:v>
                </c:pt>
                <c:pt idx="913">
                  <c:v>53.714500000000001</c:v>
                </c:pt>
                <c:pt idx="914">
                  <c:v>50.3947</c:v>
                </c:pt>
                <c:pt idx="915">
                  <c:v>53.157600000000002</c:v>
                </c:pt>
                <c:pt idx="916">
                  <c:v>49.848799999999997</c:v>
                </c:pt>
                <c:pt idx="917">
                  <c:v>49.965000000000003</c:v>
                </c:pt>
                <c:pt idx="918">
                  <c:v>47.487099999999998</c:v>
                </c:pt>
                <c:pt idx="919">
                  <c:v>41.364699999999999</c:v>
                </c:pt>
                <c:pt idx="920">
                  <c:v>47.081200000000003</c:v>
                </c:pt>
                <c:pt idx="921">
                  <c:v>45.251300000000001</c:v>
                </c:pt>
                <c:pt idx="922">
                  <c:v>43.6843</c:v>
                </c:pt>
                <c:pt idx="923">
                  <c:v>37.385899999999999</c:v>
                </c:pt>
                <c:pt idx="924">
                  <c:v>36.414200000000001</c:v>
                </c:pt>
                <c:pt idx="925">
                  <c:v>36.795099999999998</c:v>
                </c:pt>
                <c:pt idx="926">
                  <c:v>38.577399999999997</c:v>
                </c:pt>
                <c:pt idx="927">
                  <c:v>37.288499999999999</c:v>
                </c:pt>
                <c:pt idx="928">
                  <c:v>39.230200000000004</c:v>
                </c:pt>
                <c:pt idx="929">
                  <c:v>32.346800000000002</c:v>
                </c:pt>
                <c:pt idx="930">
                  <c:v>46.687399999999997</c:v>
                </c:pt>
                <c:pt idx="931">
                  <c:v>46.378700000000002</c:v>
                </c:pt>
                <c:pt idx="932">
                  <c:v>46.231900000000003</c:v>
                </c:pt>
                <c:pt idx="933">
                  <c:v>48.202100000000002</c:v>
                </c:pt>
                <c:pt idx="934">
                  <c:v>54.5657</c:v>
                </c:pt>
                <c:pt idx="935">
                  <c:v>49.859000000000002</c:v>
                </c:pt>
                <c:pt idx="936">
                  <c:v>47.896799999999999</c:v>
                </c:pt>
                <c:pt idx="937">
                  <c:v>43.453099999999999</c:v>
                </c:pt>
                <c:pt idx="938">
                  <c:v>42.615299999999998</c:v>
                </c:pt>
                <c:pt idx="939">
                  <c:v>34.506</c:v>
                </c:pt>
                <c:pt idx="940">
                  <c:v>35.4739</c:v>
                </c:pt>
                <c:pt idx="941">
                  <c:v>36.137300000000003</c:v>
                </c:pt>
                <c:pt idx="942">
                  <c:v>40.838200000000001</c:v>
                </c:pt>
                <c:pt idx="943">
                  <c:v>43.003599999999999</c:v>
                </c:pt>
                <c:pt idx="944">
                  <c:v>39.756900000000002</c:v>
                </c:pt>
                <c:pt idx="945">
                  <c:v>40.561100000000003</c:v>
                </c:pt>
                <c:pt idx="946">
                  <c:v>46.121899999999997</c:v>
                </c:pt>
                <c:pt idx="947">
                  <c:v>42.288600000000002</c:v>
                </c:pt>
                <c:pt idx="948">
                  <c:v>43.288699999999999</c:v>
                </c:pt>
                <c:pt idx="949">
                  <c:v>36.533799999999999</c:v>
                </c:pt>
                <c:pt idx="950">
                  <c:v>36.609099999999998</c:v>
                </c:pt>
                <c:pt idx="951">
                  <c:v>40.409999999999997</c:v>
                </c:pt>
                <c:pt idx="952">
                  <c:v>37.9512</c:v>
                </c:pt>
                <c:pt idx="953">
                  <c:v>32.083199999999998</c:v>
                </c:pt>
                <c:pt idx="954">
                  <c:v>22.684999999999999</c:v>
                </c:pt>
                <c:pt idx="955">
                  <c:v>28.2347</c:v>
                </c:pt>
                <c:pt idx="956">
                  <c:v>34.662100000000002</c:v>
                </c:pt>
                <c:pt idx="957">
                  <c:v>28.941600000000001</c:v>
                </c:pt>
                <c:pt idx="958">
                  <c:v>18.743200000000002</c:v>
                </c:pt>
                <c:pt idx="959">
                  <c:v>13.561500000000001</c:v>
                </c:pt>
                <c:pt idx="960">
                  <c:v>15.8111</c:v>
                </c:pt>
                <c:pt idx="961">
                  <c:v>14.407</c:v>
                </c:pt>
                <c:pt idx="962">
                  <c:v>14.858499999999999</c:v>
                </c:pt>
              </c:numCache>
            </c:numRef>
          </c:val>
          <c:smooth val="0"/>
          <c:extLst>
            <c:ext xmlns:c16="http://schemas.microsoft.com/office/drawing/2014/chart" uri="{C3380CC4-5D6E-409C-BE32-E72D297353CC}">
              <c16:uniqueId val="{00000000-318F-4024-BE52-4110B54180E3}"/>
            </c:ext>
          </c:extLst>
        </c:ser>
        <c:dLbls>
          <c:showLegendKey val="0"/>
          <c:showVal val="0"/>
          <c:showCatName val="0"/>
          <c:showSerName val="0"/>
          <c:showPercent val="0"/>
          <c:showBubbleSize val="0"/>
        </c:dLbls>
        <c:smooth val="0"/>
        <c:axId val="1572541407"/>
        <c:axId val="771483791"/>
      </c:lineChart>
      <c:dateAx>
        <c:axId val="1572541407"/>
        <c:scaling>
          <c:orientation val="minMax"/>
        </c:scaling>
        <c:delete val="0"/>
        <c:axPos val="b"/>
        <c:numFmt formatCode="m/d/yyyy"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71483791"/>
        <c:crosses val="autoZero"/>
        <c:auto val="1"/>
        <c:lblOffset val="100"/>
        <c:baseTimeUnit val="days"/>
      </c:dateAx>
      <c:valAx>
        <c:axId val="771483791"/>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7254140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lumMod val="10000"/>
        <a:lumOff val="90000"/>
      </a:schemeClr>
    </a:solid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UK 30-Year</c:v>
                </c:pt>
              </c:strCache>
            </c:strRef>
          </c:tx>
          <c:spPr>
            <a:ln w="28575" cap="rnd">
              <a:solidFill>
                <a:schemeClr val="accent1"/>
              </a:solidFill>
              <a:round/>
            </a:ln>
            <a:effectLst/>
          </c:spPr>
          <c:marker>
            <c:symbol val="none"/>
          </c:marker>
          <c:cat>
            <c:numRef>
              <c:f>Sheet1!$A$2:$A$964</c:f>
              <c:numCache>
                <c:formatCode>m/d/yyyy</c:formatCode>
                <c:ptCount val="963"/>
                <c:pt idx="0">
                  <c:v>43832</c:v>
                </c:pt>
                <c:pt idx="1">
                  <c:v>43833</c:v>
                </c:pt>
                <c:pt idx="2">
                  <c:v>43836</c:v>
                </c:pt>
                <c:pt idx="3">
                  <c:v>43837</c:v>
                </c:pt>
                <c:pt idx="4">
                  <c:v>43838</c:v>
                </c:pt>
                <c:pt idx="5">
                  <c:v>43839</c:v>
                </c:pt>
                <c:pt idx="6">
                  <c:v>43840</c:v>
                </c:pt>
                <c:pt idx="7">
                  <c:v>43843</c:v>
                </c:pt>
                <c:pt idx="8">
                  <c:v>43844</c:v>
                </c:pt>
                <c:pt idx="9">
                  <c:v>43845</c:v>
                </c:pt>
                <c:pt idx="10">
                  <c:v>43846</c:v>
                </c:pt>
                <c:pt idx="11">
                  <c:v>43847</c:v>
                </c:pt>
                <c:pt idx="12">
                  <c:v>43850</c:v>
                </c:pt>
                <c:pt idx="13">
                  <c:v>43851</c:v>
                </c:pt>
                <c:pt idx="14">
                  <c:v>43852</c:v>
                </c:pt>
                <c:pt idx="15">
                  <c:v>43853</c:v>
                </c:pt>
                <c:pt idx="16">
                  <c:v>43854</c:v>
                </c:pt>
                <c:pt idx="17">
                  <c:v>43857</c:v>
                </c:pt>
                <c:pt idx="18">
                  <c:v>43858</c:v>
                </c:pt>
                <c:pt idx="19">
                  <c:v>43859</c:v>
                </c:pt>
                <c:pt idx="20">
                  <c:v>43860</c:v>
                </c:pt>
                <c:pt idx="21">
                  <c:v>43861</c:v>
                </c:pt>
                <c:pt idx="22">
                  <c:v>43864</c:v>
                </c:pt>
                <c:pt idx="23">
                  <c:v>43865</c:v>
                </c:pt>
                <c:pt idx="24">
                  <c:v>43866</c:v>
                </c:pt>
                <c:pt idx="25">
                  <c:v>43867</c:v>
                </c:pt>
                <c:pt idx="26">
                  <c:v>43868</c:v>
                </c:pt>
                <c:pt idx="27">
                  <c:v>43871</c:v>
                </c:pt>
                <c:pt idx="28">
                  <c:v>43872</c:v>
                </c:pt>
                <c:pt idx="29">
                  <c:v>43873</c:v>
                </c:pt>
                <c:pt idx="30">
                  <c:v>43874</c:v>
                </c:pt>
                <c:pt idx="31">
                  <c:v>43875</c:v>
                </c:pt>
                <c:pt idx="32">
                  <c:v>43878</c:v>
                </c:pt>
                <c:pt idx="33">
                  <c:v>43879</c:v>
                </c:pt>
                <c:pt idx="34">
                  <c:v>43880</c:v>
                </c:pt>
                <c:pt idx="35">
                  <c:v>43881</c:v>
                </c:pt>
                <c:pt idx="36">
                  <c:v>43882</c:v>
                </c:pt>
                <c:pt idx="37">
                  <c:v>43885</c:v>
                </c:pt>
                <c:pt idx="38">
                  <c:v>43886</c:v>
                </c:pt>
                <c:pt idx="39">
                  <c:v>43887</c:v>
                </c:pt>
                <c:pt idx="40">
                  <c:v>43888</c:v>
                </c:pt>
                <c:pt idx="41">
                  <c:v>43889</c:v>
                </c:pt>
                <c:pt idx="42">
                  <c:v>43892</c:v>
                </c:pt>
                <c:pt idx="43">
                  <c:v>43893</c:v>
                </c:pt>
                <c:pt idx="44">
                  <c:v>43894</c:v>
                </c:pt>
                <c:pt idx="45">
                  <c:v>43895</c:v>
                </c:pt>
                <c:pt idx="46">
                  <c:v>43896</c:v>
                </c:pt>
                <c:pt idx="47">
                  <c:v>43899</c:v>
                </c:pt>
                <c:pt idx="48">
                  <c:v>43900</c:v>
                </c:pt>
                <c:pt idx="49">
                  <c:v>43901</c:v>
                </c:pt>
                <c:pt idx="50">
                  <c:v>43902</c:v>
                </c:pt>
                <c:pt idx="51">
                  <c:v>43903</c:v>
                </c:pt>
                <c:pt idx="52">
                  <c:v>43906</c:v>
                </c:pt>
                <c:pt idx="53">
                  <c:v>43907</c:v>
                </c:pt>
                <c:pt idx="54">
                  <c:v>43908</c:v>
                </c:pt>
                <c:pt idx="55">
                  <c:v>43909</c:v>
                </c:pt>
                <c:pt idx="56">
                  <c:v>43910</c:v>
                </c:pt>
                <c:pt idx="57">
                  <c:v>43913</c:v>
                </c:pt>
                <c:pt idx="58">
                  <c:v>43914</c:v>
                </c:pt>
                <c:pt idx="59">
                  <c:v>43915</c:v>
                </c:pt>
                <c:pt idx="60">
                  <c:v>43916</c:v>
                </c:pt>
                <c:pt idx="61">
                  <c:v>43917</c:v>
                </c:pt>
                <c:pt idx="62">
                  <c:v>43920</c:v>
                </c:pt>
                <c:pt idx="63">
                  <c:v>43921</c:v>
                </c:pt>
                <c:pt idx="64">
                  <c:v>43922</c:v>
                </c:pt>
                <c:pt idx="65">
                  <c:v>43923</c:v>
                </c:pt>
                <c:pt idx="66">
                  <c:v>43924</c:v>
                </c:pt>
                <c:pt idx="67">
                  <c:v>43927</c:v>
                </c:pt>
                <c:pt idx="68">
                  <c:v>43928</c:v>
                </c:pt>
                <c:pt idx="69">
                  <c:v>43929</c:v>
                </c:pt>
                <c:pt idx="70">
                  <c:v>43930</c:v>
                </c:pt>
                <c:pt idx="71">
                  <c:v>43934</c:v>
                </c:pt>
                <c:pt idx="72">
                  <c:v>43935</c:v>
                </c:pt>
                <c:pt idx="73">
                  <c:v>43936</c:v>
                </c:pt>
                <c:pt idx="74">
                  <c:v>43937</c:v>
                </c:pt>
                <c:pt idx="75">
                  <c:v>43938</c:v>
                </c:pt>
                <c:pt idx="76">
                  <c:v>43941</c:v>
                </c:pt>
                <c:pt idx="77">
                  <c:v>43942</c:v>
                </c:pt>
                <c:pt idx="78">
                  <c:v>43943</c:v>
                </c:pt>
                <c:pt idx="79">
                  <c:v>43944</c:v>
                </c:pt>
                <c:pt idx="80">
                  <c:v>43945</c:v>
                </c:pt>
                <c:pt idx="81">
                  <c:v>43948</c:v>
                </c:pt>
                <c:pt idx="82">
                  <c:v>43949</c:v>
                </c:pt>
                <c:pt idx="83">
                  <c:v>43950</c:v>
                </c:pt>
                <c:pt idx="84">
                  <c:v>43951</c:v>
                </c:pt>
                <c:pt idx="85">
                  <c:v>43952</c:v>
                </c:pt>
                <c:pt idx="86">
                  <c:v>43955</c:v>
                </c:pt>
                <c:pt idx="87">
                  <c:v>43956</c:v>
                </c:pt>
                <c:pt idx="88">
                  <c:v>43957</c:v>
                </c:pt>
                <c:pt idx="89">
                  <c:v>43958</c:v>
                </c:pt>
                <c:pt idx="90">
                  <c:v>43959</c:v>
                </c:pt>
                <c:pt idx="91">
                  <c:v>43962</c:v>
                </c:pt>
                <c:pt idx="92">
                  <c:v>43963</c:v>
                </c:pt>
                <c:pt idx="93">
                  <c:v>43964</c:v>
                </c:pt>
                <c:pt idx="94">
                  <c:v>43965</c:v>
                </c:pt>
                <c:pt idx="95">
                  <c:v>43966</c:v>
                </c:pt>
                <c:pt idx="96">
                  <c:v>43969</c:v>
                </c:pt>
                <c:pt idx="97">
                  <c:v>43970</c:v>
                </c:pt>
                <c:pt idx="98">
                  <c:v>43971</c:v>
                </c:pt>
                <c:pt idx="99">
                  <c:v>43972</c:v>
                </c:pt>
                <c:pt idx="100">
                  <c:v>43973</c:v>
                </c:pt>
                <c:pt idx="101">
                  <c:v>43977</c:v>
                </c:pt>
                <c:pt idx="102">
                  <c:v>43978</c:v>
                </c:pt>
                <c:pt idx="103">
                  <c:v>43979</c:v>
                </c:pt>
                <c:pt idx="104">
                  <c:v>43980</c:v>
                </c:pt>
                <c:pt idx="105">
                  <c:v>43983</c:v>
                </c:pt>
                <c:pt idx="106">
                  <c:v>43984</c:v>
                </c:pt>
                <c:pt idx="107">
                  <c:v>43985</c:v>
                </c:pt>
                <c:pt idx="108">
                  <c:v>43986</c:v>
                </c:pt>
                <c:pt idx="109">
                  <c:v>43987</c:v>
                </c:pt>
                <c:pt idx="110">
                  <c:v>43990</c:v>
                </c:pt>
                <c:pt idx="111">
                  <c:v>43991</c:v>
                </c:pt>
                <c:pt idx="112">
                  <c:v>43992</c:v>
                </c:pt>
                <c:pt idx="113">
                  <c:v>43993</c:v>
                </c:pt>
                <c:pt idx="114">
                  <c:v>43994</c:v>
                </c:pt>
                <c:pt idx="115">
                  <c:v>43997</c:v>
                </c:pt>
                <c:pt idx="116">
                  <c:v>43998</c:v>
                </c:pt>
                <c:pt idx="117">
                  <c:v>43999</c:v>
                </c:pt>
                <c:pt idx="118">
                  <c:v>44000</c:v>
                </c:pt>
                <c:pt idx="119">
                  <c:v>44001</c:v>
                </c:pt>
                <c:pt idx="120">
                  <c:v>44004</c:v>
                </c:pt>
                <c:pt idx="121">
                  <c:v>44005</c:v>
                </c:pt>
                <c:pt idx="122">
                  <c:v>44006</c:v>
                </c:pt>
                <c:pt idx="123">
                  <c:v>44007</c:v>
                </c:pt>
                <c:pt idx="124">
                  <c:v>44008</c:v>
                </c:pt>
                <c:pt idx="125">
                  <c:v>44011</c:v>
                </c:pt>
                <c:pt idx="126">
                  <c:v>44012</c:v>
                </c:pt>
                <c:pt idx="127">
                  <c:v>44013</c:v>
                </c:pt>
                <c:pt idx="128">
                  <c:v>44014</c:v>
                </c:pt>
                <c:pt idx="129">
                  <c:v>44015</c:v>
                </c:pt>
                <c:pt idx="130">
                  <c:v>44018</c:v>
                </c:pt>
                <c:pt idx="131">
                  <c:v>44019</c:v>
                </c:pt>
                <c:pt idx="132">
                  <c:v>44020</c:v>
                </c:pt>
                <c:pt idx="133">
                  <c:v>44021</c:v>
                </c:pt>
                <c:pt idx="134">
                  <c:v>44022</c:v>
                </c:pt>
                <c:pt idx="135">
                  <c:v>44025</c:v>
                </c:pt>
                <c:pt idx="136">
                  <c:v>44026</c:v>
                </c:pt>
                <c:pt idx="137">
                  <c:v>44027</c:v>
                </c:pt>
                <c:pt idx="138">
                  <c:v>44028</c:v>
                </c:pt>
                <c:pt idx="139">
                  <c:v>44029</c:v>
                </c:pt>
                <c:pt idx="140">
                  <c:v>44032</c:v>
                </c:pt>
                <c:pt idx="141">
                  <c:v>44033</c:v>
                </c:pt>
                <c:pt idx="142">
                  <c:v>44034</c:v>
                </c:pt>
                <c:pt idx="143">
                  <c:v>44035</c:v>
                </c:pt>
                <c:pt idx="144">
                  <c:v>44036</c:v>
                </c:pt>
                <c:pt idx="145">
                  <c:v>44039</c:v>
                </c:pt>
                <c:pt idx="146">
                  <c:v>44040</c:v>
                </c:pt>
                <c:pt idx="147">
                  <c:v>44041</c:v>
                </c:pt>
                <c:pt idx="148">
                  <c:v>44042</c:v>
                </c:pt>
                <c:pt idx="149">
                  <c:v>44043</c:v>
                </c:pt>
                <c:pt idx="150">
                  <c:v>44046</c:v>
                </c:pt>
                <c:pt idx="151">
                  <c:v>44047</c:v>
                </c:pt>
                <c:pt idx="152">
                  <c:v>44048</c:v>
                </c:pt>
                <c:pt idx="153">
                  <c:v>44049</c:v>
                </c:pt>
                <c:pt idx="154">
                  <c:v>44050</c:v>
                </c:pt>
                <c:pt idx="155">
                  <c:v>44053</c:v>
                </c:pt>
                <c:pt idx="156">
                  <c:v>44054</c:v>
                </c:pt>
                <c:pt idx="157">
                  <c:v>44055</c:v>
                </c:pt>
                <c:pt idx="158">
                  <c:v>44056</c:v>
                </c:pt>
                <c:pt idx="159">
                  <c:v>44057</c:v>
                </c:pt>
                <c:pt idx="160">
                  <c:v>44060</c:v>
                </c:pt>
                <c:pt idx="161">
                  <c:v>44061</c:v>
                </c:pt>
                <c:pt idx="162">
                  <c:v>44062</c:v>
                </c:pt>
                <c:pt idx="163">
                  <c:v>44063</c:v>
                </c:pt>
                <c:pt idx="164">
                  <c:v>44064</c:v>
                </c:pt>
                <c:pt idx="165">
                  <c:v>44067</c:v>
                </c:pt>
                <c:pt idx="166">
                  <c:v>44068</c:v>
                </c:pt>
                <c:pt idx="167">
                  <c:v>44069</c:v>
                </c:pt>
                <c:pt idx="168">
                  <c:v>44070</c:v>
                </c:pt>
                <c:pt idx="169">
                  <c:v>44071</c:v>
                </c:pt>
                <c:pt idx="170">
                  <c:v>44074</c:v>
                </c:pt>
                <c:pt idx="171">
                  <c:v>44075</c:v>
                </c:pt>
                <c:pt idx="172">
                  <c:v>44076</c:v>
                </c:pt>
                <c:pt idx="173">
                  <c:v>44077</c:v>
                </c:pt>
                <c:pt idx="174">
                  <c:v>44078</c:v>
                </c:pt>
                <c:pt idx="175">
                  <c:v>44081</c:v>
                </c:pt>
                <c:pt idx="176">
                  <c:v>44082</c:v>
                </c:pt>
                <c:pt idx="177">
                  <c:v>44083</c:v>
                </c:pt>
                <c:pt idx="178">
                  <c:v>44084</c:v>
                </c:pt>
                <c:pt idx="179">
                  <c:v>44085</c:v>
                </c:pt>
                <c:pt idx="180">
                  <c:v>44088</c:v>
                </c:pt>
                <c:pt idx="181">
                  <c:v>44089</c:v>
                </c:pt>
                <c:pt idx="182">
                  <c:v>44090</c:v>
                </c:pt>
                <c:pt idx="183">
                  <c:v>44091</c:v>
                </c:pt>
                <c:pt idx="184">
                  <c:v>44092</c:v>
                </c:pt>
                <c:pt idx="185">
                  <c:v>44095</c:v>
                </c:pt>
                <c:pt idx="186">
                  <c:v>44096</c:v>
                </c:pt>
                <c:pt idx="187">
                  <c:v>44097</c:v>
                </c:pt>
                <c:pt idx="188">
                  <c:v>44098</c:v>
                </c:pt>
                <c:pt idx="189">
                  <c:v>44099</c:v>
                </c:pt>
                <c:pt idx="190">
                  <c:v>44102</c:v>
                </c:pt>
                <c:pt idx="191">
                  <c:v>44103</c:v>
                </c:pt>
                <c:pt idx="192">
                  <c:v>44104</c:v>
                </c:pt>
                <c:pt idx="193">
                  <c:v>44105</c:v>
                </c:pt>
                <c:pt idx="194">
                  <c:v>44106</c:v>
                </c:pt>
                <c:pt idx="195">
                  <c:v>44109</c:v>
                </c:pt>
                <c:pt idx="196">
                  <c:v>44110</c:v>
                </c:pt>
                <c:pt idx="197">
                  <c:v>44111</c:v>
                </c:pt>
                <c:pt idx="198">
                  <c:v>44112</c:v>
                </c:pt>
                <c:pt idx="199">
                  <c:v>44113</c:v>
                </c:pt>
                <c:pt idx="200">
                  <c:v>44116</c:v>
                </c:pt>
                <c:pt idx="201">
                  <c:v>44117</c:v>
                </c:pt>
                <c:pt idx="202">
                  <c:v>44118</c:v>
                </c:pt>
                <c:pt idx="203">
                  <c:v>44119</c:v>
                </c:pt>
                <c:pt idx="204">
                  <c:v>44120</c:v>
                </c:pt>
                <c:pt idx="205">
                  <c:v>44123</c:v>
                </c:pt>
                <c:pt idx="206">
                  <c:v>44124</c:v>
                </c:pt>
                <c:pt idx="207">
                  <c:v>44125</c:v>
                </c:pt>
                <c:pt idx="208">
                  <c:v>44126</c:v>
                </c:pt>
                <c:pt idx="209">
                  <c:v>44127</c:v>
                </c:pt>
                <c:pt idx="210">
                  <c:v>44130</c:v>
                </c:pt>
                <c:pt idx="211">
                  <c:v>44131</c:v>
                </c:pt>
                <c:pt idx="212">
                  <c:v>44132</c:v>
                </c:pt>
                <c:pt idx="213">
                  <c:v>44133</c:v>
                </c:pt>
                <c:pt idx="214">
                  <c:v>44134</c:v>
                </c:pt>
                <c:pt idx="215">
                  <c:v>44137</c:v>
                </c:pt>
                <c:pt idx="216">
                  <c:v>44138</c:v>
                </c:pt>
                <c:pt idx="217">
                  <c:v>44139</c:v>
                </c:pt>
                <c:pt idx="218">
                  <c:v>44140</c:v>
                </c:pt>
                <c:pt idx="219">
                  <c:v>44141</c:v>
                </c:pt>
                <c:pt idx="220">
                  <c:v>44144</c:v>
                </c:pt>
                <c:pt idx="221">
                  <c:v>44145</c:v>
                </c:pt>
                <c:pt idx="222">
                  <c:v>44146</c:v>
                </c:pt>
                <c:pt idx="223">
                  <c:v>44147</c:v>
                </c:pt>
                <c:pt idx="224">
                  <c:v>44148</c:v>
                </c:pt>
                <c:pt idx="225">
                  <c:v>44151</c:v>
                </c:pt>
                <c:pt idx="226">
                  <c:v>44152</c:v>
                </c:pt>
                <c:pt idx="227">
                  <c:v>44153</c:v>
                </c:pt>
                <c:pt idx="228">
                  <c:v>44154</c:v>
                </c:pt>
                <c:pt idx="229">
                  <c:v>44155</c:v>
                </c:pt>
                <c:pt idx="230">
                  <c:v>44158</c:v>
                </c:pt>
                <c:pt idx="231">
                  <c:v>44159</c:v>
                </c:pt>
                <c:pt idx="232">
                  <c:v>44160</c:v>
                </c:pt>
                <c:pt idx="233">
                  <c:v>44161</c:v>
                </c:pt>
                <c:pt idx="234">
                  <c:v>44162</c:v>
                </c:pt>
                <c:pt idx="235">
                  <c:v>44165</c:v>
                </c:pt>
                <c:pt idx="236">
                  <c:v>44166</c:v>
                </c:pt>
                <c:pt idx="237">
                  <c:v>44167</c:v>
                </c:pt>
                <c:pt idx="238">
                  <c:v>44168</c:v>
                </c:pt>
                <c:pt idx="239">
                  <c:v>44169</c:v>
                </c:pt>
                <c:pt idx="240">
                  <c:v>44172</c:v>
                </c:pt>
                <c:pt idx="241">
                  <c:v>44173</c:v>
                </c:pt>
                <c:pt idx="242">
                  <c:v>44174</c:v>
                </c:pt>
                <c:pt idx="243">
                  <c:v>44175</c:v>
                </c:pt>
                <c:pt idx="244">
                  <c:v>44176</c:v>
                </c:pt>
                <c:pt idx="245">
                  <c:v>44179</c:v>
                </c:pt>
                <c:pt idx="246">
                  <c:v>44180</c:v>
                </c:pt>
                <c:pt idx="247">
                  <c:v>44181</c:v>
                </c:pt>
                <c:pt idx="248">
                  <c:v>44182</c:v>
                </c:pt>
                <c:pt idx="249">
                  <c:v>44183</c:v>
                </c:pt>
                <c:pt idx="250">
                  <c:v>44186</c:v>
                </c:pt>
                <c:pt idx="251">
                  <c:v>44187</c:v>
                </c:pt>
                <c:pt idx="252">
                  <c:v>44188</c:v>
                </c:pt>
                <c:pt idx="253">
                  <c:v>44189</c:v>
                </c:pt>
                <c:pt idx="254">
                  <c:v>44193</c:v>
                </c:pt>
                <c:pt idx="255">
                  <c:v>44194</c:v>
                </c:pt>
                <c:pt idx="256">
                  <c:v>44195</c:v>
                </c:pt>
                <c:pt idx="257">
                  <c:v>44196</c:v>
                </c:pt>
                <c:pt idx="258">
                  <c:v>44200</c:v>
                </c:pt>
                <c:pt idx="259">
                  <c:v>44201</c:v>
                </c:pt>
                <c:pt idx="260">
                  <c:v>44202</c:v>
                </c:pt>
                <c:pt idx="261">
                  <c:v>44203</c:v>
                </c:pt>
                <c:pt idx="262">
                  <c:v>44204</c:v>
                </c:pt>
                <c:pt idx="263">
                  <c:v>44207</c:v>
                </c:pt>
                <c:pt idx="264">
                  <c:v>44208</c:v>
                </c:pt>
                <c:pt idx="265">
                  <c:v>44209</c:v>
                </c:pt>
                <c:pt idx="266">
                  <c:v>44210</c:v>
                </c:pt>
                <c:pt idx="267">
                  <c:v>44211</c:v>
                </c:pt>
                <c:pt idx="268">
                  <c:v>44214</c:v>
                </c:pt>
                <c:pt idx="269">
                  <c:v>44215</c:v>
                </c:pt>
                <c:pt idx="270">
                  <c:v>44216</c:v>
                </c:pt>
                <c:pt idx="271">
                  <c:v>44217</c:v>
                </c:pt>
                <c:pt idx="272">
                  <c:v>44218</c:v>
                </c:pt>
                <c:pt idx="273">
                  <c:v>44221</c:v>
                </c:pt>
                <c:pt idx="274">
                  <c:v>44222</c:v>
                </c:pt>
                <c:pt idx="275">
                  <c:v>44223</c:v>
                </c:pt>
                <c:pt idx="276">
                  <c:v>44224</c:v>
                </c:pt>
                <c:pt idx="277">
                  <c:v>44225</c:v>
                </c:pt>
                <c:pt idx="278">
                  <c:v>44228</c:v>
                </c:pt>
                <c:pt idx="279">
                  <c:v>44229</c:v>
                </c:pt>
                <c:pt idx="280">
                  <c:v>44230</c:v>
                </c:pt>
                <c:pt idx="281">
                  <c:v>44231</c:v>
                </c:pt>
                <c:pt idx="282">
                  <c:v>44232</c:v>
                </c:pt>
                <c:pt idx="283">
                  <c:v>44235</c:v>
                </c:pt>
                <c:pt idx="284">
                  <c:v>44236</c:v>
                </c:pt>
                <c:pt idx="285">
                  <c:v>44237</c:v>
                </c:pt>
                <c:pt idx="286">
                  <c:v>44238</c:v>
                </c:pt>
                <c:pt idx="287">
                  <c:v>44239</c:v>
                </c:pt>
                <c:pt idx="288">
                  <c:v>44242</c:v>
                </c:pt>
                <c:pt idx="289">
                  <c:v>44243</c:v>
                </c:pt>
                <c:pt idx="290">
                  <c:v>44244</c:v>
                </c:pt>
                <c:pt idx="291">
                  <c:v>44245</c:v>
                </c:pt>
                <c:pt idx="292">
                  <c:v>44246</c:v>
                </c:pt>
                <c:pt idx="293">
                  <c:v>44249</c:v>
                </c:pt>
                <c:pt idx="294">
                  <c:v>44250</c:v>
                </c:pt>
                <c:pt idx="295">
                  <c:v>44251</c:v>
                </c:pt>
                <c:pt idx="296">
                  <c:v>44252</c:v>
                </c:pt>
                <c:pt idx="297">
                  <c:v>44253</c:v>
                </c:pt>
                <c:pt idx="298">
                  <c:v>44256</c:v>
                </c:pt>
                <c:pt idx="299">
                  <c:v>44257</c:v>
                </c:pt>
                <c:pt idx="300">
                  <c:v>44258</c:v>
                </c:pt>
                <c:pt idx="301">
                  <c:v>44259</c:v>
                </c:pt>
                <c:pt idx="302">
                  <c:v>44260</c:v>
                </c:pt>
                <c:pt idx="303">
                  <c:v>44263</c:v>
                </c:pt>
                <c:pt idx="304">
                  <c:v>44264</c:v>
                </c:pt>
                <c:pt idx="305">
                  <c:v>44265</c:v>
                </c:pt>
                <c:pt idx="306">
                  <c:v>44266</c:v>
                </c:pt>
                <c:pt idx="307">
                  <c:v>44267</c:v>
                </c:pt>
                <c:pt idx="308">
                  <c:v>44270</c:v>
                </c:pt>
                <c:pt idx="309">
                  <c:v>44271</c:v>
                </c:pt>
                <c:pt idx="310">
                  <c:v>44272</c:v>
                </c:pt>
                <c:pt idx="311">
                  <c:v>44273</c:v>
                </c:pt>
                <c:pt idx="312">
                  <c:v>44274</c:v>
                </c:pt>
                <c:pt idx="313">
                  <c:v>44277</c:v>
                </c:pt>
                <c:pt idx="314">
                  <c:v>44278</c:v>
                </c:pt>
                <c:pt idx="315">
                  <c:v>44279</c:v>
                </c:pt>
                <c:pt idx="316">
                  <c:v>44280</c:v>
                </c:pt>
                <c:pt idx="317">
                  <c:v>44281</c:v>
                </c:pt>
                <c:pt idx="318">
                  <c:v>44284</c:v>
                </c:pt>
                <c:pt idx="319">
                  <c:v>44285</c:v>
                </c:pt>
                <c:pt idx="320">
                  <c:v>44286</c:v>
                </c:pt>
                <c:pt idx="321">
                  <c:v>44287</c:v>
                </c:pt>
                <c:pt idx="322">
                  <c:v>44291</c:v>
                </c:pt>
                <c:pt idx="323">
                  <c:v>44292</c:v>
                </c:pt>
                <c:pt idx="324">
                  <c:v>44293</c:v>
                </c:pt>
                <c:pt idx="325">
                  <c:v>44294</c:v>
                </c:pt>
                <c:pt idx="326">
                  <c:v>44295</c:v>
                </c:pt>
                <c:pt idx="327">
                  <c:v>44298</c:v>
                </c:pt>
                <c:pt idx="328">
                  <c:v>44299</c:v>
                </c:pt>
                <c:pt idx="329">
                  <c:v>44300</c:v>
                </c:pt>
                <c:pt idx="330">
                  <c:v>44301</c:v>
                </c:pt>
                <c:pt idx="331">
                  <c:v>44302</c:v>
                </c:pt>
                <c:pt idx="332">
                  <c:v>44305</c:v>
                </c:pt>
                <c:pt idx="333">
                  <c:v>44306</c:v>
                </c:pt>
                <c:pt idx="334">
                  <c:v>44307</c:v>
                </c:pt>
                <c:pt idx="335">
                  <c:v>44308</c:v>
                </c:pt>
                <c:pt idx="336">
                  <c:v>44309</c:v>
                </c:pt>
                <c:pt idx="337">
                  <c:v>44312</c:v>
                </c:pt>
                <c:pt idx="338">
                  <c:v>44313</c:v>
                </c:pt>
                <c:pt idx="339">
                  <c:v>44314</c:v>
                </c:pt>
                <c:pt idx="340">
                  <c:v>44315</c:v>
                </c:pt>
                <c:pt idx="341">
                  <c:v>44316</c:v>
                </c:pt>
                <c:pt idx="342">
                  <c:v>44319</c:v>
                </c:pt>
                <c:pt idx="343">
                  <c:v>44320</c:v>
                </c:pt>
                <c:pt idx="344">
                  <c:v>44321</c:v>
                </c:pt>
                <c:pt idx="345">
                  <c:v>44322</c:v>
                </c:pt>
                <c:pt idx="346">
                  <c:v>44323</c:v>
                </c:pt>
                <c:pt idx="347">
                  <c:v>44326</c:v>
                </c:pt>
                <c:pt idx="348">
                  <c:v>44327</c:v>
                </c:pt>
                <c:pt idx="349">
                  <c:v>44328</c:v>
                </c:pt>
                <c:pt idx="350">
                  <c:v>44329</c:v>
                </c:pt>
                <c:pt idx="351">
                  <c:v>44330</c:v>
                </c:pt>
                <c:pt idx="352">
                  <c:v>44333</c:v>
                </c:pt>
                <c:pt idx="353">
                  <c:v>44334</c:v>
                </c:pt>
                <c:pt idx="354">
                  <c:v>44335</c:v>
                </c:pt>
                <c:pt idx="355">
                  <c:v>44336</c:v>
                </c:pt>
                <c:pt idx="356">
                  <c:v>44337</c:v>
                </c:pt>
                <c:pt idx="357">
                  <c:v>44340</c:v>
                </c:pt>
                <c:pt idx="358">
                  <c:v>44341</c:v>
                </c:pt>
                <c:pt idx="359">
                  <c:v>44342</c:v>
                </c:pt>
                <c:pt idx="360">
                  <c:v>44343</c:v>
                </c:pt>
                <c:pt idx="361">
                  <c:v>44344</c:v>
                </c:pt>
                <c:pt idx="362">
                  <c:v>44348</c:v>
                </c:pt>
                <c:pt idx="363">
                  <c:v>44349</c:v>
                </c:pt>
                <c:pt idx="364">
                  <c:v>44350</c:v>
                </c:pt>
                <c:pt idx="365">
                  <c:v>44351</c:v>
                </c:pt>
                <c:pt idx="366">
                  <c:v>44354</c:v>
                </c:pt>
                <c:pt idx="367">
                  <c:v>44355</c:v>
                </c:pt>
                <c:pt idx="368">
                  <c:v>44356</c:v>
                </c:pt>
                <c:pt idx="369">
                  <c:v>44357</c:v>
                </c:pt>
                <c:pt idx="370">
                  <c:v>44358</c:v>
                </c:pt>
                <c:pt idx="371">
                  <c:v>44361</c:v>
                </c:pt>
                <c:pt idx="372">
                  <c:v>44362</c:v>
                </c:pt>
                <c:pt idx="373">
                  <c:v>44363</c:v>
                </c:pt>
                <c:pt idx="374">
                  <c:v>44364</c:v>
                </c:pt>
                <c:pt idx="375">
                  <c:v>44365</c:v>
                </c:pt>
                <c:pt idx="376">
                  <c:v>44368</c:v>
                </c:pt>
                <c:pt idx="377">
                  <c:v>44369</c:v>
                </c:pt>
                <c:pt idx="378">
                  <c:v>44370</c:v>
                </c:pt>
                <c:pt idx="379">
                  <c:v>44371</c:v>
                </c:pt>
                <c:pt idx="380">
                  <c:v>44372</c:v>
                </c:pt>
                <c:pt idx="381">
                  <c:v>44375</c:v>
                </c:pt>
                <c:pt idx="382">
                  <c:v>44376</c:v>
                </c:pt>
                <c:pt idx="383">
                  <c:v>44377</c:v>
                </c:pt>
                <c:pt idx="384">
                  <c:v>44378</c:v>
                </c:pt>
                <c:pt idx="385">
                  <c:v>44379</c:v>
                </c:pt>
                <c:pt idx="386">
                  <c:v>44382</c:v>
                </c:pt>
                <c:pt idx="387">
                  <c:v>44383</c:v>
                </c:pt>
                <c:pt idx="388">
                  <c:v>44384</c:v>
                </c:pt>
                <c:pt idx="389">
                  <c:v>44385</c:v>
                </c:pt>
                <c:pt idx="390">
                  <c:v>44386</c:v>
                </c:pt>
                <c:pt idx="391">
                  <c:v>44389</c:v>
                </c:pt>
                <c:pt idx="392">
                  <c:v>44390</c:v>
                </c:pt>
                <c:pt idx="393">
                  <c:v>44391</c:v>
                </c:pt>
                <c:pt idx="394">
                  <c:v>44392</c:v>
                </c:pt>
                <c:pt idx="395">
                  <c:v>44393</c:v>
                </c:pt>
                <c:pt idx="396">
                  <c:v>44396</c:v>
                </c:pt>
                <c:pt idx="397">
                  <c:v>44397</c:v>
                </c:pt>
                <c:pt idx="398">
                  <c:v>44398</c:v>
                </c:pt>
                <c:pt idx="399">
                  <c:v>44399</c:v>
                </c:pt>
                <c:pt idx="400">
                  <c:v>44400</c:v>
                </c:pt>
                <c:pt idx="401">
                  <c:v>44403</c:v>
                </c:pt>
                <c:pt idx="402">
                  <c:v>44404</c:v>
                </c:pt>
                <c:pt idx="403">
                  <c:v>44405</c:v>
                </c:pt>
                <c:pt idx="404">
                  <c:v>44406</c:v>
                </c:pt>
                <c:pt idx="405">
                  <c:v>44407</c:v>
                </c:pt>
                <c:pt idx="406">
                  <c:v>44410</c:v>
                </c:pt>
                <c:pt idx="407">
                  <c:v>44411</c:v>
                </c:pt>
                <c:pt idx="408">
                  <c:v>44412</c:v>
                </c:pt>
                <c:pt idx="409">
                  <c:v>44413</c:v>
                </c:pt>
                <c:pt idx="410">
                  <c:v>44414</c:v>
                </c:pt>
                <c:pt idx="411">
                  <c:v>44417</c:v>
                </c:pt>
                <c:pt idx="412">
                  <c:v>44418</c:v>
                </c:pt>
                <c:pt idx="413">
                  <c:v>44419</c:v>
                </c:pt>
                <c:pt idx="414">
                  <c:v>44420</c:v>
                </c:pt>
                <c:pt idx="415">
                  <c:v>44421</c:v>
                </c:pt>
                <c:pt idx="416">
                  <c:v>44424</c:v>
                </c:pt>
                <c:pt idx="417">
                  <c:v>44425</c:v>
                </c:pt>
                <c:pt idx="418">
                  <c:v>44426</c:v>
                </c:pt>
                <c:pt idx="419">
                  <c:v>44427</c:v>
                </c:pt>
                <c:pt idx="420">
                  <c:v>44428</c:v>
                </c:pt>
                <c:pt idx="421">
                  <c:v>44431</c:v>
                </c:pt>
                <c:pt idx="422">
                  <c:v>44432</c:v>
                </c:pt>
                <c:pt idx="423">
                  <c:v>44433</c:v>
                </c:pt>
                <c:pt idx="424">
                  <c:v>44434</c:v>
                </c:pt>
                <c:pt idx="425">
                  <c:v>44435</c:v>
                </c:pt>
                <c:pt idx="426">
                  <c:v>44438</c:v>
                </c:pt>
                <c:pt idx="427">
                  <c:v>44439</c:v>
                </c:pt>
                <c:pt idx="428">
                  <c:v>44440</c:v>
                </c:pt>
                <c:pt idx="429">
                  <c:v>44441</c:v>
                </c:pt>
                <c:pt idx="430">
                  <c:v>44442</c:v>
                </c:pt>
                <c:pt idx="431">
                  <c:v>44445</c:v>
                </c:pt>
                <c:pt idx="432">
                  <c:v>44446</c:v>
                </c:pt>
                <c:pt idx="433">
                  <c:v>44447</c:v>
                </c:pt>
                <c:pt idx="434">
                  <c:v>44448</c:v>
                </c:pt>
                <c:pt idx="435">
                  <c:v>44449</c:v>
                </c:pt>
                <c:pt idx="436">
                  <c:v>44452</c:v>
                </c:pt>
                <c:pt idx="437">
                  <c:v>44453</c:v>
                </c:pt>
                <c:pt idx="438">
                  <c:v>44454</c:v>
                </c:pt>
                <c:pt idx="439">
                  <c:v>44455</c:v>
                </c:pt>
                <c:pt idx="440">
                  <c:v>44456</c:v>
                </c:pt>
                <c:pt idx="441">
                  <c:v>44459</c:v>
                </c:pt>
                <c:pt idx="442">
                  <c:v>44460</c:v>
                </c:pt>
                <c:pt idx="443">
                  <c:v>44461</c:v>
                </c:pt>
                <c:pt idx="444">
                  <c:v>44462</c:v>
                </c:pt>
                <c:pt idx="445">
                  <c:v>44463</c:v>
                </c:pt>
                <c:pt idx="446">
                  <c:v>44466</c:v>
                </c:pt>
                <c:pt idx="447">
                  <c:v>44467</c:v>
                </c:pt>
                <c:pt idx="448">
                  <c:v>44468</c:v>
                </c:pt>
                <c:pt idx="449">
                  <c:v>44469</c:v>
                </c:pt>
                <c:pt idx="450">
                  <c:v>44470</c:v>
                </c:pt>
                <c:pt idx="451">
                  <c:v>44473</c:v>
                </c:pt>
                <c:pt idx="452">
                  <c:v>44474</c:v>
                </c:pt>
                <c:pt idx="453">
                  <c:v>44475</c:v>
                </c:pt>
                <c:pt idx="454">
                  <c:v>44476</c:v>
                </c:pt>
                <c:pt idx="455">
                  <c:v>44477</c:v>
                </c:pt>
                <c:pt idx="456">
                  <c:v>44480</c:v>
                </c:pt>
                <c:pt idx="457">
                  <c:v>44481</c:v>
                </c:pt>
                <c:pt idx="458">
                  <c:v>44482</c:v>
                </c:pt>
                <c:pt idx="459">
                  <c:v>44483</c:v>
                </c:pt>
                <c:pt idx="460">
                  <c:v>44484</c:v>
                </c:pt>
                <c:pt idx="461">
                  <c:v>44487</c:v>
                </c:pt>
                <c:pt idx="462">
                  <c:v>44488</c:v>
                </c:pt>
                <c:pt idx="463">
                  <c:v>44489</c:v>
                </c:pt>
                <c:pt idx="464">
                  <c:v>44490</c:v>
                </c:pt>
                <c:pt idx="465">
                  <c:v>44491</c:v>
                </c:pt>
                <c:pt idx="466">
                  <c:v>44494</c:v>
                </c:pt>
                <c:pt idx="467">
                  <c:v>44495</c:v>
                </c:pt>
                <c:pt idx="468">
                  <c:v>44496</c:v>
                </c:pt>
                <c:pt idx="469">
                  <c:v>44497</c:v>
                </c:pt>
                <c:pt idx="470">
                  <c:v>44498</c:v>
                </c:pt>
                <c:pt idx="471">
                  <c:v>44501</c:v>
                </c:pt>
                <c:pt idx="472">
                  <c:v>44502</c:v>
                </c:pt>
                <c:pt idx="473">
                  <c:v>44503</c:v>
                </c:pt>
                <c:pt idx="474">
                  <c:v>44504</c:v>
                </c:pt>
                <c:pt idx="475">
                  <c:v>44505</c:v>
                </c:pt>
                <c:pt idx="476">
                  <c:v>44508</c:v>
                </c:pt>
                <c:pt idx="477">
                  <c:v>44509</c:v>
                </c:pt>
                <c:pt idx="478">
                  <c:v>44510</c:v>
                </c:pt>
                <c:pt idx="479">
                  <c:v>44511</c:v>
                </c:pt>
                <c:pt idx="480">
                  <c:v>44512</c:v>
                </c:pt>
                <c:pt idx="481">
                  <c:v>44515</c:v>
                </c:pt>
                <c:pt idx="482">
                  <c:v>44516</c:v>
                </c:pt>
                <c:pt idx="483">
                  <c:v>44517</c:v>
                </c:pt>
                <c:pt idx="484">
                  <c:v>44518</c:v>
                </c:pt>
                <c:pt idx="485">
                  <c:v>44519</c:v>
                </c:pt>
                <c:pt idx="486">
                  <c:v>44522</c:v>
                </c:pt>
                <c:pt idx="487">
                  <c:v>44523</c:v>
                </c:pt>
                <c:pt idx="488">
                  <c:v>44524</c:v>
                </c:pt>
                <c:pt idx="489">
                  <c:v>44525</c:v>
                </c:pt>
                <c:pt idx="490">
                  <c:v>44526</c:v>
                </c:pt>
                <c:pt idx="491">
                  <c:v>44529</c:v>
                </c:pt>
                <c:pt idx="492">
                  <c:v>44530</c:v>
                </c:pt>
                <c:pt idx="493">
                  <c:v>44531</c:v>
                </c:pt>
                <c:pt idx="494">
                  <c:v>44532</c:v>
                </c:pt>
                <c:pt idx="495">
                  <c:v>44533</c:v>
                </c:pt>
                <c:pt idx="496">
                  <c:v>44536</c:v>
                </c:pt>
                <c:pt idx="497">
                  <c:v>44537</c:v>
                </c:pt>
                <c:pt idx="498">
                  <c:v>44538</c:v>
                </c:pt>
                <c:pt idx="499">
                  <c:v>44539</c:v>
                </c:pt>
                <c:pt idx="500">
                  <c:v>44540</c:v>
                </c:pt>
                <c:pt idx="501">
                  <c:v>44543</c:v>
                </c:pt>
                <c:pt idx="502">
                  <c:v>44544</c:v>
                </c:pt>
                <c:pt idx="503">
                  <c:v>44545</c:v>
                </c:pt>
                <c:pt idx="504">
                  <c:v>44546</c:v>
                </c:pt>
                <c:pt idx="505">
                  <c:v>44547</c:v>
                </c:pt>
                <c:pt idx="506">
                  <c:v>44550</c:v>
                </c:pt>
                <c:pt idx="507">
                  <c:v>44551</c:v>
                </c:pt>
                <c:pt idx="508">
                  <c:v>44552</c:v>
                </c:pt>
                <c:pt idx="509">
                  <c:v>44553</c:v>
                </c:pt>
                <c:pt idx="510">
                  <c:v>44554</c:v>
                </c:pt>
                <c:pt idx="511">
                  <c:v>44557</c:v>
                </c:pt>
                <c:pt idx="512">
                  <c:v>44558</c:v>
                </c:pt>
                <c:pt idx="513">
                  <c:v>44559</c:v>
                </c:pt>
                <c:pt idx="514">
                  <c:v>44560</c:v>
                </c:pt>
                <c:pt idx="515">
                  <c:v>44561</c:v>
                </c:pt>
                <c:pt idx="516">
                  <c:v>44564</c:v>
                </c:pt>
                <c:pt idx="517">
                  <c:v>44565</c:v>
                </c:pt>
                <c:pt idx="518">
                  <c:v>44566</c:v>
                </c:pt>
                <c:pt idx="519">
                  <c:v>44567</c:v>
                </c:pt>
                <c:pt idx="520">
                  <c:v>44568</c:v>
                </c:pt>
                <c:pt idx="521">
                  <c:v>44571</c:v>
                </c:pt>
                <c:pt idx="522">
                  <c:v>44572</c:v>
                </c:pt>
                <c:pt idx="523">
                  <c:v>44573</c:v>
                </c:pt>
                <c:pt idx="524">
                  <c:v>44574</c:v>
                </c:pt>
                <c:pt idx="525">
                  <c:v>44575</c:v>
                </c:pt>
                <c:pt idx="526">
                  <c:v>44578</c:v>
                </c:pt>
                <c:pt idx="527">
                  <c:v>44579</c:v>
                </c:pt>
                <c:pt idx="528">
                  <c:v>44580</c:v>
                </c:pt>
                <c:pt idx="529">
                  <c:v>44581</c:v>
                </c:pt>
                <c:pt idx="530">
                  <c:v>44582</c:v>
                </c:pt>
                <c:pt idx="531">
                  <c:v>44585</c:v>
                </c:pt>
                <c:pt idx="532">
                  <c:v>44586</c:v>
                </c:pt>
                <c:pt idx="533">
                  <c:v>44587</c:v>
                </c:pt>
                <c:pt idx="534">
                  <c:v>44588</c:v>
                </c:pt>
                <c:pt idx="535">
                  <c:v>44589</c:v>
                </c:pt>
                <c:pt idx="536">
                  <c:v>44592</c:v>
                </c:pt>
                <c:pt idx="537">
                  <c:v>44593</c:v>
                </c:pt>
                <c:pt idx="538">
                  <c:v>44594</c:v>
                </c:pt>
                <c:pt idx="539">
                  <c:v>44595</c:v>
                </c:pt>
                <c:pt idx="540">
                  <c:v>44596</c:v>
                </c:pt>
                <c:pt idx="541">
                  <c:v>44599</c:v>
                </c:pt>
                <c:pt idx="542">
                  <c:v>44600</c:v>
                </c:pt>
                <c:pt idx="543">
                  <c:v>44601</c:v>
                </c:pt>
                <c:pt idx="544">
                  <c:v>44602</c:v>
                </c:pt>
                <c:pt idx="545">
                  <c:v>44603</c:v>
                </c:pt>
                <c:pt idx="546">
                  <c:v>44606</c:v>
                </c:pt>
                <c:pt idx="547">
                  <c:v>44607</c:v>
                </c:pt>
                <c:pt idx="548">
                  <c:v>44608</c:v>
                </c:pt>
                <c:pt idx="549">
                  <c:v>44609</c:v>
                </c:pt>
                <c:pt idx="550">
                  <c:v>44610</c:v>
                </c:pt>
                <c:pt idx="551">
                  <c:v>44613</c:v>
                </c:pt>
                <c:pt idx="552">
                  <c:v>44614</c:v>
                </c:pt>
                <c:pt idx="553">
                  <c:v>44615</c:v>
                </c:pt>
                <c:pt idx="554">
                  <c:v>44616</c:v>
                </c:pt>
                <c:pt idx="555">
                  <c:v>44617</c:v>
                </c:pt>
                <c:pt idx="556">
                  <c:v>44620</c:v>
                </c:pt>
                <c:pt idx="557">
                  <c:v>44621</c:v>
                </c:pt>
                <c:pt idx="558">
                  <c:v>44622</c:v>
                </c:pt>
                <c:pt idx="559">
                  <c:v>44623</c:v>
                </c:pt>
                <c:pt idx="560">
                  <c:v>44624</c:v>
                </c:pt>
                <c:pt idx="561">
                  <c:v>44627</c:v>
                </c:pt>
                <c:pt idx="562">
                  <c:v>44628</c:v>
                </c:pt>
                <c:pt idx="563">
                  <c:v>44629</c:v>
                </c:pt>
                <c:pt idx="564">
                  <c:v>44630</c:v>
                </c:pt>
                <c:pt idx="565">
                  <c:v>44631</c:v>
                </c:pt>
                <c:pt idx="566">
                  <c:v>44634</c:v>
                </c:pt>
                <c:pt idx="567">
                  <c:v>44635</c:v>
                </c:pt>
                <c:pt idx="568">
                  <c:v>44636</c:v>
                </c:pt>
                <c:pt idx="569">
                  <c:v>44637</c:v>
                </c:pt>
                <c:pt idx="570">
                  <c:v>44638</c:v>
                </c:pt>
                <c:pt idx="571">
                  <c:v>44641</c:v>
                </c:pt>
                <c:pt idx="572">
                  <c:v>44642</c:v>
                </c:pt>
                <c:pt idx="573">
                  <c:v>44643</c:v>
                </c:pt>
                <c:pt idx="574">
                  <c:v>44644</c:v>
                </c:pt>
                <c:pt idx="575">
                  <c:v>44645</c:v>
                </c:pt>
                <c:pt idx="576">
                  <c:v>44648</c:v>
                </c:pt>
                <c:pt idx="577">
                  <c:v>44649</c:v>
                </c:pt>
                <c:pt idx="578">
                  <c:v>44650</c:v>
                </c:pt>
                <c:pt idx="579">
                  <c:v>44651</c:v>
                </c:pt>
                <c:pt idx="580">
                  <c:v>44652</c:v>
                </c:pt>
                <c:pt idx="581">
                  <c:v>44655</c:v>
                </c:pt>
                <c:pt idx="582">
                  <c:v>44656</c:v>
                </c:pt>
                <c:pt idx="583">
                  <c:v>44657</c:v>
                </c:pt>
                <c:pt idx="584">
                  <c:v>44658</c:v>
                </c:pt>
                <c:pt idx="585">
                  <c:v>44659</c:v>
                </c:pt>
                <c:pt idx="586">
                  <c:v>44662</c:v>
                </c:pt>
                <c:pt idx="587">
                  <c:v>44663</c:v>
                </c:pt>
                <c:pt idx="588">
                  <c:v>44664</c:v>
                </c:pt>
                <c:pt idx="589">
                  <c:v>44665</c:v>
                </c:pt>
                <c:pt idx="590">
                  <c:v>44669</c:v>
                </c:pt>
                <c:pt idx="591">
                  <c:v>44670</c:v>
                </c:pt>
                <c:pt idx="592">
                  <c:v>44671</c:v>
                </c:pt>
                <c:pt idx="593">
                  <c:v>44672</c:v>
                </c:pt>
                <c:pt idx="594">
                  <c:v>44673</c:v>
                </c:pt>
                <c:pt idx="595">
                  <c:v>44676</c:v>
                </c:pt>
                <c:pt idx="596">
                  <c:v>44677</c:v>
                </c:pt>
                <c:pt idx="597">
                  <c:v>44678</c:v>
                </c:pt>
                <c:pt idx="598">
                  <c:v>44679</c:v>
                </c:pt>
                <c:pt idx="599">
                  <c:v>44680</c:v>
                </c:pt>
                <c:pt idx="600">
                  <c:v>44683</c:v>
                </c:pt>
                <c:pt idx="601">
                  <c:v>44684</c:v>
                </c:pt>
                <c:pt idx="602">
                  <c:v>44685</c:v>
                </c:pt>
                <c:pt idx="603">
                  <c:v>44686</c:v>
                </c:pt>
                <c:pt idx="604">
                  <c:v>44687</c:v>
                </c:pt>
                <c:pt idx="605">
                  <c:v>44690</c:v>
                </c:pt>
                <c:pt idx="606">
                  <c:v>44691</c:v>
                </c:pt>
                <c:pt idx="607">
                  <c:v>44692</c:v>
                </c:pt>
                <c:pt idx="608">
                  <c:v>44693</c:v>
                </c:pt>
                <c:pt idx="609">
                  <c:v>44694</c:v>
                </c:pt>
                <c:pt idx="610">
                  <c:v>44697</c:v>
                </c:pt>
                <c:pt idx="611">
                  <c:v>44698</c:v>
                </c:pt>
                <c:pt idx="612">
                  <c:v>44699</c:v>
                </c:pt>
                <c:pt idx="613">
                  <c:v>44700</c:v>
                </c:pt>
                <c:pt idx="614">
                  <c:v>44701</c:v>
                </c:pt>
                <c:pt idx="615">
                  <c:v>44704</c:v>
                </c:pt>
                <c:pt idx="616">
                  <c:v>44705</c:v>
                </c:pt>
                <c:pt idx="617">
                  <c:v>44706</c:v>
                </c:pt>
                <c:pt idx="618">
                  <c:v>44707</c:v>
                </c:pt>
                <c:pt idx="619">
                  <c:v>44708</c:v>
                </c:pt>
                <c:pt idx="620">
                  <c:v>44711</c:v>
                </c:pt>
                <c:pt idx="621">
                  <c:v>44712</c:v>
                </c:pt>
                <c:pt idx="622">
                  <c:v>44713</c:v>
                </c:pt>
                <c:pt idx="623">
                  <c:v>44714</c:v>
                </c:pt>
                <c:pt idx="624">
                  <c:v>44715</c:v>
                </c:pt>
                <c:pt idx="625">
                  <c:v>44718</c:v>
                </c:pt>
                <c:pt idx="626">
                  <c:v>44719</c:v>
                </c:pt>
                <c:pt idx="627">
                  <c:v>44720</c:v>
                </c:pt>
                <c:pt idx="628">
                  <c:v>44721</c:v>
                </c:pt>
                <c:pt idx="629">
                  <c:v>44722</c:v>
                </c:pt>
                <c:pt idx="630">
                  <c:v>44725</c:v>
                </c:pt>
                <c:pt idx="631">
                  <c:v>44726</c:v>
                </c:pt>
                <c:pt idx="632">
                  <c:v>44727</c:v>
                </c:pt>
                <c:pt idx="633">
                  <c:v>44728</c:v>
                </c:pt>
                <c:pt idx="634">
                  <c:v>44729</c:v>
                </c:pt>
                <c:pt idx="635">
                  <c:v>44732</c:v>
                </c:pt>
                <c:pt idx="636">
                  <c:v>44733</c:v>
                </c:pt>
                <c:pt idx="637">
                  <c:v>44734</c:v>
                </c:pt>
                <c:pt idx="638">
                  <c:v>44735</c:v>
                </c:pt>
                <c:pt idx="639">
                  <c:v>44736</c:v>
                </c:pt>
                <c:pt idx="640">
                  <c:v>44739</c:v>
                </c:pt>
                <c:pt idx="641">
                  <c:v>44740</c:v>
                </c:pt>
                <c:pt idx="642">
                  <c:v>44741</c:v>
                </c:pt>
                <c:pt idx="643">
                  <c:v>44742</c:v>
                </c:pt>
                <c:pt idx="644">
                  <c:v>44743</c:v>
                </c:pt>
                <c:pt idx="645">
                  <c:v>44746</c:v>
                </c:pt>
                <c:pt idx="646">
                  <c:v>44747</c:v>
                </c:pt>
                <c:pt idx="647">
                  <c:v>44748</c:v>
                </c:pt>
                <c:pt idx="648">
                  <c:v>44749</c:v>
                </c:pt>
                <c:pt idx="649">
                  <c:v>44750</c:v>
                </c:pt>
                <c:pt idx="650">
                  <c:v>44753</c:v>
                </c:pt>
                <c:pt idx="651">
                  <c:v>44754</c:v>
                </c:pt>
                <c:pt idx="652">
                  <c:v>44755</c:v>
                </c:pt>
                <c:pt idx="653">
                  <c:v>44756</c:v>
                </c:pt>
                <c:pt idx="654">
                  <c:v>44757</c:v>
                </c:pt>
                <c:pt idx="655">
                  <c:v>44760</c:v>
                </c:pt>
                <c:pt idx="656">
                  <c:v>44761</c:v>
                </c:pt>
                <c:pt idx="657">
                  <c:v>44762</c:v>
                </c:pt>
                <c:pt idx="658">
                  <c:v>44763</c:v>
                </c:pt>
                <c:pt idx="659">
                  <c:v>44764</c:v>
                </c:pt>
                <c:pt idx="660">
                  <c:v>44767</c:v>
                </c:pt>
                <c:pt idx="661">
                  <c:v>44768</c:v>
                </c:pt>
                <c:pt idx="662">
                  <c:v>44769</c:v>
                </c:pt>
                <c:pt idx="663">
                  <c:v>44770</c:v>
                </c:pt>
                <c:pt idx="664">
                  <c:v>44771</c:v>
                </c:pt>
                <c:pt idx="665">
                  <c:v>44774</c:v>
                </c:pt>
                <c:pt idx="666">
                  <c:v>44775</c:v>
                </c:pt>
                <c:pt idx="667">
                  <c:v>44776</c:v>
                </c:pt>
                <c:pt idx="668">
                  <c:v>44777</c:v>
                </c:pt>
                <c:pt idx="669">
                  <c:v>44778</c:v>
                </c:pt>
                <c:pt idx="670">
                  <c:v>44781</c:v>
                </c:pt>
                <c:pt idx="671">
                  <c:v>44782</c:v>
                </c:pt>
                <c:pt idx="672">
                  <c:v>44783</c:v>
                </c:pt>
                <c:pt idx="673">
                  <c:v>44784</c:v>
                </c:pt>
                <c:pt idx="674">
                  <c:v>44785</c:v>
                </c:pt>
                <c:pt idx="675">
                  <c:v>44788</c:v>
                </c:pt>
                <c:pt idx="676">
                  <c:v>44789</c:v>
                </c:pt>
                <c:pt idx="677">
                  <c:v>44790</c:v>
                </c:pt>
                <c:pt idx="678">
                  <c:v>44791</c:v>
                </c:pt>
                <c:pt idx="679">
                  <c:v>44792</c:v>
                </c:pt>
                <c:pt idx="680">
                  <c:v>44795</c:v>
                </c:pt>
                <c:pt idx="681">
                  <c:v>44796</c:v>
                </c:pt>
                <c:pt idx="682">
                  <c:v>44797</c:v>
                </c:pt>
                <c:pt idx="683">
                  <c:v>44798</c:v>
                </c:pt>
                <c:pt idx="684">
                  <c:v>44799</c:v>
                </c:pt>
                <c:pt idx="685">
                  <c:v>44802</c:v>
                </c:pt>
                <c:pt idx="686">
                  <c:v>44803</c:v>
                </c:pt>
                <c:pt idx="687">
                  <c:v>44804</c:v>
                </c:pt>
                <c:pt idx="688">
                  <c:v>44805</c:v>
                </c:pt>
                <c:pt idx="689">
                  <c:v>44806</c:v>
                </c:pt>
                <c:pt idx="690">
                  <c:v>44809</c:v>
                </c:pt>
                <c:pt idx="691">
                  <c:v>44810</c:v>
                </c:pt>
                <c:pt idx="692">
                  <c:v>44811</c:v>
                </c:pt>
                <c:pt idx="693">
                  <c:v>44812</c:v>
                </c:pt>
                <c:pt idx="694">
                  <c:v>44813</c:v>
                </c:pt>
                <c:pt idx="695">
                  <c:v>44816</c:v>
                </c:pt>
                <c:pt idx="696">
                  <c:v>44817</c:v>
                </c:pt>
                <c:pt idx="697">
                  <c:v>44818</c:v>
                </c:pt>
                <c:pt idx="698">
                  <c:v>44819</c:v>
                </c:pt>
                <c:pt idx="699">
                  <c:v>44820</c:v>
                </c:pt>
                <c:pt idx="700">
                  <c:v>44823</c:v>
                </c:pt>
                <c:pt idx="701">
                  <c:v>44824</c:v>
                </c:pt>
                <c:pt idx="702">
                  <c:v>44825</c:v>
                </c:pt>
                <c:pt idx="703">
                  <c:v>44826</c:v>
                </c:pt>
                <c:pt idx="704">
                  <c:v>44827</c:v>
                </c:pt>
                <c:pt idx="705">
                  <c:v>44830</c:v>
                </c:pt>
                <c:pt idx="706">
                  <c:v>44831</c:v>
                </c:pt>
                <c:pt idx="707">
                  <c:v>44832</c:v>
                </c:pt>
                <c:pt idx="708">
                  <c:v>44833</c:v>
                </c:pt>
                <c:pt idx="709">
                  <c:v>44834</c:v>
                </c:pt>
                <c:pt idx="710">
                  <c:v>44837</c:v>
                </c:pt>
                <c:pt idx="711">
                  <c:v>44838</c:v>
                </c:pt>
                <c:pt idx="712">
                  <c:v>44839</c:v>
                </c:pt>
                <c:pt idx="713">
                  <c:v>44840</c:v>
                </c:pt>
                <c:pt idx="714">
                  <c:v>44841</c:v>
                </c:pt>
                <c:pt idx="715">
                  <c:v>44844</c:v>
                </c:pt>
                <c:pt idx="716">
                  <c:v>44845</c:v>
                </c:pt>
                <c:pt idx="717">
                  <c:v>44846</c:v>
                </c:pt>
                <c:pt idx="718">
                  <c:v>44847</c:v>
                </c:pt>
                <c:pt idx="719">
                  <c:v>44848</c:v>
                </c:pt>
                <c:pt idx="720">
                  <c:v>44851</c:v>
                </c:pt>
                <c:pt idx="721">
                  <c:v>44852</c:v>
                </c:pt>
                <c:pt idx="722">
                  <c:v>44853</c:v>
                </c:pt>
                <c:pt idx="723">
                  <c:v>44854</c:v>
                </c:pt>
                <c:pt idx="724">
                  <c:v>44855</c:v>
                </c:pt>
                <c:pt idx="725">
                  <c:v>44858</c:v>
                </c:pt>
                <c:pt idx="726">
                  <c:v>44859</c:v>
                </c:pt>
                <c:pt idx="727">
                  <c:v>44860</c:v>
                </c:pt>
                <c:pt idx="728">
                  <c:v>44861</c:v>
                </c:pt>
                <c:pt idx="729">
                  <c:v>44862</c:v>
                </c:pt>
                <c:pt idx="730">
                  <c:v>44865</c:v>
                </c:pt>
                <c:pt idx="731">
                  <c:v>44866</c:v>
                </c:pt>
                <c:pt idx="732">
                  <c:v>44867</c:v>
                </c:pt>
                <c:pt idx="733">
                  <c:v>44868</c:v>
                </c:pt>
                <c:pt idx="734">
                  <c:v>44869</c:v>
                </c:pt>
                <c:pt idx="735">
                  <c:v>44872</c:v>
                </c:pt>
                <c:pt idx="736">
                  <c:v>44873</c:v>
                </c:pt>
                <c:pt idx="737">
                  <c:v>44874</c:v>
                </c:pt>
                <c:pt idx="738">
                  <c:v>44875</c:v>
                </c:pt>
                <c:pt idx="739">
                  <c:v>44876</c:v>
                </c:pt>
                <c:pt idx="740">
                  <c:v>44879</c:v>
                </c:pt>
                <c:pt idx="741">
                  <c:v>44880</c:v>
                </c:pt>
                <c:pt idx="742">
                  <c:v>44881</c:v>
                </c:pt>
                <c:pt idx="743">
                  <c:v>44882</c:v>
                </c:pt>
                <c:pt idx="744">
                  <c:v>44883</c:v>
                </c:pt>
                <c:pt idx="745">
                  <c:v>44886</c:v>
                </c:pt>
                <c:pt idx="746">
                  <c:v>44887</c:v>
                </c:pt>
                <c:pt idx="747">
                  <c:v>44888</c:v>
                </c:pt>
                <c:pt idx="748">
                  <c:v>44889</c:v>
                </c:pt>
                <c:pt idx="749">
                  <c:v>44890</c:v>
                </c:pt>
                <c:pt idx="750">
                  <c:v>44893</c:v>
                </c:pt>
                <c:pt idx="751">
                  <c:v>44894</c:v>
                </c:pt>
                <c:pt idx="752">
                  <c:v>44895</c:v>
                </c:pt>
                <c:pt idx="753">
                  <c:v>44896</c:v>
                </c:pt>
                <c:pt idx="754">
                  <c:v>44897</c:v>
                </c:pt>
                <c:pt idx="755">
                  <c:v>44900</c:v>
                </c:pt>
                <c:pt idx="756">
                  <c:v>44901</c:v>
                </c:pt>
                <c:pt idx="757">
                  <c:v>44902</c:v>
                </c:pt>
                <c:pt idx="758">
                  <c:v>44903</c:v>
                </c:pt>
                <c:pt idx="759">
                  <c:v>44904</c:v>
                </c:pt>
                <c:pt idx="760">
                  <c:v>44907</c:v>
                </c:pt>
                <c:pt idx="761">
                  <c:v>44908</c:v>
                </c:pt>
                <c:pt idx="762">
                  <c:v>44909</c:v>
                </c:pt>
                <c:pt idx="763">
                  <c:v>44910</c:v>
                </c:pt>
                <c:pt idx="764">
                  <c:v>44911</c:v>
                </c:pt>
                <c:pt idx="765">
                  <c:v>44914</c:v>
                </c:pt>
                <c:pt idx="766">
                  <c:v>44915</c:v>
                </c:pt>
                <c:pt idx="767">
                  <c:v>44916</c:v>
                </c:pt>
                <c:pt idx="768">
                  <c:v>44917</c:v>
                </c:pt>
                <c:pt idx="769">
                  <c:v>44918</c:v>
                </c:pt>
                <c:pt idx="770">
                  <c:v>44922</c:v>
                </c:pt>
                <c:pt idx="771">
                  <c:v>44923</c:v>
                </c:pt>
                <c:pt idx="772">
                  <c:v>44924</c:v>
                </c:pt>
                <c:pt idx="773">
                  <c:v>44925</c:v>
                </c:pt>
                <c:pt idx="774">
                  <c:v>44929</c:v>
                </c:pt>
                <c:pt idx="775">
                  <c:v>44930</c:v>
                </c:pt>
                <c:pt idx="776">
                  <c:v>44931</c:v>
                </c:pt>
                <c:pt idx="777">
                  <c:v>44932</c:v>
                </c:pt>
                <c:pt idx="778">
                  <c:v>44935</c:v>
                </c:pt>
                <c:pt idx="779">
                  <c:v>44936</c:v>
                </c:pt>
                <c:pt idx="780">
                  <c:v>44937</c:v>
                </c:pt>
                <c:pt idx="781">
                  <c:v>44938</c:v>
                </c:pt>
                <c:pt idx="782">
                  <c:v>44939</c:v>
                </c:pt>
                <c:pt idx="783">
                  <c:v>44942</c:v>
                </c:pt>
                <c:pt idx="784">
                  <c:v>44943</c:v>
                </c:pt>
                <c:pt idx="785">
                  <c:v>44944</c:v>
                </c:pt>
                <c:pt idx="786">
                  <c:v>44945</c:v>
                </c:pt>
                <c:pt idx="787">
                  <c:v>44946</c:v>
                </c:pt>
                <c:pt idx="788">
                  <c:v>44949</c:v>
                </c:pt>
                <c:pt idx="789">
                  <c:v>44950</c:v>
                </c:pt>
                <c:pt idx="790">
                  <c:v>44951</c:v>
                </c:pt>
                <c:pt idx="791">
                  <c:v>44952</c:v>
                </c:pt>
                <c:pt idx="792">
                  <c:v>44953</c:v>
                </c:pt>
                <c:pt idx="793">
                  <c:v>44956</c:v>
                </c:pt>
                <c:pt idx="794">
                  <c:v>44957</c:v>
                </c:pt>
                <c:pt idx="795">
                  <c:v>44958</c:v>
                </c:pt>
                <c:pt idx="796">
                  <c:v>44959</c:v>
                </c:pt>
                <c:pt idx="797">
                  <c:v>44960</c:v>
                </c:pt>
                <c:pt idx="798">
                  <c:v>44963</c:v>
                </c:pt>
                <c:pt idx="799">
                  <c:v>44964</c:v>
                </c:pt>
                <c:pt idx="800">
                  <c:v>44965</c:v>
                </c:pt>
                <c:pt idx="801">
                  <c:v>44966</c:v>
                </c:pt>
                <c:pt idx="802">
                  <c:v>44967</c:v>
                </c:pt>
                <c:pt idx="803">
                  <c:v>44970</c:v>
                </c:pt>
                <c:pt idx="804">
                  <c:v>44971</c:v>
                </c:pt>
                <c:pt idx="805">
                  <c:v>44972</c:v>
                </c:pt>
                <c:pt idx="806">
                  <c:v>44973</c:v>
                </c:pt>
                <c:pt idx="807">
                  <c:v>44974</c:v>
                </c:pt>
                <c:pt idx="808">
                  <c:v>44977</c:v>
                </c:pt>
                <c:pt idx="809">
                  <c:v>44978</c:v>
                </c:pt>
                <c:pt idx="810">
                  <c:v>44979</c:v>
                </c:pt>
                <c:pt idx="811">
                  <c:v>44980</c:v>
                </c:pt>
                <c:pt idx="812">
                  <c:v>44981</c:v>
                </c:pt>
                <c:pt idx="813">
                  <c:v>44984</c:v>
                </c:pt>
                <c:pt idx="814">
                  <c:v>44985</c:v>
                </c:pt>
                <c:pt idx="815">
                  <c:v>44986</c:v>
                </c:pt>
                <c:pt idx="816">
                  <c:v>44987</c:v>
                </c:pt>
                <c:pt idx="817">
                  <c:v>44988</c:v>
                </c:pt>
                <c:pt idx="818">
                  <c:v>44991</c:v>
                </c:pt>
                <c:pt idx="819">
                  <c:v>44992</c:v>
                </c:pt>
                <c:pt idx="820">
                  <c:v>44993</c:v>
                </c:pt>
                <c:pt idx="821">
                  <c:v>44994</c:v>
                </c:pt>
                <c:pt idx="822">
                  <c:v>44995</c:v>
                </c:pt>
                <c:pt idx="823">
                  <c:v>44998</c:v>
                </c:pt>
                <c:pt idx="824">
                  <c:v>44999</c:v>
                </c:pt>
                <c:pt idx="825">
                  <c:v>45000</c:v>
                </c:pt>
                <c:pt idx="826">
                  <c:v>45001</c:v>
                </c:pt>
                <c:pt idx="827">
                  <c:v>45002</c:v>
                </c:pt>
                <c:pt idx="828">
                  <c:v>45005</c:v>
                </c:pt>
                <c:pt idx="829">
                  <c:v>45006</c:v>
                </c:pt>
                <c:pt idx="830">
                  <c:v>45007</c:v>
                </c:pt>
                <c:pt idx="831">
                  <c:v>45008</c:v>
                </c:pt>
                <c:pt idx="832">
                  <c:v>45009</c:v>
                </c:pt>
                <c:pt idx="833">
                  <c:v>45012</c:v>
                </c:pt>
                <c:pt idx="834">
                  <c:v>45013</c:v>
                </c:pt>
                <c:pt idx="835">
                  <c:v>45014</c:v>
                </c:pt>
                <c:pt idx="836">
                  <c:v>45015</c:v>
                </c:pt>
                <c:pt idx="837">
                  <c:v>45016</c:v>
                </c:pt>
                <c:pt idx="838">
                  <c:v>45019</c:v>
                </c:pt>
                <c:pt idx="839">
                  <c:v>45020</c:v>
                </c:pt>
                <c:pt idx="840">
                  <c:v>45021</c:v>
                </c:pt>
                <c:pt idx="841">
                  <c:v>45022</c:v>
                </c:pt>
                <c:pt idx="842">
                  <c:v>45026</c:v>
                </c:pt>
                <c:pt idx="843">
                  <c:v>45027</c:v>
                </c:pt>
                <c:pt idx="844">
                  <c:v>45028</c:v>
                </c:pt>
                <c:pt idx="845">
                  <c:v>45029</c:v>
                </c:pt>
                <c:pt idx="846">
                  <c:v>45030</c:v>
                </c:pt>
                <c:pt idx="847">
                  <c:v>45033</c:v>
                </c:pt>
                <c:pt idx="848">
                  <c:v>45034</c:v>
                </c:pt>
                <c:pt idx="849">
                  <c:v>45035</c:v>
                </c:pt>
                <c:pt idx="850">
                  <c:v>45036</c:v>
                </c:pt>
                <c:pt idx="851">
                  <c:v>45037</c:v>
                </c:pt>
                <c:pt idx="852">
                  <c:v>45040</c:v>
                </c:pt>
                <c:pt idx="853">
                  <c:v>45041</c:v>
                </c:pt>
                <c:pt idx="854">
                  <c:v>45042</c:v>
                </c:pt>
                <c:pt idx="855">
                  <c:v>45043</c:v>
                </c:pt>
                <c:pt idx="856">
                  <c:v>45044</c:v>
                </c:pt>
                <c:pt idx="857">
                  <c:v>45047</c:v>
                </c:pt>
                <c:pt idx="858">
                  <c:v>45048</c:v>
                </c:pt>
                <c:pt idx="859">
                  <c:v>45049</c:v>
                </c:pt>
                <c:pt idx="860">
                  <c:v>45050</c:v>
                </c:pt>
                <c:pt idx="861">
                  <c:v>45051</c:v>
                </c:pt>
                <c:pt idx="862">
                  <c:v>45054</c:v>
                </c:pt>
                <c:pt idx="863">
                  <c:v>45055</c:v>
                </c:pt>
                <c:pt idx="864">
                  <c:v>45056</c:v>
                </c:pt>
                <c:pt idx="865">
                  <c:v>45057</c:v>
                </c:pt>
                <c:pt idx="866">
                  <c:v>45058</c:v>
                </c:pt>
                <c:pt idx="867">
                  <c:v>45061</c:v>
                </c:pt>
                <c:pt idx="868">
                  <c:v>45062</c:v>
                </c:pt>
                <c:pt idx="869">
                  <c:v>45063</c:v>
                </c:pt>
                <c:pt idx="870">
                  <c:v>45064</c:v>
                </c:pt>
                <c:pt idx="871">
                  <c:v>45065</c:v>
                </c:pt>
                <c:pt idx="872">
                  <c:v>45068</c:v>
                </c:pt>
                <c:pt idx="873">
                  <c:v>45069</c:v>
                </c:pt>
                <c:pt idx="874">
                  <c:v>45070</c:v>
                </c:pt>
                <c:pt idx="875">
                  <c:v>45071</c:v>
                </c:pt>
                <c:pt idx="876">
                  <c:v>45072</c:v>
                </c:pt>
                <c:pt idx="877">
                  <c:v>45076</c:v>
                </c:pt>
                <c:pt idx="878">
                  <c:v>45077</c:v>
                </c:pt>
                <c:pt idx="879">
                  <c:v>45078</c:v>
                </c:pt>
                <c:pt idx="880">
                  <c:v>45079</c:v>
                </c:pt>
                <c:pt idx="881">
                  <c:v>45082</c:v>
                </c:pt>
                <c:pt idx="882">
                  <c:v>45083</c:v>
                </c:pt>
                <c:pt idx="883">
                  <c:v>45084</c:v>
                </c:pt>
                <c:pt idx="884">
                  <c:v>45085</c:v>
                </c:pt>
                <c:pt idx="885">
                  <c:v>45086</c:v>
                </c:pt>
                <c:pt idx="886">
                  <c:v>45089</c:v>
                </c:pt>
                <c:pt idx="887">
                  <c:v>45090</c:v>
                </c:pt>
                <c:pt idx="888">
                  <c:v>45091</c:v>
                </c:pt>
                <c:pt idx="889">
                  <c:v>45092</c:v>
                </c:pt>
                <c:pt idx="890">
                  <c:v>45093</c:v>
                </c:pt>
                <c:pt idx="891">
                  <c:v>45096</c:v>
                </c:pt>
                <c:pt idx="892">
                  <c:v>45097</c:v>
                </c:pt>
                <c:pt idx="893">
                  <c:v>45098</c:v>
                </c:pt>
                <c:pt idx="894">
                  <c:v>45099</c:v>
                </c:pt>
                <c:pt idx="895">
                  <c:v>45100</c:v>
                </c:pt>
                <c:pt idx="896">
                  <c:v>45103</c:v>
                </c:pt>
                <c:pt idx="897">
                  <c:v>45104</c:v>
                </c:pt>
                <c:pt idx="898">
                  <c:v>45105</c:v>
                </c:pt>
                <c:pt idx="899">
                  <c:v>45106</c:v>
                </c:pt>
                <c:pt idx="900">
                  <c:v>45107</c:v>
                </c:pt>
                <c:pt idx="901">
                  <c:v>45110</c:v>
                </c:pt>
                <c:pt idx="902">
                  <c:v>45111</c:v>
                </c:pt>
                <c:pt idx="903">
                  <c:v>45112</c:v>
                </c:pt>
                <c:pt idx="904">
                  <c:v>45113</c:v>
                </c:pt>
                <c:pt idx="905">
                  <c:v>45114</c:v>
                </c:pt>
                <c:pt idx="906">
                  <c:v>45117</c:v>
                </c:pt>
                <c:pt idx="907">
                  <c:v>45118</c:v>
                </c:pt>
                <c:pt idx="908">
                  <c:v>45119</c:v>
                </c:pt>
                <c:pt idx="909">
                  <c:v>45120</c:v>
                </c:pt>
                <c:pt idx="910">
                  <c:v>45121</c:v>
                </c:pt>
                <c:pt idx="911">
                  <c:v>45124</c:v>
                </c:pt>
                <c:pt idx="912">
                  <c:v>45125</c:v>
                </c:pt>
                <c:pt idx="913">
                  <c:v>45126</c:v>
                </c:pt>
                <c:pt idx="914">
                  <c:v>45127</c:v>
                </c:pt>
                <c:pt idx="915">
                  <c:v>45128</c:v>
                </c:pt>
                <c:pt idx="916">
                  <c:v>45131</c:v>
                </c:pt>
                <c:pt idx="917">
                  <c:v>45132</c:v>
                </c:pt>
                <c:pt idx="918">
                  <c:v>45133</c:v>
                </c:pt>
                <c:pt idx="919">
                  <c:v>45134</c:v>
                </c:pt>
                <c:pt idx="920">
                  <c:v>45135</c:v>
                </c:pt>
                <c:pt idx="921">
                  <c:v>45138</c:v>
                </c:pt>
                <c:pt idx="922">
                  <c:v>45139</c:v>
                </c:pt>
                <c:pt idx="923">
                  <c:v>45140</c:v>
                </c:pt>
                <c:pt idx="924">
                  <c:v>45141</c:v>
                </c:pt>
                <c:pt idx="925">
                  <c:v>45142</c:v>
                </c:pt>
                <c:pt idx="926">
                  <c:v>45145</c:v>
                </c:pt>
                <c:pt idx="927">
                  <c:v>45146</c:v>
                </c:pt>
                <c:pt idx="928">
                  <c:v>45147</c:v>
                </c:pt>
                <c:pt idx="929">
                  <c:v>45148</c:v>
                </c:pt>
                <c:pt idx="930">
                  <c:v>45149</c:v>
                </c:pt>
                <c:pt idx="931">
                  <c:v>45152</c:v>
                </c:pt>
                <c:pt idx="932">
                  <c:v>45153</c:v>
                </c:pt>
                <c:pt idx="933">
                  <c:v>45154</c:v>
                </c:pt>
                <c:pt idx="934">
                  <c:v>45155</c:v>
                </c:pt>
                <c:pt idx="935">
                  <c:v>45156</c:v>
                </c:pt>
                <c:pt idx="936">
                  <c:v>45159</c:v>
                </c:pt>
                <c:pt idx="937">
                  <c:v>45160</c:v>
                </c:pt>
                <c:pt idx="938">
                  <c:v>45161</c:v>
                </c:pt>
                <c:pt idx="939">
                  <c:v>45162</c:v>
                </c:pt>
                <c:pt idx="940">
                  <c:v>45163</c:v>
                </c:pt>
                <c:pt idx="941">
                  <c:v>45166</c:v>
                </c:pt>
                <c:pt idx="942">
                  <c:v>45167</c:v>
                </c:pt>
                <c:pt idx="943">
                  <c:v>45168</c:v>
                </c:pt>
                <c:pt idx="944">
                  <c:v>45169</c:v>
                </c:pt>
                <c:pt idx="945">
                  <c:v>45170</c:v>
                </c:pt>
                <c:pt idx="946">
                  <c:v>45173</c:v>
                </c:pt>
                <c:pt idx="947">
                  <c:v>45174</c:v>
                </c:pt>
                <c:pt idx="948">
                  <c:v>45175</c:v>
                </c:pt>
                <c:pt idx="949">
                  <c:v>45176</c:v>
                </c:pt>
                <c:pt idx="950">
                  <c:v>45177</c:v>
                </c:pt>
                <c:pt idx="951">
                  <c:v>45180</c:v>
                </c:pt>
                <c:pt idx="952">
                  <c:v>45181</c:v>
                </c:pt>
                <c:pt idx="953">
                  <c:v>45182</c:v>
                </c:pt>
                <c:pt idx="954">
                  <c:v>45183</c:v>
                </c:pt>
                <c:pt idx="955">
                  <c:v>45184</c:v>
                </c:pt>
                <c:pt idx="956">
                  <c:v>45187</c:v>
                </c:pt>
                <c:pt idx="957">
                  <c:v>45188</c:v>
                </c:pt>
                <c:pt idx="958">
                  <c:v>45189</c:v>
                </c:pt>
                <c:pt idx="959">
                  <c:v>45190</c:v>
                </c:pt>
                <c:pt idx="960">
                  <c:v>45191</c:v>
                </c:pt>
                <c:pt idx="961">
                  <c:v>45194</c:v>
                </c:pt>
                <c:pt idx="962">
                  <c:v>45195</c:v>
                </c:pt>
              </c:numCache>
            </c:numRef>
          </c:cat>
          <c:val>
            <c:numRef>
              <c:f>Sheet1!$B$2:$B$964</c:f>
              <c:numCache>
                <c:formatCode>0.00</c:formatCode>
                <c:ptCount val="963"/>
                <c:pt idx="0">
                  <c:v>1.2774000000000001</c:v>
                </c:pt>
                <c:pt idx="1">
                  <c:v>1.2212000000000001</c:v>
                </c:pt>
                <c:pt idx="2">
                  <c:v>1.2422</c:v>
                </c:pt>
                <c:pt idx="3">
                  <c:v>1.2473000000000001</c:v>
                </c:pt>
                <c:pt idx="4">
                  <c:v>1.2829999999999999</c:v>
                </c:pt>
                <c:pt idx="5">
                  <c:v>1.3031999999999999</c:v>
                </c:pt>
                <c:pt idx="6">
                  <c:v>1.2585</c:v>
                </c:pt>
                <c:pt idx="7">
                  <c:v>1.254</c:v>
                </c:pt>
                <c:pt idx="8">
                  <c:v>1.2272000000000001</c:v>
                </c:pt>
                <c:pt idx="9">
                  <c:v>1.1749000000000001</c:v>
                </c:pt>
                <c:pt idx="10">
                  <c:v>1.1579999999999999</c:v>
                </c:pt>
                <c:pt idx="11">
                  <c:v>1.1600999999999999</c:v>
                </c:pt>
                <c:pt idx="12">
                  <c:v>1.1902999999999999</c:v>
                </c:pt>
                <c:pt idx="13">
                  <c:v>1.1523000000000001</c:v>
                </c:pt>
                <c:pt idx="14">
                  <c:v>1.1366000000000001</c:v>
                </c:pt>
                <c:pt idx="15">
                  <c:v>1.0785</c:v>
                </c:pt>
                <c:pt idx="16">
                  <c:v>1.0659000000000001</c:v>
                </c:pt>
                <c:pt idx="17">
                  <c:v>1.0106999999999999</c:v>
                </c:pt>
                <c:pt idx="18">
                  <c:v>1.0611999999999999</c:v>
                </c:pt>
                <c:pt idx="19">
                  <c:v>1.0246</c:v>
                </c:pt>
                <c:pt idx="20">
                  <c:v>1.0496000000000001</c:v>
                </c:pt>
                <c:pt idx="21">
                  <c:v>1.0349999999999999</c:v>
                </c:pt>
                <c:pt idx="22">
                  <c:v>1.0270999999999999</c:v>
                </c:pt>
                <c:pt idx="23">
                  <c:v>1.0854999999999999</c:v>
                </c:pt>
                <c:pt idx="24">
                  <c:v>1.1335999999999999</c:v>
                </c:pt>
                <c:pt idx="25">
                  <c:v>1.0944</c:v>
                </c:pt>
                <c:pt idx="26">
                  <c:v>1.083</c:v>
                </c:pt>
                <c:pt idx="27">
                  <c:v>1.0659000000000001</c:v>
                </c:pt>
                <c:pt idx="28">
                  <c:v>1.0637000000000001</c:v>
                </c:pt>
                <c:pt idx="29">
                  <c:v>1.0851</c:v>
                </c:pt>
                <c:pt idx="30">
                  <c:v>1.1293</c:v>
                </c:pt>
                <c:pt idx="31">
                  <c:v>1.111</c:v>
                </c:pt>
                <c:pt idx="32">
                  <c:v>1.1261000000000001</c:v>
                </c:pt>
                <c:pt idx="33">
                  <c:v>1.1015999999999999</c:v>
                </c:pt>
                <c:pt idx="34">
                  <c:v>1.0854999999999999</c:v>
                </c:pt>
                <c:pt idx="35">
                  <c:v>1.0503</c:v>
                </c:pt>
                <c:pt idx="36">
                  <c:v>1.0037</c:v>
                </c:pt>
                <c:pt idx="37">
                  <c:v>0.97709999999999997</c:v>
                </c:pt>
                <c:pt idx="38">
                  <c:v>0.96189999999999998</c:v>
                </c:pt>
                <c:pt idx="39">
                  <c:v>0.9556</c:v>
                </c:pt>
                <c:pt idx="40">
                  <c:v>0.94779999999999998</c:v>
                </c:pt>
                <c:pt idx="41">
                  <c:v>0.94289999999999996</c:v>
                </c:pt>
                <c:pt idx="42">
                  <c:v>0.91759999999999997</c:v>
                </c:pt>
                <c:pt idx="43">
                  <c:v>0.91490000000000005</c:v>
                </c:pt>
                <c:pt idx="44">
                  <c:v>0.90269999999999995</c:v>
                </c:pt>
                <c:pt idx="45">
                  <c:v>0.85399999999999998</c:v>
                </c:pt>
                <c:pt idx="46">
                  <c:v>0.67369999999999997</c:v>
                </c:pt>
                <c:pt idx="47">
                  <c:v>0.50509999999999999</c:v>
                </c:pt>
                <c:pt idx="48">
                  <c:v>0.56559999999999999</c:v>
                </c:pt>
                <c:pt idx="49">
                  <c:v>0.68899999999999995</c:v>
                </c:pt>
                <c:pt idx="50">
                  <c:v>0.66820000000000002</c:v>
                </c:pt>
                <c:pt idx="51">
                  <c:v>0.87050000000000005</c:v>
                </c:pt>
                <c:pt idx="52">
                  <c:v>0.92979999999999996</c:v>
                </c:pt>
                <c:pt idx="53">
                  <c:v>1.0552999999999999</c:v>
                </c:pt>
                <c:pt idx="54">
                  <c:v>1.3479000000000001</c:v>
                </c:pt>
                <c:pt idx="55">
                  <c:v>1.1785000000000001</c:v>
                </c:pt>
                <c:pt idx="56">
                  <c:v>0.93969999999999998</c:v>
                </c:pt>
                <c:pt idx="57">
                  <c:v>0.77629999999999999</c:v>
                </c:pt>
                <c:pt idx="58">
                  <c:v>0.85409999999999997</c:v>
                </c:pt>
                <c:pt idx="59">
                  <c:v>0.86919999999999997</c:v>
                </c:pt>
                <c:pt idx="60">
                  <c:v>0.83150000000000002</c:v>
                </c:pt>
                <c:pt idx="61">
                  <c:v>0.7752</c:v>
                </c:pt>
                <c:pt idx="62">
                  <c:v>0.76639999999999997</c:v>
                </c:pt>
                <c:pt idx="63">
                  <c:v>0.82750000000000001</c:v>
                </c:pt>
                <c:pt idx="64">
                  <c:v>0.76780000000000004</c:v>
                </c:pt>
                <c:pt idx="65">
                  <c:v>0.79139999999999999</c:v>
                </c:pt>
                <c:pt idx="66">
                  <c:v>0.77969999999999995</c:v>
                </c:pt>
                <c:pt idx="67">
                  <c:v>0.79869999999999997</c:v>
                </c:pt>
                <c:pt idx="68">
                  <c:v>0.84240000000000004</c:v>
                </c:pt>
                <c:pt idx="69">
                  <c:v>0.76060000000000005</c:v>
                </c:pt>
                <c:pt idx="70">
                  <c:v>0.65710000000000002</c:v>
                </c:pt>
                <c:pt idx="72" formatCode="General">
                  <c:v>0.71240000000000003</c:v>
                </c:pt>
                <c:pt idx="73" formatCode="General">
                  <c:v>0.68630000000000002</c:v>
                </c:pt>
                <c:pt idx="74" formatCode="General">
                  <c:v>0.68149999999999999</c:v>
                </c:pt>
                <c:pt idx="75" formatCode="General">
                  <c:v>0.68810000000000004</c:v>
                </c:pt>
                <c:pt idx="76" formatCode="General">
                  <c:v>0.71699999999999997</c:v>
                </c:pt>
                <c:pt idx="77" formatCode="General">
                  <c:v>0.63980000000000004</c:v>
                </c:pt>
                <c:pt idx="78" formatCode="General">
                  <c:v>0.67310000000000003</c:v>
                </c:pt>
                <c:pt idx="79" formatCode="General">
                  <c:v>0.61270000000000002</c:v>
                </c:pt>
                <c:pt idx="80" formatCode="General">
                  <c:v>0.62039999999999995</c:v>
                </c:pt>
                <c:pt idx="81" formatCode="General">
                  <c:v>0.64029999999999998</c:v>
                </c:pt>
                <c:pt idx="82" formatCode="General">
                  <c:v>0.64129999999999998</c:v>
                </c:pt>
                <c:pt idx="83" formatCode="General">
                  <c:v>0.625</c:v>
                </c:pt>
                <c:pt idx="84" formatCode="General">
                  <c:v>0.57250000000000001</c:v>
                </c:pt>
                <c:pt idx="85" formatCode="General">
                  <c:v>0.59919999999999995</c:v>
                </c:pt>
                <c:pt idx="86" formatCode="General">
                  <c:v>0.56989999999999996</c:v>
                </c:pt>
                <c:pt idx="87" formatCode="General">
                  <c:v>0.54959999999999998</c:v>
                </c:pt>
                <c:pt idx="88" formatCode="General">
                  <c:v>0.56110000000000004</c:v>
                </c:pt>
                <c:pt idx="89" formatCode="General">
                  <c:v>0.55620000000000003</c:v>
                </c:pt>
                <c:pt idx="91" formatCode="General">
                  <c:v>0.59399999999999997</c:v>
                </c:pt>
                <c:pt idx="92" formatCode="General">
                  <c:v>0.59230000000000005</c:v>
                </c:pt>
                <c:pt idx="93" formatCode="General">
                  <c:v>0.58099999999999996</c:v>
                </c:pt>
                <c:pt idx="94" formatCode="General">
                  <c:v>0.58209999999999995</c:v>
                </c:pt>
                <c:pt idx="95" formatCode="General">
                  <c:v>0.621</c:v>
                </c:pt>
                <c:pt idx="96" formatCode="General">
                  <c:v>0.65200000000000002</c:v>
                </c:pt>
                <c:pt idx="97" formatCode="General">
                  <c:v>0.63980000000000004</c:v>
                </c:pt>
                <c:pt idx="98" formatCode="General">
                  <c:v>0.61629999999999996</c:v>
                </c:pt>
                <c:pt idx="99" formatCode="General">
                  <c:v>0.56859999999999999</c:v>
                </c:pt>
                <c:pt idx="100" formatCode="General">
                  <c:v>0.5847</c:v>
                </c:pt>
                <c:pt idx="101" formatCode="General">
                  <c:v>0.64080000000000004</c:v>
                </c:pt>
                <c:pt idx="102" formatCode="General">
                  <c:v>0.6159</c:v>
                </c:pt>
                <c:pt idx="103" formatCode="General">
                  <c:v>0.62090000000000001</c:v>
                </c:pt>
                <c:pt idx="104" formatCode="General">
                  <c:v>0.58360000000000001</c:v>
                </c:pt>
                <c:pt idx="105" formatCode="General">
                  <c:v>0.62129999999999996</c:v>
                </c:pt>
                <c:pt idx="106" formatCode="General">
                  <c:v>0.63590000000000002</c:v>
                </c:pt>
                <c:pt idx="107" formatCode="General">
                  <c:v>0.71209999999999996</c:v>
                </c:pt>
                <c:pt idx="108" formatCode="General">
                  <c:v>0.73499999999999999</c:v>
                </c:pt>
                <c:pt idx="109" formatCode="General">
                  <c:v>0.7873</c:v>
                </c:pt>
                <c:pt idx="110" formatCode="General">
                  <c:v>0.77310000000000001</c:v>
                </c:pt>
                <c:pt idx="111" formatCode="General">
                  <c:v>0.73370000000000002</c:v>
                </c:pt>
                <c:pt idx="112" formatCode="General">
                  <c:v>0.65529999999999999</c:v>
                </c:pt>
                <c:pt idx="113" formatCode="General">
                  <c:v>0.5978</c:v>
                </c:pt>
                <c:pt idx="114" formatCode="General">
                  <c:v>0.60960000000000003</c:v>
                </c:pt>
                <c:pt idx="115" formatCode="General">
                  <c:v>0.60160000000000002</c:v>
                </c:pt>
                <c:pt idx="116" formatCode="General">
                  <c:v>0.61350000000000005</c:v>
                </c:pt>
                <c:pt idx="117" formatCode="General">
                  <c:v>0.58199999999999996</c:v>
                </c:pt>
                <c:pt idx="118" formatCode="General">
                  <c:v>0.67849999999999999</c:v>
                </c:pt>
                <c:pt idx="119" formatCode="General">
                  <c:v>0.71330000000000005</c:v>
                </c:pt>
                <c:pt idx="120" formatCode="General">
                  <c:v>0.68700000000000006</c:v>
                </c:pt>
                <c:pt idx="121" formatCode="General">
                  <c:v>0.68879999999999997</c:v>
                </c:pt>
                <c:pt idx="122" formatCode="General">
                  <c:v>0.64249999999999996</c:v>
                </c:pt>
                <c:pt idx="123" formatCode="General">
                  <c:v>0.59019999999999995</c:v>
                </c:pt>
                <c:pt idx="124" formatCode="General">
                  <c:v>0.62860000000000005</c:v>
                </c:pt>
                <c:pt idx="125" formatCode="General">
                  <c:v>0.61560000000000004</c:v>
                </c:pt>
                <c:pt idx="126" formatCode="General">
                  <c:v>0.64319999999999999</c:v>
                </c:pt>
                <c:pt idx="127" formatCode="General">
                  <c:v>0.67430000000000001</c:v>
                </c:pt>
                <c:pt idx="128" formatCode="General">
                  <c:v>0.64949999999999997</c:v>
                </c:pt>
                <c:pt idx="129" formatCode="General">
                  <c:v>0.65129999999999999</c:v>
                </c:pt>
                <c:pt idx="130" formatCode="General">
                  <c:v>0.64929999999999999</c:v>
                </c:pt>
                <c:pt idx="131" formatCode="General">
                  <c:v>0.63239999999999996</c:v>
                </c:pt>
                <c:pt idx="132" formatCode="General">
                  <c:v>0.64390000000000003</c:v>
                </c:pt>
                <c:pt idx="133" formatCode="General">
                  <c:v>0.63339999999999996</c:v>
                </c:pt>
                <c:pt idx="134" formatCode="General">
                  <c:v>0.62649999999999995</c:v>
                </c:pt>
                <c:pt idx="135" formatCode="General">
                  <c:v>0.6573</c:v>
                </c:pt>
                <c:pt idx="136" formatCode="General">
                  <c:v>0.63619999999999999</c:v>
                </c:pt>
                <c:pt idx="137" formatCode="General">
                  <c:v>0.68240000000000001</c:v>
                </c:pt>
                <c:pt idx="138" formatCode="General">
                  <c:v>0.66600000000000004</c:v>
                </c:pt>
                <c:pt idx="139" formatCode="General">
                  <c:v>0.67749999999999999</c:v>
                </c:pt>
                <c:pt idx="140" formatCode="General">
                  <c:v>0.67149999999999999</c:v>
                </c:pt>
                <c:pt idx="141" formatCode="General">
                  <c:v>0.65349999999999997</c:v>
                </c:pt>
                <c:pt idx="142" formatCode="General">
                  <c:v>0.62770000000000004</c:v>
                </c:pt>
                <c:pt idx="143" formatCode="General">
                  <c:v>0.63900000000000001</c:v>
                </c:pt>
                <c:pt idx="144" formatCode="General">
                  <c:v>0.65629999999999999</c:v>
                </c:pt>
                <c:pt idx="145" formatCode="General">
                  <c:v>0.62619999999999998</c:v>
                </c:pt>
                <c:pt idx="146" formatCode="General">
                  <c:v>0.62129999999999996</c:v>
                </c:pt>
                <c:pt idx="147" formatCode="General">
                  <c:v>0.63739999999999997</c:v>
                </c:pt>
                <c:pt idx="148" formatCode="General">
                  <c:v>0.61</c:v>
                </c:pt>
                <c:pt idx="149" formatCode="General">
                  <c:v>0.63080000000000003</c:v>
                </c:pt>
                <c:pt idx="150" formatCode="General">
                  <c:v>0.62319999999999998</c:v>
                </c:pt>
                <c:pt idx="151" formatCode="General">
                  <c:v>0.59970000000000001</c:v>
                </c:pt>
                <c:pt idx="152" formatCode="General">
                  <c:v>0.6673</c:v>
                </c:pt>
                <c:pt idx="153" formatCode="General">
                  <c:v>0.62809999999999999</c:v>
                </c:pt>
                <c:pt idx="154" formatCode="General">
                  <c:v>0.67610000000000003</c:v>
                </c:pt>
                <c:pt idx="155" formatCode="General">
                  <c:v>0.67910000000000004</c:v>
                </c:pt>
                <c:pt idx="156" formatCode="General">
                  <c:v>0.73529999999999995</c:v>
                </c:pt>
                <c:pt idx="157" formatCode="General">
                  <c:v>0.77529999999999999</c:v>
                </c:pt>
                <c:pt idx="158" formatCode="General">
                  <c:v>0.78590000000000004</c:v>
                </c:pt>
                <c:pt idx="159" formatCode="General">
                  <c:v>0.80079999999999996</c:v>
                </c:pt>
                <c:pt idx="160" formatCode="General">
                  <c:v>0.77410000000000001</c:v>
                </c:pt>
                <c:pt idx="161" formatCode="General">
                  <c:v>0.77839999999999998</c:v>
                </c:pt>
                <c:pt idx="162" formatCode="General">
                  <c:v>0.81389999999999996</c:v>
                </c:pt>
                <c:pt idx="163" formatCode="General">
                  <c:v>0.80779999999999996</c:v>
                </c:pt>
                <c:pt idx="164" formatCode="General">
                  <c:v>0.78239999999999998</c:v>
                </c:pt>
                <c:pt idx="165" formatCode="General">
                  <c:v>0.78859999999999997</c:v>
                </c:pt>
                <c:pt idx="166" formatCode="General">
                  <c:v>0.84140000000000004</c:v>
                </c:pt>
                <c:pt idx="167" formatCode="General">
                  <c:v>0.88219999999999998</c:v>
                </c:pt>
                <c:pt idx="168" formatCode="General">
                  <c:v>0.92879999999999996</c:v>
                </c:pt>
                <c:pt idx="169" formatCode="General">
                  <c:v>0.88600000000000001</c:v>
                </c:pt>
                <c:pt idx="171" formatCode="General">
                  <c:v>0.88160000000000005</c:v>
                </c:pt>
                <c:pt idx="172" formatCode="General">
                  <c:v>0.82050000000000001</c:v>
                </c:pt>
                <c:pt idx="173" formatCode="General">
                  <c:v>0.81240000000000001</c:v>
                </c:pt>
                <c:pt idx="174" formatCode="General">
                  <c:v>0.83609999999999995</c:v>
                </c:pt>
                <c:pt idx="175" formatCode="General">
                  <c:v>0.82299999999999995</c:v>
                </c:pt>
                <c:pt idx="176" formatCode="General">
                  <c:v>0.74519999999999997</c:v>
                </c:pt>
                <c:pt idx="177" formatCode="General">
                  <c:v>0.80479999999999996</c:v>
                </c:pt>
                <c:pt idx="178" formatCode="General">
                  <c:v>0.80940000000000001</c:v>
                </c:pt>
                <c:pt idx="179" formatCode="General">
                  <c:v>0.74929999999999997</c:v>
                </c:pt>
                <c:pt idx="180" formatCode="General">
                  <c:v>0.75229999999999997</c:v>
                </c:pt>
                <c:pt idx="181" formatCode="General">
                  <c:v>0.77</c:v>
                </c:pt>
                <c:pt idx="182" formatCode="General">
                  <c:v>0.75439999999999996</c:v>
                </c:pt>
                <c:pt idx="183" formatCode="General">
                  <c:v>0.75329999999999997</c:v>
                </c:pt>
                <c:pt idx="184" formatCode="General">
                  <c:v>0.75019999999999998</c:v>
                </c:pt>
                <c:pt idx="185" formatCode="General">
                  <c:v>0.71830000000000005</c:v>
                </c:pt>
                <c:pt idx="186" formatCode="General">
                  <c:v>0.75119999999999998</c:v>
                </c:pt>
                <c:pt idx="187" formatCode="General">
                  <c:v>0.77270000000000005</c:v>
                </c:pt>
                <c:pt idx="188" formatCode="General">
                  <c:v>0.77039999999999997</c:v>
                </c:pt>
                <c:pt idx="189" formatCode="General">
                  <c:v>0.73050000000000004</c:v>
                </c:pt>
                <c:pt idx="190" formatCode="General">
                  <c:v>0.74270000000000003</c:v>
                </c:pt>
                <c:pt idx="191" formatCode="General">
                  <c:v>0.7198</c:v>
                </c:pt>
                <c:pt idx="192" formatCode="General">
                  <c:v>0.7823</c:v>
                </c:pt>
                <c:pt idx="193" formatCode="General">
                  <c:v>0.80030000000000001</c:v>
                </c:pt>
                <c:pt idx="194" formatCode="General">
                  <c:v>0.81799999999999995</c:v>
                </c:pt>
                <c:pt idx="195" formatCode="General">
                  <c:v>0.86880000000000002</c:v>
                </c:pt>
                <c:pt idx="196" formatCode="General">
                  <c:v>0.86860000000000004</c:v>
                </c:pt>
                <c:pt idx="197" formatCode="General">
                  <c:v>0.88019999999999998</c:v>
                </c:pt>
                <c:pt idx="198" formatCode="General">
                  <c:v>0.86550000000000005</c:v>
                </c:pt>
                <c:pt idx="199" formatCode="General">
                  <c:v>0.85419999999999996</c:v>
                </c:pt>
                <c:pt idx="200" formatCode="General">
                  <c:v>0.85260000000000002</c:v>
                </c:pt>
                <c:pt idx="201" formatCode="General">
                  <c:v>0.80210000000000004</c:v>
                </c:pt>
                <c:pt idx="202" formatCode="General">
                  <c:v>0.7671</c:v>
                </c:pt>
                <c:pt idx="203" formatCode="General">
                  <c:v>0.72389999999999999</c:v>
                </c:pt>
                <c:pt idx="204" formatCode="General">
                  <c:v>0.72899999999999998</c:v>
                </c:pt>
                <c:pt idx="205" formatCode="General">
                  <c:v>0.7097</c:v>
                </c:pt>
                <c:pt idx="206" formatCode="General">
                  <c:v>0.74180000000000001</c:v>
                </c:pt>
                <c:pt idx="207" formatCode="General">
                  <c:v>0.81020000000000003</c:v>
                </c:pt>
                <c:pt idx="208" formatCode="General">
                  <c:v>0.85309999999999997</c:v>
                </c:pt>
                <c:pt idx="209" formatCode="General">
                  <c:v>0.84760000000000002</c:v>
                </c:pt>
                <c:pt idx="210" formatCode="General">
                  <c:v>0.85140000000000005</c:v>
                </c:pt>
                <c:pt idx="211" formatCode="General">
                  <c:v>0.77980000000000005</c:v>
                </c:pt>
                <c:pt idx="212" formatCode="General">
                  <c:v>0.75390000000000001</c:v>
                </c:pt>
                <c:pt idx="213" formatCode="General">
                  <c:v>0.76690000000000003</c:v>
                </c:pt>
                <c:pt idx="214" formatCode="General">
                  <c:v>0.8306</c:v>
                </c:pt>
                <c:pt idx="215" formatCode="General">
                  <c:v>0.78759999999999997</c:v>
                </c:pt>
                <c:pt idx="216" formatCode="General">
                  <c:v>0.84009999999999996</c:v>
                </c:pt>
                <c:pt idx="217" formatCode="General">
                  <c:v>0.76390000000000002</c:v>
                </c:pt>
                <c:pt idx="218" formatCode="General">
                  <c:v>0.80069999999999997</c:v>
                </c:pt>
                <c:pt idx="219" formatCode="General">
                  <c:v>0.85819999999999996</c:v>
                </c:pt>
                <c:pt idx="220" formatCode="General">
                  <c:v>0.96330000000000005</c:v>
                </c:pt>
                <c:pt idx="221" formatCode="General">
                  <c:v>0.99219999999999997</c:v>
                </c:pt>
                <c:pt idx="222" formatCode="General">
                  <c:v>1.0150999999999999</c:v>
                </c:pt>
                <c:pt idx="223" formatCode="General">
                  <c:v>0.93179999999999996</c:v>
                </c:pt>
                <c:pt idx="224" formatCode="General">
                  <c:v>0.92630000000000001</c:v>
                </c:pt>
                <c:pt idx="225" formatCode="General">
                  <c:v>0.94489999999999996</c:v>
                </c:pt>
                <c:pt idx="226" formatCode="General">
                  <c:v>0.91200000000000003</c:v>
                </c:pt>
                <c:pt idx="227" formatCode="General">
                  <c:v>0.93079999999999996</c:v>
                </c:pt>
                <c:pt idx="228" formatCode="General">
                  <c:v>0.91990000000000005</c:v>
                </c:pt>
                <c:pt idx="229" formatCode="General">
                  <c:v>0.88919999999999999</c:v>
                </c:pt>
                <c:pt idx="230" formatCode="General">
                  <c:v>0.90229999999999999</c:v>
                </c:pt>
                <c:pt idx="231" formatCode="General">
                  <c:v>0.90059999999999996</c:v>
                </c:pt>
                <c:pt idx="232" formatCode="General">
                  <c:v>0.88080000000000003</c:v>
                </c:pt>
                <c:pt idx="233" formatCode="General">
                  <c:v>0.83530000000000004</c:v>
                </c:pt>
                <c:pt idx="234" formatCode="General">
                  <c:v>0.83120000000000005</c:v>
                </c:pt>
                <c:pt idx="235" formatCode="General">
                  <c:v>0.85209999999999997</c:v>
                </c:pt>
                <c:pt idx="236" formatCode="General">
                  <c:v>0.90680000000000005</c:v>
                </c:pt>
                <c:pt idx="237" formatCode="General">
                  <c:v>0.91869999999999996</c:v>
                </c:pt>
                <c:pt idx="238" formatCode="General">
                  <c:v>0.89319999999999999</c:v>
                </c:pt>
                <c:pt idx="239" formatCode="General">
                  <c:v>0.92359999999999998</c:v>
                </c:pt>
                <c:pt idx="240" formatCode="General">
                  <c:v>0.85360000000000003</c:v>
                </c:pt>
                <c:pt idx="241" formatCode="General">
                  <c:v>0.79859999999999998</c:v>
                </c:pt>
                <c:pt idx="242" formatCode="General">
                  <c:v>0.80810000000000004</c:v>
                </c:pt>
                <c:pt idx="243" formatCode="General">
                  <c:v>0.74409999999999998</c:v>
                </c:pt>
                <c:pt idx="244" formatCode="General">
                  <c:v>0.71330000000000005</c:v>
                </c:pt>
                <c:pt idx="245" formatCode="General">
                  <c:v>0.76160000000000005</c:v>
                </c:pt>
                <c:pt idx="246" formatCode="General">
                  <c:v>0.82579999999999998</c:v>
                </c:pt>
                <c:pt idx="247" formatCode="General">
                  <c:v>0.83379999999999999</c:v>
                </c:pt>
                <c:pt idx="248" formatCode="General">
                  <c:v>0.84750000000000003</c:v>
                </c:pt>
                <c:pt idx="249" formatCode="General">
                  <c:v>0.80610000000000004</c:v>
                </c:pt>
                <c:pt idx="250" formatCode="General">
                  <c:v>0.75439999999999996</c:v>
                </c:pt>
                <c:pt idx="251" formatCode="General">
                  <c:v>0.73319999999999996</c:v>
                </c:pt>
                <c:pt idx="252" formatCode="General">
                  <c:v>0.8629</c:v>
                </c:pt>
                <c:pt idx="253" formatCode="General">
                  <c:v>0.82879999999999998</c:v>
                </c:pt>
                <c:pt idx="255" formatCode="General">
                  <c:v>0.77859999999999996</c:v>
                </c:pt>
                <c:pt idx="256" formatCode="General">
                  <c:v>0.77439999999999998</c:v>
                </c:pt>
                <c:pt idx="257" formatCode="General">
                  <c:v>0.75</c:v>
                </c:pt>
                <c:pt idx="258" formatCode="General">
                  <c:v>0.72950000000000004</c:v>
                </c:pt>
                <c:pt idx="259" formatCode="General">
                  <c:v>0.7792</c:v>
                </c:pt>
                <c:pt idx="260" formatCode="General">
                  <c:v>0.8226</c:v>
                </c:pt>
                <c:pt idx="261" formatCode="General">
                  <c:v>0.87270000000000003</c:v>
                </c:pt>
                <c:pt idx="262" formatCode="General">
                  <c:v>0.86950000000000005</c:v>
                </c:pt>
                <c:pt idx="263" formatCode="General">
                  <c:v>0.90329999999999999</c:v>
                </c:pt>
                <c:pt idx="264" formatCode="General">
                  <c:v>0.92820000000000003</c:v>
                </c:pt>
                <c:pt idx="265" formatCode="General">
                  <c:v>0.87770000000000004</c:v>
                </c:pt>
                <c:pt idx="266" formatCode="General">
                  <c:v>0.86460000000000004</c:v>
                </c:pt>
                <c:pt idx="267" formatCode="General">
                  <c:v>0.86760000000000004</c:v>
                </c:pt>
                <c:pt idx="268" formatCode="General">
                  <c:v>0.86209999999999998</c:v>
                </c:pt>
                <c:pt idx="269" formatCode="General">
                  <c:v>0.85850000000000004</c:v>
                </c:pt>
                <c:pt idx="270" formatCode="General">
                  <c:v>0.88100000000000001</c:v>
                </c:pt>
                <c:pt idx="271" formatCode="General">
                  <c:v>0.91259999999999997</c:v>
                </c:pt>
                <c:pt idx="272" formatCode="General">
                  <c:v>0.89170000000000005</c:v>
                </c:pt>
                <c:pt idx="273" formatCode="General">
                  <c:v>0.83409999999999995</c:v>
                </c:pt>
                <c:pt idx="274" formatCode="General">
                  <c:v>0.83850000000000002</c:v>
                </c:pt>
                <c:pt idx="275" formatCode="General">
                  <c:v>0.83199999999999996</c:v>
                </c:pt>
                <c:pt idx="276" formatCode="General">
                  <c:v>0.85040000000000004</c:v>
                </c:pt>
                <c:pt idx="277" formatCode="General">
                  <c:v>0.89739999999999998</c:v>
                </c:pt>
                <c:pt idx="278" formatCode="General">
                  <c:v>0.89159999999999995</c:v>
                </c:pt>
                <c:pt idx="279" formatCode="General">
                  <c:v>0.92579999999999996</c:v>
                </c:pt>
                <c:pt idx="280" formatCode="General">
                  <c:v>0.94550000000000001</c:v>
                </c:pt>
                <c:pt idx="281" formatCode="General">
                  <c:v>1.0210999999999999</c:v>
                </c:pt>
                <c:pt idx="282" formatCode="General">
                  <c:v>1.0720000000000001</c:v>
                </c:pt>
                <c:pt idx="283" formatCode="General">
                  <c:v>1.0580000000000001</c:v>
                </c:pt>
                <c:pt idx="284" formatCode="General">
                  <c:v>1.0397000000000001</c:v>
                </c:pt>
                <c:pt idx="285" formatCode="General">
                  <c:v>1.0714999999999999</c:v>
                </c:pt>
                <c:pt idx="286" formatCode="General">
                  <c:v>1.0541</c:v>
                </c:pt>
                <c:pt idx="287" formatCode="General">
                  <c:v>1.1068</c:v>
                </c:pt>
                <c:pt idx="288" formatCode="General">
                  <c:v>1.1740999999999999</c:v>
                </c:pt>
                <c:pt idx="289" formatCode="General">
                  <c:v>1.2225999999999999</c:v>
                </c:pt>
                <c:pt idx="290" formatCode="General">
                  <c:v>1.1543000000000001</c:v>
                </c:pt>
                <c:pt idx="291" formatCode="General">
                  <c:v>1.202</c:v>
                </c:pt>
                <c:pt idx="292" formatCode="General">
                  <c:v>1.2676000000000001</c:v>
                </c:pt>
                <c:pt idx="293" formatCode="General">
                  <c:v>1.2554000000000001</c:v>
                </c:pt>
                <c:pt idx="294" formatCode="General">
                  <c:v>1.3278000000000001</c:v>
                </c:pt>
                <c:pt idx="295" formatCode="General">
                  <c:v>1.3766</c:v>
                </c:pt>
                <c:pt idx="296" formatCode="General">
                  <c:v>1.3892</c:v>
                </c:pt>
                <c:pt idx="297" formatCode="General">
                  <c:v>1.3864000000000001</c:v>
                </c:pt>
                <c:pt idx="298" formatCode="General">
                  <c:v>1.3335999999999999</c:v>
                </c:pt>
                <c:pt idx="299" formatCode="General">
                  <c:v>1.2406999999999999</c:v>
                </c:pt>
                <c:pt idx="300" formatCode="General">
                  <c:v>1.3398000000000001</c:v>
                </c:pt>
                <c:pt idx="301" formatCode="General">
                  <c:v>1.2830999999999999</c:v>
                </c:pt>
                <c:pt idx="302" formatCode="General">
                  <c:v>1.2868999999999999</c:v>
                </c:pt>
                <c:pt idx="303" formatCode="General">
                  <c:v>1.2849999999999999</c:v>
                </c:pt>
                <c:pt idx="304" formatCode="General">
                  <c:v>1.2423999999999999</c:v>
                </c:pt>
                <c:pt idx="305" formatCode="General">
                  <c:v>1.2289000000000001</c:v>
                </c:pt>
                <c:pt idx="306" formatCode="General">
                  <c:v>1.2604</c:v>
                </c:pt>
                <c:pt idx="307" formatCode="General">
                  <c:v>1.3514999999999999</c:v>
                </c:pt>
                <c:pt idx="308" formatCode="General">
                  <c:v>1.3290999999999999</c:v>
                </c:pt>
                <c:pt idx="309" formatCode="General">
                  <c:v>1.3187</c:v>
                </c:pt>
                <c:pt idx="310" formatCode="General">
                  <c:v>1.3584000000000001</c:v>
                </c:pt>
                <c:pt idx="311" formatCode="General">
                  <c:v>1.4047000000000001</c:v>
                </c:pt>
                <c:pt idx="312" formatCode="General">
                  <c:v>1.3660000000000001</c:v>
                </c:pt>
                <c:pt idx="313" formatCode="General">
                  <c:v>1.3411999999999999</c:v>
                </c:pt>
                <c:pt idx="314" formatCode="General">
                  <c:v>1.2884</c:v>
                </c:pt>
                <c:pt idx="315" formatCode="General">
                  <c:v>1.2817000000000001</c:v>
                </c:pt>
                <c:pt idx="316" formatCode="General">
                  <c:v>1.2422</c:v>
                </c:pt>
                <c:pt idx="317" formatCode="General">
                  <c:v>1.2825</c:v>
                </c:pt>
                <c:pt idx="318" formatCode="General">
                  <c:v>1.3186</c:v>
                </c:pt>
                <c:pt idx="319" formatCode="General">
                  <c:v>1.3594999999999999</c:v>
                </c:pt>
                <c:pt idx="320" formatCode="General">
                  <c:v>1.3967000000000001</c:v>
                </c:pt>
                <c:pt idx="321" formatCode="General">
                  <c:v>1.3434999999999999</c:v>
                </c:pt>
                <c:pt idx="323" formatCode="General">
                  <c:v>1.3369</c:v>
                </c:pt>
                <c:pt idx="324" formatCode="General">
                  <c:v>1.3148</c:v>
                </c:pt>
                <c:pt idx="325" formatCode="General">
                  <c:v>1.2842</c:v>
                </c:pt>
                <c:pt idx="326" formatCode="General">
                  <c:v>1.3051999999999999</c:v>
                </c:pt>
                <c:pt idx="327" formatCode="General">
                  <c:v>1.3098000000000001</c:v>
                </c:pt>
                <c:pt idx="328" formatCode="General">
                  <c:v>1.3070999999999999</c:v>
                </c:pt>
                <c:pt idx="329" formatCode="General">
                  <c:v>1.345</c:v>
                </c:pt>
                <c:pt idx="330" formatCode="General">
                  <c:v>1.2688999999999999</c:v>
                </c:pt>
                <c:pt idx="331" formatCode="General">
                  <c:v>1.3016000000000001</c:v>
                </c:pt>
                <c:pt idx="332" formatCode="General">
                  <c:v>1.2890999999999999</c:v>
                </c:pt>
                <c:pt idx="333" formatCode="General">
                  <c:v>1.2649999999999999</c:v>
                </c:pt>
                <c:pt idx="334" formatCode="General">
                  <c:v>1.2849999999999999</c:v>
                </c:pt>
                <c:pt idx="335" formatCode="General">
                  <c:v>1.2746999999999999</c:v>
                </c:pt>
                <c:pt idx="336" formatCode="General">
                  <c:v>1.2766999999999999</c:v>
                </c:pt>
                <c:pt idx="337" formatCode="General">
                  <c:v>1.2828999999999999</c:v>
                </c:pt>
                <c:pt idx="338" formatCode="General">
                  <c:v>1.3009999999999999</c:v>
                </c:pt>
                <c:pt idx="339" formatCode="General">
                  <c:v>1.3113999999999999</c:v>
                </c:pt>
                <c:pt idx="340" formatCode="General">
                  <c:v>1.3474999999999999</c:v>
                </c:pt>
                <c:pt idx="341" formatCode="General">
                  <c:v>1.3420000000000001</c:v>
                </c:pt>
                <c:pt idx="343" formatCode="General">
                  <c:v>1.2898000000000001</c:v>
                </c:pt>
                <c:pt idx="344" formatCode="General">
                  <c:v>1.3263</c:v>
                </c:pt>
                <c:pt idx="345" formatCode="General">
                  <c:v>1.3174999999999999</c:v>
                </c:pt>
                <c:pt idx="346" formatCode="General">
                  <c:v>1.3143</c:v>
                </c:pt>
                <c:pt idx="347" formatCode="General">
                  <c:v>1.3288</c:v>
                </c:pt>
                <c:pt idx="348" formatCode="General">
                  <c:v>1.3877999999999999</c:v>
                </c:pt>
                <c:pt idx="349" formatCode="General">
                  <c:v>1.4246000000000001</c:v>
                </c:pt>
                <c:pt idx="350" formatCode="General">
                  <c:v>1.4376</c:v>
                </c:pt>
                <c:pt idx="351" formatCode="General">
                  <c:v>1.3968</c:v>
                </c:pt>
                <c:pt idx="352" formatCode="General">
                  <c:v>1.4012</c:v>
                </c:pt>
                <c:pt idx="353" formatCode="General">
                  <c:v>1.4168000000000001</c:v>
                </c:pt>
                <c:pt idx="354" formatCode="General">
                  <c:v>1.3978999999999999</c:v>
                </c:pt>
                <c:pt idx="355" formatCode="General">
                  <c:v>1.3911</c:v>
                </c:pt>
                <c:pt idx="356" formatCode="General">
                  <c:v>1.3831</c:v>
                </c:pt>
                <c:pt idx="357" formatCode="General">
                  <c:v>1.3594999999999999</c:v>
                </c:pt>
                <c:pt idx="358" formatCode="General">
                  <c:v>1.32</c:v>
                </c:pt>
                <c:pt idx="359" formatCode="General">
                  <c:v>1.2818000000000001</c:v>
                </c:pt>
                <c:pt idx="360" formatCode="General">
                  <c:v>1.3191999999999999</c:v>
                </c:pt>
                <c:pt idx="361" formatCode="General">
                  <c:v>1.3038000000000001</c:v>
                </c:pt>
                <c:pt idx="362" formatCode="General">
                  <c:v>1.3448</c:v>
                </c:pt>
                <c:pt idx="363" formatCode="General">
                  <c:v>1.3282</c:v>
                </c:pt>
                <c:pt idx="364" formatCode="General">
                  <c:v>1.3708</c:v>
                </c:pt>
                <c:pt idx="365" formatCode="General">
                  <c:v>1.3260000000000001</c:v>
                </c:pt>
                <c:pt idx="366" formatCode="General">
                  <c:v>1.3455999999999999</c:v>
                </c:pt>
                <c:pt idx="367" formatCode="General">
                  <c:v>1.3089999999999999</c:v>
                </c:pt>
                <c:pt idx="368" formatCode="General">
                  <c:v>1.2664</c:v>
                </c:pt>
                <c:pt idx="369" formatCode="General">
                  <c:v>1.2788999999999999</c:v>
                </c:pt>
                <c:pt idx="370" formatCode="General">
                  <c:v>1.2446999999999999</c:v>
                </c:pt>
                <c:pt idx="371" formatCode="General">
                  <c:v>1.2783</c:v>
                </c:pt>
                <c:pt idx="372" formatCode="General">
                  <c:v>1.2763</c:v>
                </c:pt>
                <c:pt idx="373" formatCode="General">
                  <c:v>1.2565999999999999</c:v>
                </c:pt>
                <c:pt idx="374" formatCode="General">
                  <c:v>1.2556</c:v>
                </c:pt>
                <c:pt idx="375" formatCode="General">
                  <c:v>1.2054</c:v>
                </c:pt>
                <c:pt idx="376" formatCode="General">
                  <c:v>1.2274</c:v>
                </c:pt>
                <c:pt idx="377" formatCode="General">
                  <c:v>1.2666999999999999</c:v>
                </c:pt>
                <c:pt idx="378" formatCode="General">
                  <c:v>1.2802</c:v>
                </c:pt>
                <c:pt idx="379" formatCode="General">
                  <c:v>1.2407999999999999</c:v>
                </c:pt>
                <c:pt idx="380" formatCode="General">
                  <c:v>1.2866</c:v>
                </c:pt>
                <c:pt idx="381" formatCode="General">
                  <c:v>1.2214</c:v>
                </c:pt>
                <c:pt idx="382" formatCode="General">
                  <c:v>1.2513000000000001</c:v>
                </c:pt>
                <c:pt idx="383" formatCode="General">
                  <c:v>1.2336</c:v>
                </c:pt>
                <c:pt idx="384" formatCode="General">
                  <c:v>1.2465999999999999</c:v>
                </c:pt>
                <c:pt idx="385" formatCode="General">
                  <c:v>1.2257</c:v>
                </c:pt>
                <c:pt idx="386" formatCode="General">
                  <c:v>1.2363</c:v>
                </c:pt>
                <c:pt idx="387" formatCode="General">
                  <c:v>1.1655</c:v>
                </c:pt>
                <c:pt idx="388" formatCode="General">
                  <c:v>1.1205000000000001</c:v>
                </c:pt>
                <c:pt idx="389" formatCode="General">
                  <c:v>1.1275999999999999</c:v>
                </c:pt>
                <c:pt idx="390" formatCode="General">
                  <c:v>1.1729000000000001</c:v>
                </c:pt>
                <c:pt idx="391" formatCode="General">
                  <c:v>1.1584000000000001</c:v>
                </c:pt>
                <c:pt idx="392" formatCode="General">
                  <c:v>1.1248</c:v>
                </c:pt>
                <c:pt idx="393" formatCode="General">
                  <c:v>1.1029</c:v>
                </c:pt>
                <c:pt idx="394" formatCode="General">
                  <c:v>1.1465000000000001</c:v>
                </c:pt>
                <c:pt idx="395" formatCode="General">
                  <c:v>1.113</c:v>
                </c:pt>
                <c:pt idx="396" formatCode="General">
                  <c:v>1.0311999999999999</c:v>
                </c:pt>
                <c:pt idx="397" formatCode="General">
                  <c:v>1.0095000000000001</c:v>
                </c:pt>
                <c:pt idx="398" formatCode="General">
                  <c:v>1.0561</c:v>
                </c:pt>
                <c:pt idx="399" formatCode="General">
                  <c:v>1.002</c:v>
                </c:pt>
                <c:pt idx="400" formatCode="General">
                  <c:v>1.0045999999999999</c:v>
                </c:pt>
                <c:pt idx="401" formatCode="General">
                  <c:v>0.99139999999999995</c:v>
                </c:pt>
                <c:pt idx="402" formatCode="General">
                  <c:v>0.97209999999999996</c:v>
                </c:pt>
                <c:pt idx="403" formatCode="General">
                  <c:v>0.99460000000000004</c:v>
                </c:pt>
                <c:pt idx="404" formatCode="General">
                  <c:v>0.99960000000000004</c:v>
                </c:pt>
                <c:pt idx="405" formatCode="General">
                  <c:v>0.99450000000000005</c:v>
                </c:pt>
                <c:pt idx="406" formatCode="General">
                  <c:v>0.95779999999999998</c:v>
                </c:pt>
                <c:pt idx="407" formatCode="General">
                  <c:v>0.94630000000000003</c:v>
                </c:pt>
                <c:pt idx="408" formatCode="General">
                  <c:v>0.93310000000000004</c:v>
                </c:pt>
                <c:pt idx="409" formatCode="General">
                  <c:v>0.9355</c:v>
                </c:pt>
                <c:pt idx="410" formatCode="General">
                  <c:v>1.0098</c:v>
                </c:pt>
                <c:pt idx="411" formatCode="General">
                  <c:v>0.95320000000000005</c:v>
                </c:pt>
                <c:pt idx="412" formatCode="General">
                  <c:v>0.95420000000000005</c:v>
                </c:pt>
                <c:pt idx="413" formatCode="General">
                  <c:v>0.94589999999999996</c:v>
                </c:pt>
                <c:pt idx="414" formatCode="General">
                  <c:v>0.98750000000000004</c:v>
                </c:pt>
                <c:pt idx="415" formatCode="General">
                  <c:v>0.9607</c:v>
                </c:pt>
                <c:pt idx="416" formatCode="General">
                  <c:v>0.96109999999999995</c:v>
                </c:pt>
                <c:pt idx="417" formatCode="General">
                  <c:v>0.94350000000000001</c:v>
                </c:pt>
                <c:pt idx="418" formatCode="General">
                  <c:v>0.96150000000000002</c:v>
                </c:pt>
                <c:pt idx="419" formatCode="General">
                  <c:v>0.94069999999999998</c:v>
                </c:pt>
                <c:pt idx="420" formatCode="General">
                  <c:v>0.93969999999999998</c:v>
                </c:pt>
                <c:pt idx="421" formatCode="General">
                  <c:v>0.94520000000000004</c:v>
                </c:pt>
                <c:pt idx="422" formatCode="General">
                  <c:v>0.94710000000000005</c:v>
                </c:pt>
                <c:pt idx="423" formatCode="General">
                  <c:v>1.0174000000000001</c:v>
                </c:pt>
                <c:pt idx="424" formatCode="General">
                  <c:v>1.0232000000000001</c:v>
                </c:pt>
                <c:pt idx="425" formatCode="General">
                  <c:v>0.99929999999999997</c:v>
                </c:pt>
                <c:pt idx="427" formatCode="General">
                  <c:v>1.0564</c:v>
                </c:pt>
                <c:pt idx="428" formatCode="General">
                  <c:v>1.0345</c:v>
                </c:pt>
                <c:pt idx="429" formatCode="General">
                  <c:v>1.0214000000000001</c:v>
                </c:pt>
                <c:pt idx="430" formatCode="General">
                  <c:v>1.0666</c:v>
                </c:pt>
                <c:pt idx="431" formatCode="General">
                  <c:v>1.04</c:v>
                </c:pt>
                <c:pt idx="432" formatCode="General">
                  <c:v>1.0752999999999999</c:v>
                </c:pt>
                <c:pt idx="433" formatCode="General">
                  <c:v>1.0794999999999999</c:v>
                </c:pt>
                <c:pt idx="434" formatCode="General">
                  <c:v>1.0625</c:v>
                </c:pt>
                <c:pt idx="435" formatCode="General">
                  <c:v>1.0781000000000001</c:v>
                </c:pt>
                <c:pt idx="436" formatCode="General">
                  <c:v>1.0555000000000001</c:v>
                </c:pt>
                <c:pt idx="437" formatCode="General">
                  <c:v>1.0430999999999999</c:v>
                </c:pt>
                <c:pt idx="438" formatCode="General">
                  <c:v>1.0770999999999999</c:v>
                </c:pt>
                <c:pt idx="439" formatCode="General">
                  <c:v>1.1180000000000001</c:v>
                </c:pt>
                <c:pt idx="440" formatCode="General">
                  <c:v>1.1516</c:v>
                </c:pt>
                <c:pt idx="441" formatCode="General">
                  <c:v>1.1015999999999999</c:v>
                </c:pt>
                <c:pt idx="442" formatCode="General">
                  <c:v>1.1194</c:v>
                </c:pt>
                <c:pt idx="443" formatCode="General">
                  <c:v>1.1181000000000001</c:v>
                </c:pt>
                <c:pt idx="444" formatCode="General">
                  <c:v>1.2027000000000001</c:v>
                </c:pt>
                <c:pt idx="445" formatCode="General">
                  <c:v>1.2334000000000001</c:v>
                </c:pt>
                <c:pt idx="446" formatCode="General">
                  <c:v>1.2754000000000001</c:v>
                </c:pt>
                <c:pt idx="447" formatCode="General">
                  <c:v>1.3252999999999999</c:v>
                </c:pt>
                <c:pt idx="448" formatCode="General">
                  <c:v>1.3346</c:v>
                </c:pt>
                <c:pt idx="449" formatCode="General">
                  <c:v>1.3738999999999999</c:v>
                </c:pt>
                <c:pt idx="450" formatCode="General">
                  <c:v>1.3668</c:v>
                </c:pt>
                <c:pt idx="451" formatCode="General">
                  <c:v>1.3789</c:v>
                </c:pt>
                <c:pt idx="452" formatCode="General">
                  <c:v>1.4486000000000001</c:v>
                </c:pt>
                <c:pt idx="453" formatCode="General">
                  <c:v>1.4276</c:v>
                </c:pt>
                <c:pt idx="454" formatCode="General">
                  <c:v>1.4294</c:v>
                </c:pt>
                <c:pt idx="455" formatCode="General">
                  <c:v>1.4996</c:v>
                </c:pt>
                <c:pt idx="456" formatCode="General">
                  <c:v>1.5189999999999999</c:v>
                </c:pt>
                <c:pt idx="457" formatCode="General">
                  <c:v>1.4477</c:v>
                </c:pt>
                <c:pt idx="458" formatCode="General">
                  <c:v>1.3431999999999999</c:v>
                </c:pt>
                <c:pt idx="459" formatCode="General">
                  <c:v>1.2894000000000001</c:v>
                </c:pt>
                <c:pt idx="460" formatCode="General">
                  <c:v>1.3772</c:v>
                </c:pt>
                <c:pt idx="461" formatCode="General">
                  <c:v>1.3726</c:v>
                </c:pt>
                <c:pt idx="462" formatCode="General">
                  <c:v>1.3717999999999999</c:v>
                </c:pt>
                <c:pt idx="463" formatCode="General">
                  <c:v>1.3869</c:v>
                </c:pt>
                <c:pt idx="464" formatCode="General">
                  <c:v>1.4422999999999999</c:v>
                </c:pt>
                <c:pt idx="465" formatCode="General">
                  <c:v>1.3612</c:v>
                </c:pt>
                <c:pt idx="466" formatCode="General">
                  <c:v>1.3581000000000001</c:v>
                </c:pt>
                <c:pt idx="467" formatCode="General">
                  <c:v>1.3164</c:v>
                </c:pt>
                <c:pt idx="468" formatCode="General">
                  <c:v>1.1353</c:v>
                </c:pt>
                <c:pt idx="469" formatCode="General">
                  <c:v>1.1128</c:v>
                </c:pt>
                <c:pt idx="470" formatCode="General">
                  <c:v>1.1133</c:v>
                </c:pt>
                <c:pt idx="471" formatCode="General">
                  <c:v>1.1428</c:v>
                </c:pt>
                <c:pt idx="472" formatCode="General">
                  <c:v>1.1726000000000001</c:v>
                </c:pt>
                <c:pt idx="473" formatCode="General">
                  <c:v>1.2</c:v>
                </c:pt>
                <c:pt idx="474" formatCode="General">
                  <c:v>1.1439999999999999</c:v>
                </c:pt>
                <c:pt idx="475" formatCode="General">
                  <c:v>1.0159</c:v>
                </c:pt>
                <c:pt idx="476" formatCode="General">
                  <c:v>1.004</c:v>
                </c:pt>
                <c:pt idx="477" formatCode="General">
                  <c:v>0.92700000000000005</c:v>
                </c:pt>
                <c:pt idx="478" formatCode="General">
                  <c:v>1.0539000000000001</c:v>
                </c:pt>
                <c:pt idx="479" formatCode="General">
                  <c:v>1.0596000000000001</c:v>
                </c:pt>
                <c:pt idx="480" formatCode="General">
                  <c:v>1.0713999999999999</c:v>
                </c:pt>
                <c:pt idx="481" formatCode="General">
                  <c:v>1.1151</c:v>
                </c:pt>
                <c:pt idx="482" formatCode="General">
                  <c:v>1.1316999999999999</c:v>
                </c:pt>
                <c:pt idx="483" formatCode="General">
                  <c:v>1.1247</c:v>
                </c:pt>
                <c:pt idx="484" formatCode="General">
                  <c:v>1.0842000000000001</c:v>
                </c:pt>
                <c:pt idx="485" formatCode="General">
                  <c:v>1.0237000000000001</c:v>
                </c:pt>
                <c:pt idx="486" formatCode="General">
                  <c:v>1.0703</c:v>
                </c:pt>
                <c:pt idx="487" formatCode="General">
                  <c:v>1.0831</c:v>
                </c:pt>
                <c:pt idx="488" formatCode="General">
                  <c:v>1.077</c:v>
                </c:pt>
                <c:pt idx="489" formatCode="General">
                  <c:v>1.0522</c:v>
                </c:pt>
                <c:pt idx="490" formatCode="General">
                  <c:v>0.92700000000000005</c:v>
                </c:pt>
                <c:pt idx="491" formatCode="General">
                  <c:v>0.94630000000000003</c:v>
                </c:pt>
                <c:pt idx="492" formatCode="General">
                  <c:v>0.85260000000000002</c:v>
                </c:pt>
                <c:pt idx="493" formatCode="General">
                  <c:v>0.88770000000000004</c:v>
                </c:pt>
                <c:pt idx="494" formatCode="General">
                  <c:v>0.89959999999999996</c:v>
                </c:pt>
                <c:pt idx="495" formatCode="General">
                  <c:v>0.84009999999999996</c:v>
                </c:pt>
                <c:pt idx="496" formatCode="General">
                  <c:v>0.82499999999999996</c:v>
                </c:pt>
                <c:pt idx="497" formatCode="General">
                  <c:v>0.80269999999999997</c:v>
                </c:pt>
                <c:pt idx="498" formatCode="General">
                  <c:v>0.83650000000000002</c:v>
                </c:pt>
                <c:pt idx="499" formatCode="General">
                  <c:v>0.86019999999999996</c:v>
                </c:pt>
                <c:pt idx="500" formatCode="General">
                  <c:v>0.85950000000000004</c:v>
                </c:pt>
                <c:pt idx="501" formatCode="General">
                  <c:v>0.83509999999999995</c:v>
                </c:pt>
                <c:pt idx="502" formatCode="General">
                  <c:v>0.87339999999999995</c:v>
                </c:pt>
                <c:pt idx="503" formatCode="General">
                  <c:v>0.90300000000000002</c:v>
                </c:pt>
                <c:pt idx="504" formatCode="General">
                  <c:v>0.91800000000000004</c:v>
                </c:pt>
                <c:pt idx="505" formatCode="General">
                  <c:v>0.93240000000000001</c:v>
                </c:pt>
                <c:pt idx="506" formatCode="General">
                  <c:v>0.95250000000000001</c:v>
                </c:pt>
                <c:pt idx="507" formatCode="General">
                  <c:v>1.0592999999999999</c:v>
                </c:pt>
                <c:pt idx="508" formatCode="General">
                  <c:v>1.0669</c:v>
                </c:pt>
                <c:pt idx="509" formatCode="General">
                  <c:v>1.0932999999999999</c:v>
                </c:pt>
                <c:pt idx="510" formatCode="General">
                  <c:v>1.0959000000000001</c:v>
                </c:pt>
                <c:pt idx="513" formatCode="General">
                  <c:v>1.1783999999999999</c:v>
                </c:pt>
                <c:pt idx="514" formatCode="General">
                  <c:v>1.1345000000000001</c:v>
                </c:pt>
                <c:pt idx="515" formatCode="General">
                  <c:v>1.1169</c:v>
                </c:pt>
                <c:pt idx="517" formatCode="General">
                  <c:v>1.2121999999999999</c:v>
                </c:pt>
                <c:pt idx="518" formatCode="General">
                  <c:v>1.2019</c:v>
                </c:pt>
                <c:pt idx="519" formatCode="General">
                  <c:v>1.2754000000000001</c:v>
                </c:pt>
                <c:pt idx="520" formatCode="General">
                  <c:v>1.29</c:v>
                </c:pt>
                <c:pt idx="521" formatCode="General">
                  <c:v>1.3085</c:v>
                </c:pt>
                <c:pt idx="522" formatCode="General">
                  <c:v>1.2665</c:v>
                </c:pt>
                <c:pt idx="523" formatCode="General">
                  <c:v>1.2430000000000001</c:v>
                </c:pt>
                <c:pt idx="524" formatCode="General">
                  <c:v>1.2159</c:v>
                </c:pt>
                <c:pt idx="525" formatCode="General">
                  <c:v>1.2554000000000001</c:v>
                </c:pt>
                <c:pt idx="526" formatCode="General">
                  <c:v>1.2972999999999999</c:v>
                </c:pt>
                <c:pt idx="527" formatCode="General">
                  <c:v>1.3287</c:v>
                </c:pt>
                <c:pt idx="528" formatCode="General">
                  <c:v>1.3724000000000001</c:v>
                </c:pt>
                <c:pt idx="529" formatCode="General">
                  <c:v>1.3471</c:v>
                </c:pt>
                <c:pt idx="530" formatCode="General">
                  <c:v>1.2976000000000001</c:v>
                </c:pt>
                <c:pt idx="531" formatCode="General">
                  <c:v>1.2418</c:v>
                </c:pt>
                <c:pt idx="532" formatCode="General">
                  <c:v>1.2839</c:v>
                </c:pt>
                <c:pt idx="533" formatCode="General">
                  <c:v>1.3324</c:v>
                </c:pt>
                <c:pt idx="534" formatCode="General">
                  <c:v>1.3506</c:v>
                </c:pt>
                <c:pt idx="535" formatCode="General">
                  <c:v>1.3696999999999999</c:v>
                </c:pt>
                <c:pt idx="536" formatCode="General">
                  <c:v>1.4479</c:v>
                </c:pt>
                <c:pt idx="537" formatCode="General">
                  <c:v>1.4269000000000001</c:v>
                </c:pt>
                <c:pt idx="538" formatCode="General">
                  <c:v>1.3614999999999999</c:v>
                </c:pt>
                <c:pt idx="539" formatCode="General">
                  <c:v>1.4559</c:v>
                </c:pt>
                <c:pt idx="540" formatCode="General">
                  <c:v>1.4809000000000001</c:v>
                </c:pt>
                <c:pt idx="541" formatCode="General">
                  <c:v>1.5025999999999999</c:v>
                </c:pt>
                <c:pt idx="542" formatCode="General">
                  <c:v>1.5928</c:v>
                </c:pt>
                <c:pt idx="543" formatCode="General">
                  <c:v>1.5296000000000001</c:v>
                </c:pt>
                <c:pt idx="544" formatCode="General">
                  <c:v>1.6133</c:v>
                </c:pt>
                <c:pt idx="545" formatCode="General">
                  <c:v>1.6173999999999999</c:v>
                </c:pt>
                <c:pt idx="546" formatCode="General">
                  <c:v>1.6464000000000001</c:v>
                </c:pt>
                <c:pt idx="547" formatCode="General">
                  <c:v>1.6086</c:v>
                </c:pt>
                <c:pt idx="548" formatCode="General">
                  <c:v>1.5876999999999999</c:v>
                </c:pt>
                <c:pt idx="549" formatCode="General">
                  <c:v>1.5457000000000001</c:v>
                </c:pt>
                <c:pt idx="550" formatCode="General">
                  <c:v>1.4661999999999999</c:v>
                </c:pt>
                <c:pt idx="551" formatCode="General">
                  <c:v>1.4923999999999999</c:v>
                </c:pt>
                <c:pt idx="552" formatCode="General">
                  <c:v>1.548</c:v>
                </c:pt>
                <c:pt idx="553" formatCode="General">
                  <c:v>1.5642</c:v>
                </c:pt>
                <c:pt idx="554" formatCode="General">
                  <c:v>1.5733999999999999</c:v>
                </c:pt>
                <c:pt idx="555" formatCode="General">
                  <c:v>1.6112</c:v>
                </c:pt>
                <c:pt idx="556" formatCode="General">
                  <c:v>1.5899000000000001</c:v>
                </c:pt>
                <c:pt idx="557" formatCode="General">
                  <c:v>1.3551</c:v>
                </c:pt>
                <c:pt idx="558" formatCode="General">
                  <c:v>1.4745999999999999</c:v>
                </c:pt>
                <c:pt idx="559" formatCode="General">
                  <c:v>1.5241</c:v>
                </c:pt>
                <c:pt idx="560" formatCode="General">
                  <c:v>1.4502999999999999</c:v>
                </c:pt>
                <c:pt idx="561" formatCode="General">
                  <c:v>1.5</c:v>
                </c:pt>
                <c:pt idx="562" formatCode="General">
                  <c:v>1.6196999999999999</c:v>
                </c:pt>
                <c:pt idx="563" formatCode="General">
                  <c:v>1.6856</c:v>
                </c:pt>
                <c:pt idx="564" formatCode="General">
                  <c:v>1.6954</c:v>
                </c:pt>
                <c:pt idx="565" formatCode="General">
                  <c:v>1.6657999999999999</c:v>
                </c:pt>
                <c:pt idx="566" formatCode="General">
                  <c:v>1.7588999999999999</c:v>
                </c:pt>
                <c:pt idx="567" formatCode="General">
                  <c:v>1.7470000000000001</c:v>
                </c:pt>
                <c:pt idx="568" formatCode="General">
                  <c:v>1.8024</c:v>
                </c:pt>
                <c:pt idx="569" formatCode="General">
                  <c:v>1.7858000000000001</c:v>
                </c:pt>
                <c:pt idx="570" formatCode="General">
                  <c:v>1.7434000000000001</c:v>
                </c:pt>
                <c:pt idx="571" formatCode="General">
                  <c:v>1.8664000000000001</c:v>
                </c:pt>
                <c:pt idx="572" formatCode="General">
                  <c:v>1.9225000000000001</c:v>
                </c:pt>
                <c:pt idx="573" formatCode="General">
                  <c:v>1.8483000000000001</c:v>
                </c:pt>
                <c:pt idx="574" formatCode="General">
                  <c:v>1.8412999999999999</c:v>
                </c:pt>
                <c:pt idx="575" formatCode="General">
                  <c:v>1.8813</c:v>
                </c:pt>
                <c:pt idx="576" formatCode="General">
                  <c:v>1.776</c:v>
                </c:pt>
                <c:pt idx="577" formatCode="General">
                  <c:v>1.7891999999999999</c:v>
                </c:pt>
                <c:pt idx="578" formatCode="General">
                  <c:v>1.8132999999999999</c:v>
                </c:pt>
                <c:pt idx="579" formatCode="General">
                  <c:v>1.7627999999999999</c:v>
                </c:pt>
                <c:pt idx="580" formatCode="General">
                  <c:v>1.7365999999999999</c:v>
                </c:pt>
                <c:pt idx="581" formatCode="General">
                  <c:v>1.6688000000000001</c:v>
                </c:pt>
                <c:pt idx="582" formatCode="General">
                  <c:v>1.7659</c:v>
                </c:pt>
                <c:pt idx="583" formatCode="General">
                  <c:v>1.8194999999999999</c:v>
                </c:pt>
                <c:pt idx="584" formatCode="General">
                  <c:v>1.8634999999999999</c:v>
                </c:pt>
                <c:pt idx="585" formatCode="General">
                  <c:v>1.8989</c:v>
                </c:pt>
                <c:pt idx="586" formatCode="General">
                  <c:v>1.9841</c:v>
                </c:pt>
                <c:pt idx="587" formatCode="General">
                  <c:v>1.9503999999999999</c:v>
                </c:pt>
                <c:pt idx="588" formatCode="General">
                  <c:v>1.9458</c:v>
                </c:pt>
                <c:pt idx="589" formatCode="General">
                  <c:v>2.0512000000000001</c:v>
                </c:pt>
                <c:pt idx="591" formatCode="General">
                  <c:v>2.1257999999999999</c:v>
                </c:pt>
                <c:pt idx="592" formatCode="General">
                  <c:v>2.0653999999999999</c:v>
                </c:pt>
                <c:pt idx="593" formatCode="General">
                  <c:v>2.1103999999999998</c:v>
                </c:pt>
                <c:pt idx="594" formatCode="General">
                  <c:v>2.0375999999999999</c:v>
                </c:pt>
                <c:pt idx="595" formatCode="General">
                  <c:v>1.9470000000000001</c:v>
                </c:pt>
                <c:pt idx="596" formatCode="General">
                  <c:v>1.9040999999999999</c:v>
                </c:pt>
                <c:pt idx="597" formatCode="General">
                  <c:v>1.9369000000000001</c:v>
                </c:pt>
                <c:pt idx="598" formatCode="General">
                  <c:v>2.0101</c:v>
                </c:pt>
                <c:pt idx="599" formatCode="General">
                  <c:v>2.0366</c:v>
                </c:pt>
                <c:pt idx="601" formatCode="General">
                  <c:v>2.0787</c:v>
                </c:pt>
                <c:pt idx="602" formatCode="General">
                  <c:v>2.0783999999999998</c:v>
                </c:pt>
                <c:pt idx="603" formatCode="General">
                  <c:v>2.1248999999999998</c:v>
                </c:pt>
                <c:pt idx="604" formatCode="General">
                  <c:v>2.1735000000000002</c:v>
                </c:pt>
                <c:pt idx="605" formatCode="General">
                  <c:v>2.1594000000000002</c:v>
                </c:pt>
                <c:pt idx="606" formatCode="General">
                  <c:v>2.0552000000000001</c:v>
                </c:pt>
                <c:pt idx="607" formatCode="General">
                  <c:v>2.0651000000000002</c:v>
                </c:pt>
                <c:pt idx="608" formatCode="General">
                  <c:v>1.9206000000000001</c:v>
                </c:pt>
                <c:pt idx="609" formatCode="General">
                  <c:v>1.9981</c:v>
                </c:pt>
                <c:pt idx="610" formatCode="General">
                  <c:v>1.9767999999999999</c:v>
                </c:pt>
                <c:pt idx="611" formatCode="General">
                  <c:v>2.0922999999999998</c:v>
                </c:pt>
                <c:pt idx="612" formatCode="General">
                  <c:v>2.0926</c:v>
                </c:pt>
                <c:pt idx="613" formatCode="General">
                  <c:v>2.0943999999999998</c:v>
                </c:pt>
                <c:pt idx="614" formatCode="General">
                  <c:v>2.1297999999999999</c:v>
                </c:pt>
                <c:pt idx="615" formatCode="General">
                  <c:v>2.1850000000000001</c:v>
                </c:pt>
                <c:pt idx="616" formatCode="General">
                  <c:v>2.1311</c:v>
                </c:pt>
                <c:pt idx="617" formatCode="General">
                  <c:v>2.1604999999999999</c:v>
                </c:pt>
                <c:pt idx="618" formatCode="General">
                  <c:v>2.2294</c:v>
                </c:pt>
                <c:pt idx="619" formatCode="General">
                  <c:v>2.1842999999999999</c:v>
                </c:pt>
                <c:pt idx="620" formatCode="General">
                  <c:v>2.2543000000000002</c:v>
                </c:pt>
                <c:pt idx="621" formatCode="General">
                  <c:v>2.3915000000000002</c:v>
                </c:pt>
                <c:pt idx="622" formatCode="General">
                  <c:v>2.4163999999999999</c:v>
                </c:pt>
                <c:pt idx="625" formatCode="General">
                  <c:v>2.4811000000000001</c:v>
                </c:pt>
                <c:pt idx="626" formatCode="General">
                  <c:v>2.4247000000000001</c:v>
                </c:pt>
                <c:pt idx="627" formatCode="General">
                  <c:v>2.4581</c:v>
                </c:pt>
                <c:pt idx="628" formatCode="General">
                  <c:v>2.4910000000000001</c:v>
                </c:pt>
                <c:pt idx="629" formatCode="General">
                  <c:v>2.5703999999999998</c:v>
                </c:pt>
                <c:pt idx="630" formatCode="General">
                  <c:v>2.6402999999999999</c:v>
                </c:pt>
                <c:pt idx="631" formatCode="General">
                  <c:v>2.7261000000000002</c:v>
                </c:pt>
                <c:pt idx="632" formatCode="General">
                  <c:v>2.6433</c:v>
                </c:pt>
                <c:pt idx="633" formatCode="General">
                  <c:v>2.6749999999999998</c:v>
                </c:pt>
                <c:pt idx="634" formatCode="General">
                  <c:v>2.6671</c:v>
                </c:pt>
                <c:pt idx="635" formatCode="General">
                  <c:v>2.7959999999999998</c:v>
                </c:pt>
                <c:pt idx="636" formatCode="General">
                  <c:v>2.8708999999999998</c:v>
                </c:pt>
                <c:pt idx="637" formatCode="General">
                  <c:v>2.7311000000000001</c:v>
                </c:pt>
                <c:pt idx="638" formatCode="General">
                  <c:v>2.5710999999999999</c:v>
                </c:pt>
                <c:pt idx="639" formatCode="General">
                  <c:v>2.5467</c:v>
                </c:pt>
                <c:pt idx="640" formatCode="General">
                  <c:v>2.6436000000000002</c:v>
                </c:pt>
                <c:pt idx="641" formatCode="General">
                  <c:v>2.7120000000000002</c:v>
                </c:pt>
                <c:pt idx="642" formatCode="General">
                  <c:v>2.6684999999999999</c:v>
                </c:pt>
                <c:pt idx="643" formatCode="General">
                  <c:v>2.5642999999999998</c:v>
                </c:pt>
                <c:pt idx="644" formatCode="General">
                  <c:v>2.4538000000000002</c:v>
                </c:pt>
                <c:pt idx="645" formatCode="General">
                  <c:v>2.5670999999999999</c:v>
                </c:pt>
                <c:pt idx="646" formatCode="General">
                  <c:v>2.4636</c:v>
                </c:pt>
                <c:pt idx="647" formatCode="General">
                  <c:v>2.5375999999999999</c:v>
                </c:pt>
                <c:pt idx="648" formatCode="General">
                  <c:v>2.548</c:v>
                </c:pt>
                <c:pt idx="649" formatCode="General">
                  <c:v>2.6349999999999998</c:v>
                </c:pt>
                <c:pt idx="650" formatCode="General">
                  <c:v>2.6019000000000001</c:v>
                </c:pt>
                <c:pt idx="651" formatCode="General">
                  <c:v>2.57</c:v>
                </c:pt>
                <c:pt idx="652" formatCode="General">
                  <c:v>2.5222000000000002</c:v>
                </c:pt>
                <c:pt idx="653" formatCode="General">
                  <c:v>2.5507</c:v>
                </c:pt>
                <c:pt idx="654" formatCode="General">
                  <c:v>2.5851000000000002</c:v>
                </c:pt>
                <c:pt idx="655" formatCode="General">
                  <c:v>2.6341000000000001</c:v>
                </c:pt>
                <c:pt idx="656" formatCode="General">
                  <c:v>2.6865999999999999</c:v>
                </c:pt>
                <c:pt idx="657" formatCode="General">
                  <c:v>2.6602000000000001</c:v>
                </c:pt>
                <c:pt idx="658" formatCode="General">
                  <c:v>2.5305</c:v>
                </c:pt>
                <c:pt idx="659" formatCode="General">
                  <c:v>2.4510000000000001</c:v>
                </c:pt>
                <c:pt idx="660" formatCode="General">
                  <c:v>2.4927000000000001</c:v>
                </c:pt>
                <c:pt idx="661" formatCode="General">
                  <c:v>2.4765000000000001</c:v>
                </c:pt>
                <c:pt idx="662" formatCode="General">
                  <c:v>2.5242</c:v>
                </c:pt>
                <c:pt idx="663" formatCode="General">
                  <c:v>2.4382000000000001</c:v>
                </c:pt>
                <c:pt idx="664" formatCode="General">
                  <c:v>2.4026000000000001</c:v>
                </c:pt>
                <c:pt idx="665" formatCode="General">
                  <c:v>2.2829999999999999</c:v>
                </c:pt>
                <c:pt idx="666" formatCode="General">
                  <c:v>2.2892000000000001</c:v>
                </c:pt>
                <c:pt idx="667" formatCode="General">
                  <c:v>2.3035000000000001</c:v>
                </c:pt>
                <c:pt idx="668" formatCode="General">
                  <c:v>2.2869999999999999</c:v>
                </c:pt>
                <c:pt idx="669" formatCode="General">
                  <c:v>2.4308000000000001</c:v>
                </c:pt>
                <c:pt idx="670" formatCode="General">
                  <c:v>2.3523999999999998</c:v>
                </c:pt>
                <c:pt idx="671" formatCode="General">
                  <c:v>2.3454000000000002</c:v>
                </c:pt>
                <c:pt idx="672" formatCode="General">
                  <c:v>2.3361000000000001</c:v>
                </c:pt>
                <c:pt idx="673" formatCode="General">
                  <c:v>2.4487000000000001</c:v>
                </c:pt>
                <c:pt idx="674" formatCode="General">
                  <c:v>2.5362</c:v>
                </c:pt>
                <c:pt idx="675" formatCode="General">
                  <c:v>2.4354</c:v>
                </c:pt>
                <c:pt idx="676" formatCode="General">
                  <c:v>2.5154000000000001</c:v>
                </c:pt>
                <c:pt idx="677" formatCode="General">
                  <c:v>2.6232000000000002</c:v>
                </c:pt>
                <c:pt idx="678" formatCode="General">
                  <c:v>2.6234999999999999</c:v>
                </c:pt>
                <c:pt idx="679" formatCode="General">
                  <c:v>2.7143000000000002</c:v>
                </c:pt>
                <c:pt idx="680" formatCode="General">
                  <c:v>2.8386</c:v>
                </c:pt>
                <c:pt idx="681" formatCode="General">
                  <c:v>2.8835000000000002</c:v>
                </c:pt>
                <c:pt idx="682" formatCode="General">
                  <c:v>2.9338000000000002</c:v>
                </c:pt>
                <c:pt idx="683" formatCode="General">
                  <c:v>2.8919000000000001</c:v>
                </c:pt>
                <c:pt idx="684" formatCode="General">
                  <c:v>2.8778999999999999</c:v>
                </c:pt>
                <c:pt idx="686" formatCode="General">
                  <c:v>2.9790999999999999</c:v>
                </c:pt>
                <c:pt idx="687" formatCode="General">
                  <c:v>3.0783</c:v>
                </c:pt>
                <c:pt idx="688" formatCode="General">
                  <c:v>3.1959</c:v>
                </c:pt>
                <c:pt idx="689" formatCode="General">
                  <c:v>3.2761999999999998</c:v>
                </c:pt>
                <c:pt idx="690" formatCode="General">
                  <c:v>3.206</c:v>
                </c:pt>
                <c:pt idx="691" formatCode="General">
                  <c:v>3.4129</c:v>
                </c:pt>
                <c:pt idx="692" formatCode="General">
                  <c:v>3.3692000000000002</c:v>
                </c:pt>
                <c:pt idx="693" formatCode="General">
                  <c:v>3.4975999999999998</c:v>
                </c:pt>
                <c:pt idx="694" formatCode="General">
                  <c:v>3.4756999999999998</c:v>
                </c:pt>
                <c:pt idx="695" formatCode="General">
                  <c:v>3.4502000000000002</c:v>
                </c:pt>
                <c:pt idx="696" formatCode="General">
                  <c:v>3.4899</c:v>
                </c:pt>
                <c:pt idx="697" formatCode="General">
                  <c:v>3.4300999999999999</c:v>
                </c:pt>
                <c:pt idx="698" formatCode="General">
                  <c:v>3.4765000000000001</c:v>
                </c:pt>
                <c:pt idx="699" formatCode="General">
                  <c:v>3.4502000000000002</c:v>
                </c:pt>
                <c:pt idx="701" formatCode="General">
                  <c:v>3.5903999999999998</c:v>
                </c:pt>
                <c:pt idx="702" formatCode="General">
                  <c:v>3.5891999999999999</c:v>
                </c:pt>
                <c:pt idx="703" formatCode="General">
                  <c:v>3.7747999999999999</c:v>
                </c:pt>
                <c:pt idx="704" formatCode="General">
                  <c:v>4.0439999999999996</c:v>
                </c:pt>
                <c:pt idx="705" formatCode="General">
                  <c:v>4.5388999999999999</c:v>
                </c:pt>
                <c:pt idx="706" formatCode="General">
                  <c:v>4.9880000000000004</c:v>
                </c:pt>
                <c:pt idx="707" formatCode="General">
                  <c:v>3.9321000000000002</c:v>
                </c:pt>
                <c:pt idx="708" formatCode="General">
                  <c:v>3.9653</c:v>
                </c:pt>
                <c:pt idx="709" formatCode="General">
                  <c:v>3.8247</c:v>
                </c:pt>
                <c:pt idx="710" formatCode="General">
                  <c:v>3.8883000000000001</c:v>
                </c:pt>
                <c:pt idx="711" formatCode="General">
                  <c:v>4.0384000000000002</c:v>
                </c:pt>
                <c:pt idx="712" formatCode="General">
                  <c:v>4.2039</c:v>
                </c:pt>
                <c:pt idx="713" formatCode="General">
                  <c:v>4.3075000000000001</c:v>
                </c:pt>
                <c:pt idx="714" formatCode="General">
                  <c:v>4.3921999999999999</c:v>
                </c:pt>
                <c:pt idx="715" formatCode="General">
                  <c:v>4.6837</c:v>
                </c:pt>
                <c:pt idx="716" formatCode="General">
                  <c:v>4.7992999999999997</c:v>
                </c:pt>
                <c:pt idx="717" formatCode="General">
                  <c:v>4.8185000000000002</c:v>
                </c:pt>
                <c:pt idx="718" formatCode="General">
                  <c:v>4.5505000000000004</c:v>
                </c:pt>
                <c:pt idx="719" formatCode="General">
                  <c:v>4.7835000000000001</c:v>
                </c:pt>
                <c:pt idx="720" formatCode="General">
                  <c:v>4.3777999999999997</c:v>
                </c:pt>
                <c:pt idx="721" formatCode="General">
                  <c:v>4.306</c:v>
                </c:pt>
                <c:pt idx="722" formatCode="General">
                  <c:v>3.9891999999999999</c:v>
                </c:pt>
                <c:pt idx="723" formatCode="General">
                  <c:v>3.9601000000000002</c:v>
                </c:pt>
                <c:pt idx="724" formatCode="General">
                  <c:v>4.0598000000000001</c:v>
                </c:pt>
                <c:pt idx="725" formatCode="General">
                  <c:v>3.7559999999999998</c:v>
                </c:pt>
                <c:pt idx="726" formatCode="General">
                  <c:v>3.6718999999999999</c:v>
                </c:pt>
                <c:pt idx="727" formatCode="General">
                  <c:v>3.6783000000000001</c:v>
                </c:pt>
                <c:pt idx="728" formatCode="General">
                  <c:v>3.51</c:v>
                </c:pt>
                <c:pt idx="729" formatCode="General">
                  <c:v>3.5615999999999999</c:v>
                </c:pt>
                <c:pt idx="730" formatCode="General">
                  <c:v>3.6076999999999999</c:v>
                </c:pt>
                <c:pt idx="731" formatCode="General">
                  <c:v>3.5857999999999999</c:v>
                </c:pt>
                <c:pt idx="732" formatCode="General">
                  <c:v>3.5706000000000002</c:v>
                </c:pt>
                <c:pt idx="733" formatCode="General">
                  <c:v>3.7187999999999999</c:v>
                </c:pt>
                <c:pt idx="734" formatCode="General">
                  <c:v>3.7705000000000002</c:v>
                </c:pt>
                <c:pt idx="735" formatCode="General">
                  <c:v>3.8525</c:v>
                </c:pt>
                <c:pt idx="736" formatCode="General">
                  <c:v>3.7376999999999998</c:v>
                </c:pt>
                <c:pt idx="737" formatCode="General">
                  <c:v>3.5659999999999998</c:v>
                </c:pt>
                <c:pt idx="738" formatCode="General">
                  <c:v>3.4064000000000001</c:v>
                </c:pt>
                <c:pt idx="739" formatCode="General">
                  <c:v>3.4912000000000001</c:v>
                </c:pt>
                <c:pt idx="740" formatCode="General">
                  <c:v>3.4969999999999999</c:v>
                </c:pt>
                <c:pt idx="741" formatCode="General">
                  <c:v>3.4706000000000001</c:v>
                </c:pt>
                <c:pt idx="742" formatCode="General">
                  <c:v>3.3126000000000002</c:v>
                </c:pt>
                <c:pt idx="743" formatCode="General">
                  <c:v>3.3532000000000002</c:v>
                </c:pt>
                <c:pt idx="744" formatCode="General">
                  <c:v>3.3879000000000001</c:v>
                </c:pt>
                <c:pt idx="745" formatCode="General">
                  <c:v>3.3069999999999999</c:v>
                </c:pt>
                <c:pt idx="746" formatCode="General">
                  <c:v>3.3159000000000001</c:v>
                </c:pt>
                <c:pt idx="747" formatCode="General">
                  <c:v>3.1962999999999999</c:v>
                </c:pt>
                <c:pt idx="748" formatCode="General">
                  <c:v>3.2751999999999999</c:v>
                </c:pt>
                <c:pt idx="749" formatCode="General">
                  <c:v>3.3342999999999998</c:v>
                </c:pt>
                <c:pt idx="750" formatCode="General">
                  <c:v>3.3622999999999998</c:v>
                </c:pt>
                <c:pt idx="751" formatCode="General">
                  <c:v>3.3578999999999999</c:v>
                </c:pt>
                <c:pt idx="752" formatCode="General">
                  <c:v>3.4253</c:v>
                </c:pt>
                <c:pt idx="753" formatCode="General">
                  <c:v>3.4045999999999998</c:v>
                </c:pt>
                <c:pt idx="754" formatCode="General">
                  <c:v>3.4962</c:v>
                </c:pt>
                <c:pt idx="755" formatCode="General">
                  <c:v>3.4470000000000001</c:v>
                </c:pt>
                <c:pt idx="756" formatCode="General">
                  <c:v>3.4487999999999999</c:v>
                </c:pt>
                <c:pt idx="757" formatCode="General">
                  <c:v>3.4497</c:v>
                </c:pt>
                <c:pt idx="758" formatCode="General">
                  <c:v>3.5146000000000002</c:v>
                </c:pt>
                <c:pt idx="759" formatCode="General">
                  <c:v>3.5699000000000001</c:v>
                </c:pt>
                <c:pt idx="760" formatCode="General">
                  <c:v>3.6113</c:v>
                </c:pt>
                <c:pt idx="761" formatCode="General">
                  <c:v>3.7155</c:v>
                </c:pt>
                <c:pt idx="762" formatCode="General">
                  <c:v>3.6958000000000002</c:v>
                </c:pt>
                <c:pt idx="763" formatCode="General">
                  <c:v>3.6486000000000001</c:v>
                </c:pt>
                <c:pt idx="764" formatCode="General">
                  <c:v>3.6722999999999999</c:v>
                </c:pt>
                <c:pt idx="765" formatCode="General">
                  <c:v>3.8241999999999998</c:v>
                </c:pt>
                <c:pt idx="766" formatCode="General">
                  <c:v>3.8919999999999999</c:v>
                </c:pt>
                <c:pt idx="767" formatCode="General">
                  <c:v>3.8536000000000001</c:v>
                </c:pt>
                <c:pt idx="768" formatCode="General">
                  <c:v>3.8723000000000001</c:v>
                </c:pt>
                <c:pt idx="769" formatCode="General">
                  <c:v>3.9079000000000002</c:v>
                </c:pt>
                <c:pt idx="771" formatCode="General">
                  <c:v>3.9298000000000002</c:v>
                </c:pt>
                <c:pt idx="772" formatCode="General">
                  <c:v>3.9453999999999998</c:v>
                </c:pt>
                <c:pt idx="773" formatCode="General">
                  <c:v>3.9558</c:v>
                </c:pt>
                <c:pt idx="774" formatCode="General">
                  <c:v>3.9540999999999999</c:v>
                </c:pt>
                <c:pt idx="775" formatCode="General">
                  <c:v>3.8208000000000002</c:v>
                </c:pt>
                <c:pt idx="776" formatCode="General">
                  <c:v>3.9076</c:v>
                </c:pt>
                <c:pt idx="777" formatCode="General">
                  <c:v>3.8708</c:v>
                </c:pt>
                <c:pt idx="778" formatCode="General">
                  <c:v>3.9449999999999998</c:v>
                </c:pt>
                <c:pt idx="779" formatCode="General">
                  <c:v>3.9064999999999999</c:v>
                </c:pt>
                <c:pt idx="780" formatCode="General">
                  <c:v>3.7564000000000002</c:v>
                </c:pt>
                <c:pt idx="781" formatCode="General">
                  <c:v>3.6943999999999999</c:v>
                </c:pt>
                <c:pt idx="782" formatCode="General">
                  <c:v>3.7241</c:v>
                </c:pt>
                <c:pt idx="783" formatCode="General">
                  <c:v>3.7267000000000001</c:v>
                </c:pt>
                <c:pt idx="784" formatCode="General">
                  <c:v>3.6671</c:v>
                </c:pt>
                <c:pt idx="785" formatCode="General">
                  <c:v>3.6734</c:v>
                </c:pt>
                <c:pt idx="786" formatCode="General">
                  <c:v>3.6118000000000001</c:v>
                </c:pt>
                <c:pt idx="787" formatCode="General">
                  <c:v>3.7208999999999999</c:v>
                </c:pt>
                <c:pt idx="788" formatCode="General">
                  <c:v>3.7118000000000002</c:v>
                </c:pt>
                <c:pt idx="789" formatCode="General">
                  <c:v>3.6223000000000001</c:v>
                </c:pt>
                <c:pt idx="790" formatCode="General">
                  <c:v>3.5933000000000002</c:v>
                </c:pt>
                <c:pt idx="791" formatCode="General">
                  <c:v>3.6617000000000002</c:v>
                </c:pt>
                <c:pt idx="792" formatCode="General">
                  <c:v>3.6812999999999998</c:v>
                </c:pt>
                <c:pt idx="793" formatCode="General">
                  <c:v>3.6905000000000001</c:v>
                </c:pt>
                <c:pt idx="794" formatCode="General">
                  <c:v>3.7134</c:v>
                </c:pt>
                <c:pt idx="795" formatCode="General">
                  <c:v>3.7124000000000001</c:v>
                </c:pt>
                <c:pt idx="796" formatCode="General">
                  <c:v>3.5228999999999999</c:v>
                </c:pt>
                <c:pt idx="797" formatCode="General">
                  <c:v>3.5844</c:v>
                </c:pt>
                <c:pt idx="798" formatCode="General">
                  <c:v>3.7063999999999999</c:v>
                </c:pt>
                <c:pt idx="799" formatCode="General">
                  <c:v>3.7509000000000001</c:v>
                </c:pt>
                <c:pt idx="800" formatCode="General">
                  <c:v>3.7686999999999999</c:v>
                </c:pt>
                <c:pt idx="801" formatCode="General">
                  <c:v>3.7364999999999999</c:v>
                </c:pt>
                <c:pt idx="802" formatCode="General">
                  <c:v>3.8128000000000002</c:v>
                </c:pt>
                <c:pt idx="803" formatCode="General">
                  <c:v>3.8142999999999998</c:v>
                </c:pt>
                <c:pt idx="804" formatCode="General">
                  <c:v>3.8900999999999999</c:v>
                </c:pt>
                <c:pt idx="805" formatCode="General">
                  <c:v>3.8702000000000001</c:v>
                </c:pt>
                <c:pt idx="806" formatCode="General">
                  <c:v>3.8961000000000001</c:v>
                </c:pt>
                <c:pt idx="807" formatCode="General">
                  <c:v>3.9365000000000001</c:v>
                </c:pt>
                <c:pt idx="808" formatCode="General">
                  <c:v>3.8984999999999999</c:v>
                </c:pt>
                <c:pt idx="809" formatCode="General">
                  <c:v>4.0087000000000002</c:v>
                </c:pt>
                <c:pt idx="810" formatCode="General">
                  <c:v>3.9881000000000002</c:v>
                </c:pt>
                <c:pt idx="811" formatCode="General">
                  <c:v>3.9817999999999998</c:v>
                </c:pt>
                <c:pt idx="812" formatCode="General">
                  <c:v>4.0511999999999997</c:v>
                </c:pt>
                <c:pt idx="813" formatCode="General">
                  <c:v>4.1300999999999997</c:v>
                </c:pt>
                <c:pt idx="814" formatCode="General">
                  <c:v>4.1364000000000001</c:v>
                </c:pt>
                <c:pt idx="815" formatCode="General">
                  <c:v>4.2088000000000001</c:v>
                </c:pt>
                <c:pt idx="816" formatCode="General">
                  <c:v>4.2511999999999999</c:v>
                </c:pt>
                <c:pt idx="817" formatCode="General">
                  <c:v>4.2126000000000001</c:v>
                </c:pt>
                <c:pt idx="818" formatCode="General">
                  <c:v>4.2144000000000004</c:v>
                </c:pt>
                <c:pt idx="819" formatCode="General">
                  <c:v>4.1513</c:v>
                </c:pt>
                <c:pt idx="820" formatCode="General">
                  <c:v>4.0808999999999997</c:v>
                </c:pt>
                <c:pt idx="821" formatCode="General">
                  <c:v>4.1220999999999997</c:v>
                </c:pt>
                <c:pt idx="822" formatCode="General">
                  <c:v>4.0122999999999998</c:v>
                </c:pt>
                <c:pt idx="823" formatCode="General">
                  <c:v>3.8351999999999999</c:v>
                </c:pt>
                <c:pt idx="824" formatCode="General">
                  <c:v>3.8936000000000002</c:v>
                </c:pt>
                <c:pt idx="825" formatCode="General">
                  <c:v>3.7547000000000001</c:v>
                </c:pt>
                <c:pt idx="826" formatCode="General">
                  <c:v>3.8525999999999998</c:v>
                </c:pt>
                <c:pt idx="827" formatCode="General">
                  <c:v>3.7564000000000002</c:v>
                </c:pt>
                <c:pt idx="828" formatCode="General">
                  <c:v>3.8224999999999998</c:v>
                </c:pt>
                <c:pt idx="829" formatCode="General">
                  <c:v>3.8422999999999998</c:v>
                </c:pt>
                <c:pt idx="830" formatCode="General">
                  <c:v>3.8858999999999999</c:v>
                </c:pt>
                <c:pt idx="831" formatCode="General">
                  <c:v>3.8332000000000002</c:v>
                </c:pt>
                <c:pt idx="832" formatCode="General">
                  <c:v>3.7675999999999998</c:v>
                </c:pt>
                <c:pt idx="833" formatCode="General">
                  <c:v>3.8073000000000001</c:v>
                </c:pt>
                <c:pt idx="834" formatCode="General">
                  <c:v>3.8607999999999998</c:v>
                </c:pt>
                <c:pt idx="835" formatCode="General">
                  <c:v>3.8311999999999999</c:v>
                </c:pt>
                <c:pt idx="836" formatCode="General">
                  <c:v>3.8489</c:v>
                </c:pt>
                <c:pt idx="837" formatCode="General">
                  <c:v>3.8391999999999999</c:v>
                </c:pt>
                <c:pt idx="838" formatCode="General">
                  <c:v>3.7585000000000002</c:v>
                </c:pt>
                <c:pt idx="839" formatCode="General">
                  <c:v>3.7507000000000001</c:v>
                </c:pt>
                <c:pt idx="840" formatCode="General">
                  <c:v>3.7719999999999998</c:v>
                </c:pt>
                <c:pt idx="841" formatCode="General">
                  <c:v>3.7706</c:v>
                </c:pt>
                <c:pt idx="843" formatCode="General">
                  <c:v>3.8605999999999998</c:v>
                </c:pt>
                <c:pt idx="844" formatCode="General">
                  <c:v>3.8954</c:v>
                </c:pt>
                <c:pt idx="845" formatCode="General">
                  <c:v>3.9417</c:v>
                </c:pt>
                <c:pt idx="846" formatCode="General">
                  <c:v>4.0208000000000004</c:v>
                </c:pt>
                <c:pt idx="847" formatCode="General">
                  <c:v>4.0454999999999997</c:v>
                </c:pt>
                <c:pt idx="848" formatCode="General">
                  <c:v>4.0975999999999999</c:v>
                </c:pt>
                <c:pt idx="849" formatCode="General">
                  <c:v>4.1832000000000003</c:v>
                </c:pt>
                <c:pt idx="850" formatCode="General">
                  <c:v>4.1052</c:v>
                </c:pt>
                <c:pt idx="851" formatCode="General">
                  <c:v>4.0971000000000002</c:v>
                </c:pt>
                <c:pt idx="852" formatCode="General">
                  <c:v>4.1204000000000001</c:v>
                </c:pt>
                <c:pt idx="853" formatCode="General">
                  <c:v>4.0425000000000004</c:v>
                </c:pt>
                <c:pt idx="854" formatCode="General">
                  <c:v>4.0830000000000002</c:v>
                </c:pt>
                <c:pt idx="855" formatCode="General">
                  <c:v>4.1539999999999999</c:v>
                </c:pt>
                <c:pt idx="856" formatCode="General">
                  <c:v>4.0898000000000003</c:v>
                </c:pt>
                <c:pt idx="858" formatCode="General">
                  <c:v>4.0622999999999996</c:v>
                </c:pt>
                <c:pt idx="859" formatCode="General">
                  <c:v>4.0946999999999996</c:v>
                </c:pt>
                <c:pt idx="860" formatCode="General">
                  <c:v>4.0688000000000004</c:v>
                </c:pt>
                <c:pt idx="861" formatCode="General">
                  <c:v>4.1816000000000004</c:v>
                </c:pt>
                <c:pt idx="863" formatCode="General">
                  <c:v>4.2351999999999999</c:v>
                </c:pt>
                <c:pt idx="864" formatCode="General">
                  <c:v>4.1901999999999999</c:v>
                </c:pt>
                <c:pt idx="865" formatCode="General">
                  <c:v>4.1410999999999998</c:v>
                </c:pt>
                <c:pt idx="866" formatCode="General">
                  <c:v>4.2163000000000004</c:v>
                </c:pt>
                <c:pt idx="867" formatCode="General">
                  <c:v>4.2504</c:v>
                </c:pt>
                <c:pt idx="868" formatCode="General">
                  <c:v>4.2565999999999997</c:v>
                </c:pt>
                <c:pt idx="869" formatCode="General">
                  <c:v>4.2690000000000001</c:v>
                </c:pt>
                <c:pt idx="870" formatCode="General">
                  <c:v>4.3808999999999996</c:v>
                </c:pt>
                <c:pt idx="871" formatCode="General">
                  <c:v>4.4135999999999997</c:v>
                </c:pt>
                <c:pt idx="872" formatCode="General">
                  <c:v>4.4520999999999997</c:v>
                </c:pt>
                <c:pt idx="873" formatCode="General">
                  <c:v>4.5326000000000004</c:v>
                </c:pt>
                <c:pt idx="874" formatCode="General">
                  <c:v>4.5435999999999996</c:v>
                </c:pt>
                <c:pt idx="875" formatCode="General">
                  <c:v>4.6501999999999999</c:v>
                </c:pt>
                <c:pt idx="876" formatCode="General">
                  <c:v>4.6430999999999996</c:v>
                </c:pt>
                <c:pt idx="877" formatCode="General">
                  <c:v>4.5838999999999999</c:v>
                </c:pt>
                <c:pt idx="878" formatCode="General">
                  <c:v>4.5153999999999996</c:v>
                </c:pt>
                <c:pt idx="879" formatCode="General">
                  <c:v>4.4595000000000002</c:v>
                </c:pt>
                <c:pt idx="880" formatCode="General">
                  <c:v>4.4800000000000004</c:v>
                </c:pt>
                <c:pt idx="881" formatCode="General">
                  <c:v>4.5110000000000001</c:v>
                </c:pt>
                <c:pt idx="882" formatCode="General">
                  <c:v>4.4730999999999996</c:v>
                </c:pt>
                <c:pt idx="883" formatCode="General">
                  <c:v>4.5011000000000001</c:v>
                </c:pt>
                <c:pt idx="884" formatCode="General">
                  <c:v>4.4875999999999996</c:v>
                </c:pt>
                <c:pt idx="885" formatCode="General">
                  <c:v>4.4814999999999996</c:v>
                </c:pt>
                <c:pt idx="886" formatCode="General">
                  <c:v>4.5716000000000001</c:v>
                </c:pt>
                <c:pt idx="887" formatCode="General">
                  <c:v>4.6146000000000003</c:v>
                </c:pt>
                <c:pt idx="888" formatCode="General">
                  <c:v>4.5587</c:v>
                </c:pt>
                <c:pt idx="889" formatCode="General">
                  <c:v>4.5022000000000002</c:v>
                </c:pt>
                <c:pt idx="890" formatCode="General">
                  <c:v>4.5252999999999997</c:v>
                </c:pt>
                <c:pt idx="891" formatCode="General">
                  <c:v>4.5571999999999999</c:v>
                </c:pt>
                <c:pt idx="892" formatCode="General">
                  <c:v>4.4542999999999999</c:v>
                </c:pt>
                <c:pt idx="893" formatCode="General">
                  <c:v>4.5126999999999997</c:v>
                </c:pt>
                <c:pt idx="894" formatCode="General">
                  <c:v>4.4847000000000001</c:v>
                </c:pt>
                <c:pt idx="895" formatCode="General">
                  <c:v>4.4500999999999999</c:v>
                </c:pt>
                <c:pt idx="896" formatCode="General">
                  <c:v>4.3848000000000003</c:v>
                </c:pt>
                <c:pt idx="897" formatCode="General">
                  <c:v>4.3765000000000001</c:v>
                </c:pt>
                <c:pt idx="898" formatCode="General">
                  <c:v>4.3788999999999998</c:v>
                </c:pt>
                <c:pt idx="899" formatCode="General">
                  <c:v>4.4333999999999998</c:v>
                </c:pt>
                <c:pt idx="900" formatCode="General">
                  <c:v>4.4231999999999996</c:v>
                </c:pt>
                <c:pt idx="901" formatCode="General">
                  <c:v>4.4446000000000003</c:v>
                </c:pt>
                <c:pt idx="902" formatCode="General">
                  <c:v>4.4225000000000003</c:v>
                </c:pt>
                <c:pt idx="903" formatCode="General">
                  <c:v>4.4878999999999998</c:v>
                </c:pt>
                <c:pt idx="904" formatCode="General">
                  <c:v>4.6585999999999999</c:v>
                </c:pt>
                <c:pt idx="905" formatCode="General">
                  <c:v>4.6871</c:v>
                </c:pt>
                <c:pt idx="906" formatCode="General">
                  <c:v>4.6771000000000003</c:v>
                </c:pt>
                <c:pt idx="907" formatCode="General">
                  <c:v>4.6966999999999999</c:v>
                </c:pt>
                <c:pt idx="908" formatCode="General">
                  <c:v>4.6052999999999997</c:v>
                </c:pt>
                <c:pt idx="909" formatCode="General">
                  <c:v>4.5392999999999999</c:v>
                </c:pt>
                <c:pt idx="910" formatCode="General">
                  <c:v>4.556</c:v>
                </c:pt>
                <c:pt idx="911" formatCode="General">
                  <c:v>4.5560999999999998</c:v>
                </c:pt>
                <c:pt idx="912" formatCode="General">
                  <c:v>4.4768999999999997</c:v>
                </c:pt>
                <c:pt idx="913" formatCode="General">
                  <c:v>4.3769</c:v>
                </c:pt>
                <c:pt idx="914" formatCode="General">
                  <c:v>4.4123999999999999</c:v>
                </c:pt>
                <c:pt idx="915" formatCode="General">
                  <c:v>4.4288999999999996</c:v>
                </c:pt>
                <c:pt idx="916" formatCode="General">
                  <c:v>4.4207999999999998</c:v>
                </c:pt>
                <c:pt idx="917" formatCode="General">
                  <c:v>4.4284999999999997</c:v>
                </c:pt>
                <c:pt idx="918" formatCode="General">
                  <c:v>4.4093</c:v>
                </c:pt>
                <c:pt idx="919" formatCode="General">
                  <c:v>4.4526000000000003</c:v>
                </c:pt>
                <c:pt idx="920" formatCode="General">
                  <c:v>4.4813000000000001</c:v>
                </c:pt>
                <c:pt idx="921" formatCode="General">
                  <c:v>4.4621000000000004</c:v>
                </c:pt>
                <c:pt idx="922" formatCode="General">
                  <c:v>4.5286999999999997</c:v>
                </c:pt>
                <c:pt idx="923" formatCode="General">
                  <c:v>4.5487000000000002</c:v>
                </c:pt>
                <c:pt idx="924" formatCode="General">
                  <c:v>4.6550000000000002</c:v>
                </c:pt>
                <c:pt idx="925" formatCode="General">
                  <c:v>4.5686999999999998</c:v>
                </c:pt>
                <c:pt idx="926" formatCode="General">
                  <c:v>4.6555999999999997</c:v>
                </c:pt>
                <c:pt idx="927" formatCode="General">
                  <c:v>4.5796000000000001</c:v>
                </c:pt>
                <c:pt idx="928" formatCode="General">
                  <c:v>4.5624000000000002</c:v>
                </c:pt>
                <c:pt idx="929" formatCode="General">
                  <c:v>4.5751999999999997</c:v>
                </c:pt>
                <c:pt idx="930" formatCode="General">
                  <c:v>4.7282000000000002</c:v>
                </c:pt>
                <c:pt idx="931" formatCode="General">
                  <c:v>4.7526000000000002</c:v>
                </c:pt>
                <c:pt idx="932" formatCode="General">
                  <c:v>4.7778</c:v>
                </c:pt>
                <c:pt idx="933" formatCode="General">
                  <c:v>4.8339999999999996</c:v>
                </c:pt>
                <c:pt idx="934" formatCode="General">
                  <c:v>4.9324000000000003</c:v>
                </c:pt>
                <c:pt idx="935" formatCode="General">
                  <c:v>4.8737000000000004</c:v>
                </c:pt>
                <c:pt idx="936" formatCode="General">
                  <c:v>4.9255000000000004</c:v>
                </c:pt>
                <c:pt idx="937" formatCode="General">
                  <c:v>4.835</c:v>
                </c:pt>
                <c:pt idx="938" formatCode="General">
                  <c:v>4.6959999999999997</c:v>
                </c:pt>
                <c:pt idx="939" formatCode="General">
                  <c:v>4.6471999999999998</c:v>
                </c:pt>
                <c:pt idx="940" formatCode="General">
                  <c:v>4.6387999999999998</c:v>
                </c:pt>
                <c:pt idx="942" formatCode="General">
                  <c:v>4.6387</c:v>
                </c:pt>
                <c:pt idx="943" formatCode="General">
                  <c:v>4.6557000000000004</c:v>
                </c:pt>
                <c:pt idx="944" formatCode="General">
                  <c:v>4.6082999999999998</c:v>
                </c:pt>
                <c:pt idx="945" formatCode="General">
                  <c:v>4.6992000000000003</c:v>
                </c:pt>
                <c:pt idx="946" formatCode="General">
                  <c:v>4.7548000000000004</c:v>
                </c:pt>
                <c:pt idx="947" formatCode="General">
                  <c:v>4.7933000000000003</c:v>
                </c:pt>
                <c:pt idx="948" formatCode="General">
                  <c:v>4.7839</c:v>
                </c:pt>
                <c:pt idx="949" formatCode="General">
                  <c:v>4.7058</c:v>
                </c:pt>
                <c:pt idx="950" formatCode="General">
                  <c:v>4.7037000000000004</c:v>
                </c:pt>
                <c:pt idx="951" formatCode="General">
                  <c:v>4.7763999999999998</c:v>
                </c:pt>
                <c:pt idx="952" formatCode="General">
                  <c:v>4.7305999999999999</c:v>
                </c:pt>
                <c:pt idx="953" formatCode="General">
                  <c:v>4.6642000000000001</c:v>
                </c:pt>
                <c:pt idx="954" formatCode="General">
                  <c:v>4.6079999999999997</c:v>
                </c:pt>
                <c:pt idx="955" formatCode="General">
                  <c:v>4.6996000000000002</c:v>
                </c:pt>
                <c:pt idx="956" formatCode="General">
                  <c:v>4.7306999999999997</c:v>
                </c:pt>
                <c:pt idx="957" formatCode="General">
                  <c:v>4.7134999999999998</c:v>
                </c:pt>
                <c:pt idx="958" formatCode="General">
                  <c:v>4.6322000000000001</c:v>
                </c:pt>
                <c:pt idx="959" formatCode="General">
                  <c:v>4.7085999999999997</c:v>
                </c:pt>
                <c:pt idx="960" formatCode="General">
                  <c:v>4.6825999999999999</c:v>
                </c:pt>
                <c:pt idx="961" formatCode="General">
                  <c:v>4.7961999999999998</c:v>
                </c:pt>
                <c:pt idx="962" formatCode="General">
                  <c:v>4.7759</c:v>
                </c:pt>
              </c:numCache>
            </c:numRef>
          </c:val>
          <c:smooth val="0"/>
          <c:extLst>
            <c:ext xmlns:c16="http://schemas.microsoft.com/office/drawing/2014/chart" uri="{C3380CC4-5D6E-409C-BE32-E72D297353CC}">
              <c16:uniqueId val="{00000000-C28E-4FEF-AD86-B2F90AF03469}"/>
            </c:ext>
          </c:extLst>
        </c:ser>
        <c:ser>
          <c:idx val="1"/>
          <c:order val="1"/>
          <c:tx>
            <c:strRef>
              <c:f>Sheet1!$C$1</c:f>
              <c:strCache>
                <c:ptCount val="1"/>
                <c:pt idx="0">
                  <c:v>US 30-Year</c:v>
                </c:pt>
              </c:strCache>
            </c:strRef>
          </c:tx>
          <c:spPr>
            <a:ln w="28575" cap="rnd">
              <a:solidFill>
                <a:schemeClr val="accent2"/>
              </a:solidFill>
              <a:round/>
            </a:ln>
            <a:effectLst/>
          </c:spPr>
          <c:marker>
            <c:symbol val="none"/>
          </c:marker>
          <c:cat>
            <c:numRef>
              <c:f>Sheet1!$A$2:$A$964</c:f>
              <c:numCache>
                <c:formatCode>m/d/yyyy</c:formatCode>
                <c:ptCount val="963"/>
                <c:pt idx="0">
                  <c:v>43832</c:v>
                </c:pt>
                <c:pt idx="1">
                  <c:v>43833</c:v>
                </c:pt>
                <c:pt idx="2">
                  <c:v>43836</c:v>
                </c:pt>
                <c:pt idx="3">
                  <c:v>43837</c:v>
                </c:pt>
                <c:pt idx="4">
                  <c:v>43838</c:v>
                </c:pt>
                <c:pt idx="5">
                  <c:v>43839</c:v>
                </c:pt>
                <c:pt idx="6">
                  <c:v>43840</c:v>
                </c:pt>
                <c:pt idx="7">
                  <c:v>43843</c:v>
                </c:pt>
                <c:pt idx="8">
                  <c:v>43844</c:v>
                </c:pt>
                <c:pt idx="9">
                  <c:v>43845</c:v>
                </c:pt>
                <c:pt idx="10">
                  <c:v>43846</c:v>
                </c:pt>
                <c:pt idx="11">
                  <c:v>43847</c:v>
                </c:pt>
                <c:pt idx="12">
                  <c:v>43850</c:v>
                </c:pt>
                <c:pt idx="13">
                  <c:v>43851</c:v>
                </c:pt>
                <c:pt idx="14">
                  <c:v>43852</c:v>
                </c:pt>
                <c:pt idx="15">
                  <c:v>43853</c:v>
                </c:pt>
                <c:pt idx="16">
                  <c:v>43854</c:v>
                </c:pt>
                <c:pt idx="17">
                  <c:v>43857</c:v>
                </c:pt>
                <c:pt idx="18">
                  <c:v>43858</c:v>
                </c:pt>
                <c:pt idx="19">
                  <c:v>43859</c:v>
                </c:pt>
                <c:pt idx="20">
                  <c:v>43860</c:v>
                </c:pt>
                <c:pt idx="21">
                  <c:v>43861</c:v>
                </c:pt>
                <c:pt idx="22">
                  <c:v>43864</c:v>
                </c:pt>
                <c:pt idx="23">
                  <c:v>43865</c:v>
                </c:pt>
                <c:pt idx="24">
                  <c:v>43866</c:v>
                </c:pt>
                <c:pt idx="25">
                  <c:v>43867</c:v>
                </c:pt>
                <c:pt idx="26">
                  <c:v>43868</c:v>
                </c:pt>
                <c:pt idx="27">
                  <c:v>43871</c:v>
                </c:pt>
                <c:pt idx="28">
                  <c:v>43872</c:v>
                </c:pt>
                <c:pt idx="29">
                  <c:v>43873</c:v>
                </c:pt>
                <c:pt idx="30">
                  <c:v>43874</c:v>
                </c:pt>
                <c:pt idx="31">
                  <c:v>43875</c:v>
                </c:pt>
                <c:pt idx="32">
                  <c:v>43878</c:v>
                </c:pt>
                <c:pt idx="33">
                  <c:v>43879</c:v>
                </c:pt>
                <c:pt idx="34">
                  <c:v>43880</c:v>
                </c:pt>
                <c:pt idx="35">
                  <c:v>43881</c:v>
                </c:pt>
                <c:pt idx="36">
                  <c:v>43882</c:v>
                </c:pt>
                <c:pt idx="37">
                  <c:v>43885</c:v>
                </c:pt>
                <c:pt idx="38">
                  <c:v>43886</c:v>
                </c:pt>
                <c:pt idx="39">
                  <c:v>43887</c:v>
                </c:pt>
                <c:pt idx="40">
                  <c:v>43888</c:v>
                </c:pt>
                <c:pt idx="41">
                  <c:v>43889</c:v>
                </c:pt>
                <c:pt idx="42">
                  <c:v>43892</c:v>
                </c:pt>
                <c:pt idx="43">
                  <c:v>43893</c:v>
                </c:pt>
                <c:pt idx="44">
                  <c:v>43894</c:v>
                </c:pt>
                <c:pt idx="45">
                  <c:v>43895</c:v>
                </c:pt>
                <c:pt idx="46">
                  <c:v>43896</c:v>
                </c:pt>
                <c:pt idx="47">
                  <c:v>43899</c:v>
                </c:pt>
                <c:pt idx="48">
                  <c:v>43900</c:v>
                </c:pt>
                <c:pt idx="49">
                  <c:v>43901</c:v>
                </c:pt>
                <c:pt idx="50">
                  <c:v>43902</c:v>
                </c:pt>
                <c:pt idx="51">
                  <c:v>43903</c:v>
                </c:pt>
                <c:pt idx="52">
                  <c:v>43906</c:v>
                </c:pt>
                <c:pt idx="53">
                  <c:v>43907</c:v>
                </c:pt>
                <c:pt idx="54">
                  <c:v>43908</c:v>
                </c:pt>
                <c:pt idx="55">
                  <c:v>43909</c:v>
                </c:pt>
                <c:pt idx="56">
                  <c:v>43910</c:v>
                </c:pt>
                <c:pt idx="57">
                  <c:v>43913</c:v>
                </c:pt>
                <c:pt idx="58">
                  <c:v>43914</c:v>
                </c:pt>
                <c:pt idx="59">
                  <c:v>43915</c:v>
                </c:pt>
                <c:pt idx="60">
                  <c:v>43916</c:v>
                </c:pt>
                <c:pt idx="61">
                  <c:v>43917</c:v>
                </c:pt>
                <c:pt idx="62">
                  <c:v>43920</c:v>
                </c:pt>
                <c:pt idx="63">
                  <c:v>43921</c:v>
                </c:pt>
                <c:pt idx="64">
                  <c:v>43922</c:v>
                </c:pt>
                <c:pt idx="65">
                  <c:v>43923</c:v>
                </c:pt>
                <c:pt idx="66">
                  <c:v>43924</c:v>
                </c:pt>
                <c:pt idx="67">
                  <c:v>43927</c:v>
                </c:pt>
                <c:pt idx="68">
                  <c:v>43928</c:v>
                </c:pt>
                <c:pt idx="69">
                  <c:v>43929</c:v>
                </c:pt>
                <c:pt idx="70">
                  <c:v>43930</c:v>
                </c:pt>
                <c:pt idx="71">
                  <c:v>43934</c:v>
                </c:pt>
                <c:pt idx="72">
                  <c:v>43935</c:v>
                </c:pt>
                <c:pt idx="73">
                  <c:v>43936</c:v>
                </c:pt>
                <c:pt idx="74">
                  <c:v>43937</c:v>
                </c:pt>
                <c:pt idx="75">
                  <c:v>43938</c:v>
                </c:pt>
                <c:pt idx="76">
                  <c:v>43941</c:v>
                </c:pt>
                <c:pt idx="77">
                  <c:v>43942</c:v>
                </c:pt>
                <c:pt idx="78">
                  <c:v>43943</c:v>
                </c:pt>
                <c:pt idx="79">
                  <c:v>43944</c:v>
                </c:pt>
                <c:pt idx="80">
                  <c:v>43945</c:v>
                </c:pt>
                <c:pt idx="81">
                  <c:v>43948</c:v>
                </c:pt>
                <c:pt idx="82">
                  <c:v>43949</c:v>
                </c:pt>
                <c:pt idx="83">
                  <c:v>43950</c:v>
                </c:pt>
                <c:pt idx="84">
                  <c:v>43951</c:v>
                </c:pt>
                <c:pt idx="85">
                  <c:v>43952</c:v>
                </c:pt>
                <c:pt idx="86">
                  <c:v>43955</c:v>
                </c:pt>
                <c:pt idx="87">
                  <c:v>43956</c:v>
                </c:pt>
                <c:pt idx="88">
                  <c:v>43957</c:v>
                </c:pt>
                <c:pt idx="89">
                  <c:v>43958</c:v>
                </c:pt>
                <c:pt idx="90">
                  <c:v>43959</c:v>
                </c:pt>
                <c:pt idx="91">
                  <c:v>43962</c:v>
                </c:pt>
                <c:pt idx="92">
                  <c:v>43963</c:v>
                </c:pt>
                <c:pt idx="93">
                  <c:v>43964</c:v>
                </c:pt>
                <c:pt idx="94">
                  <c:v>43965</c:v>
                </c:pt>
                <c:pt idx="95">
                  <c:v>43966</c:v>
                </c:pt>
                <c:pt idx="96">
                  <c:v>43969</c:v>
                </c:pt>
                <c:pt idx="97">
                  <c:v>43970</c:v>
                </c:pt>
                <c:pt idx="98">
                  <c:v>43971</c:v>
                </c:pt>
                <c:pt idx="99">
                  <c:v>43972</c:v>
                </c:pt>
                <c:pt idx="100">
                  <c:v>43973</c:v>
                </c:pt>
                <c:pt idx="101">
                  <c:v>43977</c:v>
                </c:pt>
                <c:pt idx="102">
                  <c:v>43978</c:v>
                </c:pt>
                <c:pt idx="103">
                  <c:v>43979</c:v>
                </c:pt>
                <c:pt idx="104">
                  <c:v>43980</c:v>
                </c:pt>
                <c:pt idx="105">
                  <c:v>43983</c:v>
                </c:pt>
                <c:pt idx="106">
                  <c:v>43984</c:v>
                </c:pt>
                <c:pt idx="107">
                  <c:v>43985</c:v>
                </c:pt>
                <c:pt idx="108">
                  <c:v>43986</c:v>
                </c:pt>
                <c:pt idx="109">
                  <c:v>43987</c:v>
                </c:pt>
                <c:pt idx="110">
                  <c:v>43990</c:v>
                </c:pt>
                <c:pt idx="111">
                  <c:v>43991</c:v>
                </c:pt>
                <c:pt idx="112">
                  <c:v>43992</c:v>
                </c:pt>
                <c:pt idx="113">
                  <c:v>43993</c:v>
                </c:pt>
                <c:pt idx="114">
                  <c:v>43994</c:v>
                </c:pt>
                <c:pt idx="115">
                  <c:v>43997</c:v>
                </c:pt>
                <c:pt idx="116">
                  <c:v>43998</c:v>
                </c:pt>
                <c:pt idx="117">
                  <c:v>43999</c:v>
                </c:pt>
                <c:pt idx="118">
                  <c:v>44000</c:v>
                </c:pt>
                <c:pt idx="119">
                  <c:v>44001</c:v>
                </c:pt>
                <c:pt idx="120">
                  <c:v>44004</c:v>
                </c:pt>
                <c:pt idx="121">
                  <c:v>44005</c:v>
                </c:pt>
                <c:pt idx="122">
                  <c:v>44006</c:v>
                </c:pt>
                <c:pt idx="123">
                  <c:v>44007</c:v>
                </c:pt>
                <c:pt idx="124">
                  <c:v>44008</c:v>
                </c:pt>
                <c:pt idx="125">
                  <c:v>44011</c:v>
                </c:pt>
                <c:pt idx="126">
                  <c:v>44012</c:v>
                </c:pt>
                <c:pt idx="127">
                  <c:v>44013</c:v>
                </c:pt>
                <c:pt idx="128">
                  <c:v>44014</c:v>
                </c:pt>
                <c:pt idx="129">
                  <c:v>44015</c:v>
                </c:pt>
                <c:pt idx="130">
                  <c:v>44018</c:v>
                </c:pt>
                <c:pt idx="131">
                  <c:v>44019</c:v>
                </c:pt>
                <c:pt idx="132">
                  <c:v>44020</c:v>
                </c:pt>
                <c:pt idx="133">
                  <c:v>44021</c:v>
                </c:pt>
                <c:pt idx="134">
                  <c:v>44022</c:v>
                </c:pt>
                <c:pt idx="135">
                  <c:v>44025</c:v>
                </c:pt>
                <c:pt idx="136">
                  <c:v>44026</c:v>
                </c:pt>
                <c:pt idx="137">
                  <c:v>44027</c:v>
                </c:pt>
                <c:pt idx="138">
                  <c:v>44028</c:v>
                </c:pt>
                <c:pt idx="139">
                  <c:v>44029</c:v>
                </c:pt>
                <c:pt idx="140">
                  <c:v>44032</c:v>
                </c:pt>
                <c:pt idx="141">
                  <c:v>44033</c:v>
                </c:pt>
                <c:pt idx="142">
                  <c:v>44034</c:v>
                </c:pt>
                <c:pt idx="143">
                  <c:v>44035</c:v>
                </c:pt>
                <c:pt idx="144">
                  <c:v>44036</c:v>
                </c:pt>
                <c:pt idx="145">
                  <c:v>44039</c:v>
                </c:pt>
                <c:pt idx="146">
                  <c:v>44040</c:v>
                </c:pt>
                <c:pt idx="147">
                  <c:v>44041</c:v>
                </c:pt>
                <c:pt idx="148">
                  <c:v>44042</c:v>
                </c:pt>
                <c:pt idx="149">
                  <c:v>44043</c:v>
                </c:pt>
                <c:pt idx="150">
                  <c:v>44046</c:v>
                </c:pt>
                <c:pt idx="151">
                  <c:v>44047</c:v>
                </c:pt>
                <c:pt idx="152">
                  <c:v>44048</c:v>
                </c:pt>
                <c:pt idx="153">
                  <c:v>44049</c:v>
                </c:pt>
                <c:pt idx="154">
                  <c:v>44050</c:v>
                </c:pt>
                <c:pt idx="155">
                  <c:v>44053</c:v>
                </c:pt>
                <c:pt idx="156">
                  <c:v>44054</c:v>
                </c:pt>
                <c:pt idx="157">
                  <c:v>44055</c:v>
                </c:pt>
                <c:pt idx="158">
                  <c:v>44056</c:v>
                </c:pt>
                <c:pt idx="159">
                  <c:v>44057</c:v>
                </c:pt>
                <c:pt idx="160">
                  <c:v>44060</c:v>
                </c:pt>
                <c:pt idx="161">
                  <c:v>44061</c:v>
                </c:pt>
                <c:pt idx="162">
                  <c:v>44062</c:v>
                </c:pt>
                <c:pt idx="163">
                  <c:v>44063</c:v>
                </c:pt>
                <c:pt idx="164">
                  <c:v>44064</c:v>
                </c:pt>
                <c:pt idx="165">
                  <c:v>44067</c:v>
                </c:pt>
                <c:pt idx="166">
                  <c:v>44068</c:v>
                </c:pt>
                <c:pt idx="167">
                  <c:v>44069</c:v>
                </c:pt>
                <c:pt idx="168">
                  <c:v>44070</c:v>
                </c:pt>
                <c:pt idx="169">
                  <c:v>44071</c:v>
                </c:pt>
                <c:pt idx="170">
                  <c:v>44074</c:v>
                </c:pt>
                <c:pt idx="171">
                  <c:v>44075</c:v>
                </c:pt>
                <c:pt idx="172">
                  <c:v>44076</c:v>
                </c:pt>
                <c:pt idx="173">
                  <c:v>44077</c:v>
                </c:pt>
                <c:pt idx="174">
                  <c:v>44078</c:v>
                </c:pt>
                <c:pt idx="175">
                  <c:v>44081</c:v>
                </c:pt>
                <c:pt idx="176">
                  <c:v>44082</c:v>
                </c:pt>
                <c:pt idx="177">
                  <c:v>44083</c:v>
                </c:pt>
                <c:pt idx="178">
                  <c:v>44084</c:v>
                </c:pt>
                <c:pt idx="179">
                  <c:v>44085</c:v>
                </c:pt>
                <c:pt idx="180">
                  <c:v>44088</c:v>
                </c:pt>
                <c:pt idx="181">
                  <c:v>44089</c:v>
                </c:pt>
                <c:pt idx="182">
                  <c:v>44090</c:v>
                </c:pt>
                <c:pt idx="183">
                  <c:v>44091</c:v>
                </c:pt>
                <c:pt idx="184">
                  <c:v>44092</c:v>
                </c:pt>
                <c:pt idx="185">
                  <c:v>44095</c:v>
                </c:pt>
                <c:pt idx="186">
                  <c:v>44096</c:v>
                </c:pt>
                <c:pt idx="187">
                  <c:v>44097</c:v>
                </c:pt>
                <c:pt idx="188">
                  <c:v>44098</c:v>
                </c:pt>
                <c:pt idx="189">
                  <c:v>44099</c:v>
                </c:pt>
                <c:pt idx="190">
                  <c:v>44102</c:v>
                </c:pt>
                <c:pt idx="191">
                  <c:v>44103</c:v>
                </c:pt>
                <c:pt idx="192">
                  <c:v>44104</c:v>
                </c:pt>
                <c:pt idx="193">
                  <c:v>44105</c:v>
                </c:pt>
                <c:pt idx="194">
                  <c:v>44106</c:v>
                </c:pt>
                <c:pt idx="195">
                  <c:v>44109</c:v>
                </c:pt>
                <c:pt idx="196">
                  <c:v>44110</c:v>
                </c:pt>
                <c:pt idx="197">
                  <c:v>44111</c:v>
                </c:pt>
                <c:pt idx="198">
                  <c:v>44112</c:v>
                </c:pt>
                <c:pt idx="199">
                  <c:v>44113</c:v>
                </c:pt>
                <c:pt idx="200">
                  <c:v>44116</c:v>
                </c:pt>
                <c:pt idx="201">
                  <c:v>44117</c:v>
                </c:pt>
                <c:pt idx="202">
                  <c:v>44118</c:v>
                </c:pt>
                <c:pt idx="203">
                  <c:v>44119</c:v>
                </c:pt>
                <c:pt idx="204">
                  <c:v>44120</c:v>
                </c:pt>
                <c:pt idx="205">
                  <c:v>44123</c:v>
                </c:pt>
                <c:pt idx="206">
                  <c:v>44124</c:v>
                </c:pt>
                <c:pt idx="207">
                  <c:v>44125</c:v>
                </c:pt>
                <c:pt idx="208">
                  <c:v>44126</c:v>
                </c:pt>
                <c:pt idx="209">
                  <c:v>44127</c:v>
                </c:pt>
                <c:pt idx="210">
                  <c:v>44130</c:v>
                </c:pt>
                <c:pt idx="211">
                  <c:v>44131</c:v>
                </c:pt>
                <c:pt idx="212">
                  <c:v>44132</c:v>
                </c:pt>
                <c:pt idx="213">
                  <c:v>44133</c:v>
                </c:pt>
                <c:pt idx="214">
                  <c:v>44134</c:v>
                </c:pt>
                <c:pt idx="215">
                  <c:v>44137</c:v>
                </c:pt>
                <c:pt idx="216">
                  <c:v>44138</c:v>
                </c:pt>
                <c:pt idx="217">
                  <c:v>44139</c:v>
                </c:pt>
                <c:pt idx="218">
                  <c:v>44140</c:v>
                </c:pt>
                <c:pt idx="219">
                  <c:v>44141</c:v>
                </c:pt>
                <c:pt idx="220">
                  <c:v>44144</c:v>
                </c:pt>
                <c:pt idx="221">
                  <c:v>44145</c:v>
                </c:pt>
                <c:pt idx="222">
                  <c:v>44146</c:v>
                </c:pt>
                <c:pt idx="223">
                  <c:v>44147</c:v>
                </c:pt>
                <c:pt idx="224">
                  <c:v>44148</c:v>
                </c:pt>
                <c:pt idx="225">
                  <c:v>44151</c:v>
                </c:pt>
                <c:pt idx="226">
                  <c:v>44152</c:v>
                </c:pt>
                <c:pt idx="227">
                  <c:v>44153</c:v>
                </c:pt>
                <c:pt idx="228">
                  <c:v>44154</c:v>
                </c:pt>
                <c:pt idx="229">
                  <c:v>44155</c:v>
                </c:pt>
                <c:pt idx="230">
                  <c:v>44158</c:v>
                </c:pt>
                <c:pt idx="231">
                  <c:v>44159</c:v>
                </c:pt>
                <c:pt idx="232">
                  <c:v>44160</c:v>
                </c:pt>
                <c:pt idx="233">
                  <c:v>44161</c:v>
                </c:pt>
                <c:pt idx="234">
                  <c:v>44162</c:v>
                </c:pt>
                <c:pt idx="235">
                  <c:v>44165</c:v>
                </c:pt>
                <c:pt idx="236">
                  <c:v>44166</c:v>
                </c:pt>
                <c:pt idx="237">
                  <c:v>44167</c:v>
                </c:pt>
                <c:pt idx="238">
                  <c:v>44168</c:v>
                </c:pt>
                <c:pt idx="239">
                  <c:v>44169</c:v>
                </c:pt>
                <c:pt idx="240">
                  <c:v>44172</c:v>
                </c:pt>
                <c:pt idx="241">
                  <c:v>44173</c:v>
                </c:pt>
                <c:pt idx="242">
                  <c:v>44174</c:v>
                </c:pt>
                <c:pt idx="243">
                  <c:v>44175</c:v>
                </c:pt>
                <c:pt idx="244">
                  <c:v>44176</c:v>
                </c:pt>
                <c:pt idx="245">
                  <c:v>44179</c:v>
                </c:pt>
                <c:pt idx="246">
                  <c:v>44180</c:v>
                </c:pt>
                <c:pt idx="247">
                  <c:v>44181</c:v>
                </c:pt>
                <c:pt idx="248">
                  <c:v>44182</c:v>
                </c:pt>
                <c:pt idx="249">
                  <c:v>44183</c:v>
                </c:pt>
                <c:pt idx="250">
                  <c:v>44186</c:v>
                </c:pt>
                <c:pt idx="251">
                  <c:v>44187</c:v>
                </c:pt>
                <c:pt idx="252">
                  <c:v>44188</c:v>
                </c:pt>
                <c:pt idx="253">
                  <c:v>44189</c:v>
                </c:pt>
                <c:pt idx="254">
                  <c:v>44193</c:v>
                </c:pt>
                <c:pt idx="255">
                  <c:v>44194</c:v>
                </c:pt>
                <c:pt idx="256">
                  <c:v>44195</c:v>
                </c:pt>
                <c:pt idx="257">
                  <c:v>44196</c:v>
                </c:pt>
                <c:pt idx="258">
                  <c:v>44200</c:v>
                </c:pt>
                <c:pt idx="259">
                  <c:v>44201</c:v>
                </c:pt>
                <c:pt idx="260">
                  <c:v>44202</c:v>
                </c:pt>
                <c:pt idx="261">
                  <c:v>44203</c:v>
                </c:pt>
                <c:pt idx="262">
                  <c:v>44204</c:v>
                </c:pt>
                <c:pt idx="263">
                  <c:v>44207</c:v>
                </c:pt>
                <c:pt idx="264">
                  <c:v>44208</c:v>
                </c:pt>
                <c:pt idx="265">
                  <c:v>44209</c:v>
                </c:pt>
                <c:pt idx="266">
                  <c:v>44210</c:v>
                </c:pt>
                <c:pt idx="267">
                  <c:v>44211</c:v>
                </c:pt>
                <c:pt idx="268">
                  <c:v>44214</c:v>
                </c:pt>
                <c:pt idx="269">
                  <c:v>44215</c:v>
                </c:pt>
                <c:pt idx="270">
                  <c:v>44216</c:v>
                </c:pt>
                <c:pt idx="271">
                  <c:v>44217</c:v>
                </c:pt>
                <c:pt idx="272">
                  <c:v>44218</c:v>
                </c:pt>
                <c:pt idx="273">
                  <c:v>44221</c:v>
                </c:pt>
                <c:pt idx="274">
                  <c:v>44222</c:v>
                </c:pt>
                <c:pt idx="275">
                  <c:v>44223</c:v>
                </c:pt>
                <c:pt idx="276">
                  <c:v>44224</c:v>
                </c:pt>
                <c:pt idx="277">
                  <c:v>44225</c:v>
                </c:pt>
                <c:pt idx="278">
                  <c:v>44228</c:v>
                </c:pt>
                <c:pt idx="279">
                  <c:v>44229</c:v>
                </c:pt>
                <c:pt idx="280">
                  <c:v>44230</c:v>
                </c:pt>
                <c:pt idx="281">
                  <c:v>44231</c:v>
                </c:pt>
                <c:pt idx="282">
                  <c:v>44232</c:v>
                </c:pt>
                <c:pt idx="283">
                  <c:v>44235</c:v>
                </c:pt>
                <c:pt idx="284">
                  <c:v>44236</c:v>
                </c:pt>
                <c:pt idx="285">
                  <c:v>44237</c:v>
                </c:pt>
                <c:pt idx="286">
                  <c:v>44238</c:v>
                </c:pt>
                <c:pt idx="287">
                  <c:v>44239</c:v>
                </c:pt>
                <c:pt idx="288">
                  <c:v>44242</c:v>
                </c:pt>
                <c:pt idx="289">
                  <c:v>44243</c:v>
                </c:pt>
                <c:pt idx="290">
                  <c:v>44244</c:v>
                </c:pt>
                <c:pt idx="291">
                  <c:v>44245</c:v>
                </c:pt>
                <c:pt idx="292">
                  <c:v>44246</c:v>
                </c:pt>
                <c:pt idx="293">
                  <c:v>44249</c:v>
                </c:pt>
                <c:pt idx="294">
                  <c:v>44250</c:v>
                </c:pt>
                <c:pt idx="295">
                  <c:v>44251</c:v>
                </c:pt>
                <c:pt idx="296">
                  <c:v>44252</c:v>
                </c:pt>
                <c:pt idx="297">
                  <c:v>44253</c:v>
                </c:pt>
                <c:pt idx="298">
                  <c:v>44256</c:v>
                </c:pt>
                <c:pt idx="299">
                  <c:v>44257</c:v>
                </c:pt>
                <c:pt idx="300">
                  <c:v>44258</c:v>
                </c:pt>
                <c:pt idx="301">
                  <c:v>44259</c:v>
                </c:pt>
                <c:pt idx="302">
                  <c:v>44260</c:v>
                </c:pt>
                <c:pt idx="303">
                  <c:v>44263</c:v>
                </c:pt>
                <c:pt idx="304">
                  <c:v>44264</c:v>
                </c:pt>
                <c:pt idx="305">
                  <c:v>44265</c:v>
                </c:pt>
                <c:pt idx="306">
                  <c:v>44266</c:v>
                </c:pt>
                <c:pt idx="307">
                  <c:v>44267</c:v>
                </c:pt>
                <c:pt idx="308">
                  <c:v>44270</c:v>
                </c:pt>
                <c:pt idx="309">
                  <c:v>44271</c:v>
                </c:pt>
                <c:pt idx="310">
                  <c:v>44272</c:v>
                </c:pt>
                <c:pt idx="311">
                  <c:v>44273</c:v>
                </c:pt>
                <c:pt idx="312">
                  <c:v>44274</c:v>
                </c:pt>
                <c:pt idx="313">
                  <c:v>44277</c:v>
                </c:pt>
                <c:pt idx="314">
                  <c:v>44278</c:v>
                </c:pt>
                <c:pt idx="315">
                  <c:v>44279</c:v>
                </c:pt>
                <c:pt idx="316">
                  <c:v>44280</c:v>
                </c:pt>
                <c:pt idx="317">
                  <c:v>44281</c:v>
                </c:pt>
                <c:pt idx="318">
                  <c:v>44284</c:v>
                </c:pt>
                <c:pt idx="319">
                  <c:v>44285</c:v>
                </c:pt>
                <c:pt idx="320">
                  <c:v>44286</c:v>
                </c:pt>
                <c:pt idx="321">
                  <c:v>44287</c:v>
                </c:pt>
                <c:pt idx="322">
                  <c:v>44291</c:v>
                </c:pt>
                <c:pt idx="323">
                  <c:v>44292</c:v>
                </c:pt>
                <c:pt idx="324">
                  <c:v>44293</c:v>
                </c:pt>
                <c:pt idx="325">
                  <c:v>44294</c:v>
                </c:pt>
                <c:pt idx="326">
                  <c:v>44295</c:v>
                </c:pt>
                <c:pt idx="327">
                  <c:v>44298</c:v>
                </c:pt>
                <c:pt idx="328">
                  <c:v>44299</c:v>
                </c:pt>
                <c:pt idx="329">
                  <c:v>44300</c:v>
                </c:pt>
                <c:pt idx="330">
                  <c:v>44301</c:v>
                </c:pt>
                <c:pt idx="331">
                  <c:v>44302</c:v>
                </c:pt>
                <c:pt idx="332">
                  <c:v>44305</c:v>
                </c:pt>
                <c:pt idx="333">
                  <c:v>44306</c:v>
                </c:pt>
                <c:pt idx="334">
                  <c:v>44307</c:v>
                </c:pt>
                <c:pt idx="335">
                  <c:v>44308</c:v>
                </c:pt>
                <c:pt idx="336">
                  <c:v>44309</c:v>
                </c:pt>
                <c:pt idx="337">
                  <c:v>44312</c:v>
                </c:pt>
                <c:pt idx="338">
                  <c:v>44313</c:v>
                </c:pt>
                <c:pt idx="339">
                  <c:v>44314</c:v>
                </c:pt>
                <c:pt idx="340">
                  <c:v>44315</c:v>
                </c:pt>
                <c:pt idx="341">
                  <c:v>44316</c:v>
                </c:pt>
                <c:pt idx="342">
                  <c:v>44319</c:v>
                </c:pt>
                <c:pt idx="343">
                  <c:v>44320</c:v>
                </c:pt>
                <c:pt idx="344">
                  <c:v>44321</c:v>
                </c:pt>
                <c:pt idx="345">
                  <c:v>44322</c:v>
                </c:pt>
                <c:pt idx="346">
                  <c:v>44323</c:v>
                </c:pt>
                <c:pt idx="347">
                  <c:v>44326</c:v>
                </c:pt>
                <c:pt idx="348">
                  <c:v>44327</c:v>
                </c:pt>
                <c:pt idx="349">
                  <c:v>44328</c:v>
                </c:pt>
                <c:pt idx="350">
                  <c:v>44329</c:v>
                </c:pt>
                <c:pt idx="351">
                  <c:v>44330</c:v>
                </c:pt>
                <c:pt idx="352">
                  <c:v>44333</c:v>
                </c:pt>
                <c:pt idx="353">
                  <c:v>44334</c:v>
                </c:pt>
                <c:pt idx="354">
                  <c:v>44335</c:v>
                </c:pt>
                <c:pt idx="355">
                  <c:v>44336</c:v>
                </c:pt>
                <c:pt idx="356">
                  <c:v>44337</c:v>
                </c:pt>
                <c:pt idx="357">
                  <c:v>44340</c:v>
                </c:pt>
                <c:pt idx="358">
                  <c:v>44341</c:v>
                </c:pt>
                <c:pt idx="359">
                  <c:v>44342</c:v>
                </c:pt>
                <c:pt idx="360">
                  <c:v>44343</c:v>
                </c:pt>
                <c:pt idx="361">
                  <c:v>44344</c:v>
                </c:pt>
                <c:pt idx="362">
                  <c:v>44348</c:v>
                </c:pt>
                <c:pt idx="363">
                  <c:v>44349</c:v>
                </c:pt>
                <c:pt idx="364">
                  <c:v>44350</c:v>
                </c:pt>
                <c:pt idx="365">
                  <c:v>44351</c:v>
                </c:pt>
                <c:pt idx="366">
                  <c:v>44354</c:v>
                </c:pt>
                <c:pt idx="367">
                  <c:v>44355</c:v>
                </c:pt>
                <c:pt idx="368">
                  <c:v>44356</c:v>
                </c:pt>
                <c:pt idx="369">
                  <c:v>44357</c:v>
                </c:pt>
                <c:pt idx="370">
                  <c:v>44358</c:v>
                </c:pt>
                <c:pt idx="371">
                  <c:v>44361</c:v>
                </c:pt>
                <c:pt idx="372">
                  <c:v>44362</c:v>
                </c:pt>
                <c:pt idx="373">
                  <c:v>44363</c:v>
                </c:pt>
                <c:pt idx="374">
                  <c:v>44364</c:v>
                </c:pt>
                <c:pt idx="375">
                  <c:v>44365</c:v>
                </c:pt>
                <c:pt idx="376">
                  <c:v>44368</c:v>
                </c:pt>
                <c:pt idx="377">
                  <c:v>44369</c:v>
                </c:pt>
                <c:pt idx="378">
                  <c:v>44370</c:v>
                </c:pt>
                <c:pt idx="379">
                  <c:v>44371</c:v>
                </c:pt>
                <c:pt idx="380">
                  <c:v>44372</c:v>
                </c:pt>
                <c:pt idx="381">
                  <c:v>44375</c:v>
                </c:pt>
                <c:pt idx="382">
                  <c:v>44376</c:v>
                </c:pt>
                <c:pt idx="383">
                  <c:v>44377</c:v>
                </c:pt>
                <c:pt idx="384">
                  <c:v>44378</c:v>
                </c:pt>
                <c:pt idx="385">
                  <c:v>44379</c:v>
                </c:pt>
                <c:pt idx="386">
                  <c:v>44382</c:v>
                </c:pt>
                <c:pt idx="387">
                  <c:v>44383</c:v>
                </c:pt>
                <c:pt idx="388">
                  <c:v>44384</c:v>
                </c:pt>
                <c:pt idx="389">
                  <c:v>44385</c:v>
                </c:pt>
                <c:pt idx="390">
                  <c:v>44386</c:v>
                </c:pt>
                <c:pt idx="391">
                  <c:v>44389</c:v>
                </c:pt>
                <c:pt idx="392">
                  <c:v>44390</c:v>
                </c:pt>
                <c:pt idx="393">
                  <c:v>44391</c:v>
                </c:pt>
                <c:pt idx="394">
                  <c:v>44392</c:v>
                </c:pt>
                <c:pt idx="395">
                  <c:v>44393</c:v>
                </c:pt>
                <c:pt idx="396">
                  <c:v>44396</c:v>
                </c:pt>
                <c:pt idx="397">
                  <c:v>44397</c:v>
                </c:pt>
                <c:pt idx="398">
                  <c:v>44398</c:v>
                </c:pt>
                <c:pt idx="399">
                  <c:v>44399</c:v>
                </c:pt>
                <c:pt idx="400">
                  <c:v>44400</c:v>
                </c:pt>
                <c:pt idx="401">
                  <c:v>44403</c:v>
                </c:pt>
                <c:pt idx="402">
                  <c:v>44404</c:v>
                </c:pt>
                <c:pt idx="403">
                  <c:v>44405</c:v>
                </c:pt>
                <c:pt idx="404">
                  <c:v>44406</c:v>
                </c:pt>
                <c:pt idx="405">
                  <c:v>44407</c:v>
                </c:pt>
                <c:pt idx="406">
                  <c:v>44410</c:v>
                </c:pt>
                <c:pt idx="407">
                  <c:v>44411</c:v>
                </c:pt>
                <c:pt idx="408">
                  <c:v>44412</c:v>
                </c:pt>
                <c:pt idx="409">
                  <c:v>44413</c:v>
                </c:pt>
                <c:pt idx="410">
                  <c:v>44414</c:v>
                </c:pt>
                <c:pt idx="411">
                  <c:v>44417</c:v>
                </c:pt>
                <c:pt idx="412">
                  <c:v>44418</c:v>
                </c:pt>
                <c:pt idx="413">
                  <c:v>44419</c:v>
                </c:pt>
                <c:pt idx="414">
                  <c:v>44420</c:v>
                </c:pt>
                <c:pt idx="415">
                  <c:v>44421</c:v>
                </c:pt>
                <c:pt idx="416">
                  <c:v>44424</c:v>
                </c:pt>
                <c:pt idx="417">
                  <c:v>44425</c:v>
                </c:pt>
                <c:pt idx="418">
                  <c:v>44426</c:v>
                </c:pt>
                <c:pt idx="419">
                  <c:v>44427</c:v>
                </c:pt>
                <c:pt idx="420">
                  <c:v>44428</c:v>
                </c:pt>
                <c:pt idx="421">
                  <c:v>44431</c:v>
                </c:pt>
                <c:pt idx="422">
                  <c:v>44432</c:v>
                </c:pt>
                <c:pt idx="423">
                  <c:v>44433</c:v>
                </c:pt>
                <c:pt idx="424">
                  <c:v>44434</c:v>
                </c:pt>
                <c:pt idx="425">
                  <c:v>44435</c:v>
                </c:pt>
                <c:pt idx="426">
                  <c:v>44438</c:v>
                </c:pt>
                <c:pt idx="427">
                  <c:v>44439</c:v>
                </c:pt>
                <c:pt idx="428">
                  <c:v>44440</c:v>
                </c:pt>
                <c:pt idx="429">
                  <c:v>44441</c:v>
                </c:pt>
                <c:pt idx="430">
                  <c:v>44442</c:v>
                </c:pt>
                <c:pt idx="431">
                  <c:v>44445</c:v>
                </c:pt>
                <c:pt idx="432">
                  <c:v>44446</c:v>
                </c:pt>
                <c:pt idx="433">
                  <c:v>44447</c:v>
                </c:pt>
                <c:pt idx="434">
                  <c:v>44448</c:v>
                </c:pt>
                <c:pt idx="435">
                  <c:v>44449</c:v>
                </c:pt>
                <c:pt idx="436">
                  <c:v>44452</c:v>
                </c:pt>
                <c:pt idx="437">
                  <c:v>44453</c:v>
                </c:pt>
                <c:pt idx="438">
                  <c:v>44454</c:v>
                </c:pt>
                <c:pt idx="439">
                  <c:v>44455</c:v>
                </c:pt>
                <c:pt idx="440">
                  <c:v>44456</c:v>
                </c:pt>
                <c:pt idx="441">
                  <c:v>44459</c:v>
                </c:pt>
                <c:pt idx="442">
                  <c:v>44460</c:v>
                </c:pt>
                <c:pt idx="443">
                  <c:v>44461</c:v>
                </c:pt>
                <c:pt idx="444">
                  <c:v>44462</c:v>
                </c:pt>
                <c:pt idx="445">
                  <c:v>44463</c:v>
                </c:pt>
                <c:pt idx="446">
                  <c:v>44466</c:v>
                </c:pt>
                <c:pt idx="447">
                  <c:v>44467</c:v>
                </c:pt>
                <c:pt idx="448">
                  <c:v>44468</c:v>
                </c:pt>
                <c:pt idx="449">
                  <c:v>44469</c:v>
                </c:pt>
                <c:pt idx="450">
                  <c:v>44470</c:v>
                </c:pt>
                <c:pt idx="451">
                  <c:v>44473</c:v>
                </c:pt>
                <c:pt idx="452">
                  <c:v>44474</c:v>
                </c:pt>
                <c:pt idx="453">
                  <c:v>44475</c:v>
                </c:pt>
                <c:pt idx="454">
                  <c:v>44476</c:v>
                </c:pt>
                <c:pt idx="455">
                  <c:v>44477</c:v>
                </c:pt>
                <c:pt idx="456">
                  <c:v>44480</c:v>
                </c:pt>
                <c:pt idx="457">
                  <c:v>44481</c:v>
                </c:pt>
                <c:pt idx="458">
                  <c:v>44482</c:v>
                </c:pt>
                <c:pt idx="459">
                  <c:v>44483</c:v>
                </c:pt>
                <c:pt idx="460">
                  <c:v>44484</c:v>
                </c:pt>
                <c:pt idx="461">
                  <c:v>44487</c:v>
                </c:pt>
                <c:pt idx="462">
                  <c:v>44488</c:v>
                </c:pt>
                <c:pt idx="463">
                  <c:v>44489</c:v>
                </c:pt>
                <c:pt idx="464">
                  <c:v>44490</c:v>
                </c:pt>
                <c:pt idx="465">
                  <c:v>44491</c:v>
                </c:pt>
                <c:pt idx="466">
                  <c:v>44494</c:v>
                </c:pt>
                <c:pt idx="467">
                  <c:v>44495</c:v>
                </c:pt>
                <c:pt idx="468">
                  <c:v>44496</c:v>
                </c:pt>
                <c:pt idx="469">
                  <c:v>44497</c:v>
                </c:pt>
                <c:pt idx="470">
                  <c:v>44498</c:v>
                </c:pt>
                <c:pt idx="471">
                  <c:v>44501</c:v>
                </c:pt>
                <c:pt idx="472">
                  <c:v>44502</c:v>
                </c:pt>
                <c:pt idx="473">
                  <c:v>44503</c:v>
                </c:pt>
                <c:pt idx="474">
                  <c:v>44504</c:v>
                </c:pt>
                <c:pt idx="475">
                  <c:v>44505</c:v>
                </c:pt>
                <c:pt idx="476">
                  <c:v>44508</c:v>
                </c:pt>
                <c:pt idx="477">
                  <c:v>44509</c:v>
                </c:pt>
                <c:pt idx="478">
                  <c:v>44510</c:v>
                </c:pt>
                <c:pt idx="479">
                  <c:v>44511</c:v>
                </c:pt>
                <c:pt idx="480">
                  <c:v>44512</c:v>
                </c:pt>
                <c:pt idx="481">
                  <c:v>44515</c:v>
                </c:pt>
                <c:pt idx="482">
                  <c:v>44516</c:v>
                </c:pt>
                <c:pt idx="483">
                  <c:v>44517</c:v>
                </c:pt>
                <c:pt idx="484">
                  <c:v>44518</c:v>
                </c:pt>
                <c:pt idx="485">
                  <c:v>44519</c:v>
                </c:pt>
                <c:pt idx="486">
                  <c:v>44522</c:v>
                </c:pt>
                <c:pt idx="487">
                  <c:v>44523</c:v>
                </c:pt>
                <c:pt idx="488">
                  <c:v>44524</c:v>
                </c:pt>
                <c:pt idx="489">
                  <c:v>44525</c:v>
                </c:pt>
                <c:pt idx="490">
                  <c:v>44526</c:v>
                </c:pt>
                <c:pt idx="491">
                  <c:v>44529</c:v>
                </c:pt>
                <c:pt idx="492">
                  <c:v>44530</c:v>
                </c:pt>
                <c:pt idx="493">
                  <c:v>44531</c:v>
                </c:pt>
                <c:pt idx="494">
                  <c:v>44532</c:v>
                </c:pt>
                <c:pt idx="495">
                  <c:v>44533</c:v>
                </c:pt>
                <c:pt idx="496">
                  <c:v>44536</c:v>
                </c:pt>
                <c:pt idx="497">
                  <c:v>44537</c:v>
                </c:pt>
                <c:pt idx="498">
                  <c:v>44538</c:v>
                </c:pt>
                <c:pt idx="499">
                  <c:v>44539</c:v>
                </c:pt>
                <c:pt idx="500">
                  <c:v>44540</c:v>
                </c:pt>
                <c:pt idx="501">
                  <c:v>44543</c:v>
                </c:pt>
                <c:pt idx="502">
                  <c:v>44544</c:v>
                </c:pt>
                <c:pt idx="503">
                  <c:v>44545</c:v>
                </c:pt>
                <c:pt idx="504">
                  <c:v>44546</c:v>
                </c:pt>
                <c:pt idx="505">
                  <c:v>44547</c:v>
                </c:pt>
                <c:pt idx="506">
                  <c:v>44550</c:v>
                </c:pt>
                <c:pt idx="507">
                  <c:v>44551</c:v>
                </c:pt>
                <c:pt idx="508">
                  <c:v>44552</c:v>
                </c:pt>
                <c:pt idx="509">
                  <c:v>44553</c:v>
                </c:pt>
                <c:pt idx="510">
                  <c:v>44554</c:v>
                </c:pt>
                <c:pt idx="511">
                  <c:v>44557</c:v>
                </c:pt>
                <c:pt idx="512">
                  <c:v>44558</c:v>
                </c:pt>
                <c:pt idx="513">
                  <c:v>44559</c:v>
                </c:pt>
                <c:pt idx="514">
                  <c:v>44560</c:v>
                </c:pt>
                <c:pt idx="515">
                  <c:v>44561</c:v>
                </c:pt>
                <c:pt idx="516">
                  <c:v>44564</c:v>
                </c:pt>
                <c:pt idx="517">
                  <c:v>44565</c:v>
                </c:pt>
                <c:pt idx="518">
                  <c:v>44566</c:v>
                </c:pt>
                <c:pt idx="519">
                  <c:v>44567</c:v>
                </c:pt>
                <c:pt idx="520">
                  <c:v>44568</c:v>
                </c:pt>
                <c:pt idx="521">
                  <c:v>44571</c:v>
                </c:pt>
                <c:pt idx="522">
                  <c:v>44572</c:v>
                </c:pt>
                <c:pt idx="523">
                  <c:v>44573</c:v>
                </c:pt>
                <c:pt idx="524">
                  <c:v>44574</c:v>
                </c:pt>
                <c:pt idx="525">
                  <c:v>44575</c:v>
                </c:pt>
                <c:pt idx="526">
                  <c:v>44578</c:v>
                </c:pt>
                <c:pt idx="527">
                  <c:v>44579</c:v>
                </c:pt>
                <c:pt idx="528">
                  <c:v>44580</c:v>
                </c:pt>
                <c:pt idx="529">
                  <c:v>44581</c:v>
                </c:pt>
                <c:pt idx="530">
                  <c:v>44582</c:v>
                </c:pt>
                <c:pt idx="531">
                  <c:v>44585</c:v>
                </c:pt>
                <c:pt idx="532">
                  <c:v>44586</c:v>
                </c:pt>
                <c:pt idx="533">
                  <c:v>44587</c:v>
                </c:pt>
                <c:pt idx="534">
                  <c:v>44588</c:v>
                </c:pt>
                <c:pt idx="535">
                  <c:v>44589</c:v>
                </c:pt>
                <c:pt idx="536">
                  <c:v>44592</c:v>
                </c:pt>
                <c:pt idx="537">
                  <c:v>44593</c:v>
                </c:pt>
                <c:pt idx="538">
                  <c:v>44594</c:v>
                </c:pt>
                <c:pt idx="539">
                  <c:v>44595</c:v>
                </c:pt>
                <c:pt idx="540">
                  <c:v>44596</c:v>
                </c:pt>
                <c:pt idx="541">
                  <c:v>44599</c:v>
                </c:pt>
                <c:pt idx="542">
                  <c:v>44600</c:v>
                </c:pt>
                <c:pt idx="543">
                  <c:v>44601</c:v>
                </c:pt>
                <c:pt idx="544">
                  <c:v>44602</c:v>
                </c:pt>
                <c:pt idx="545">
                  <c:v>44603</c:v>
                </c:pt>
                <c:pt idx="546">
                  <c:v>44606</c:v>
                </c:pt>
                <c:pt idx="547">
                  <c:v>44607</c:v>
                </c:pt>
                <c:pt idx="548">
                  <c:v>44608</c:v>
                </c:pt>
                <c:pt idx="549">
                  <c:v>44609</c:v>
                </c:pt>
                <c:pt idx="550">
                  <c:v>44610</c:v>
                </c:pt>
                <c:pt idx="551">
                  <c:v>44613</c:v>
                </c:pt>
                <c:pt idx="552">
                  <c:v>44614</c:v>
                </c:pt>
                <c:pt idx="553">
                  <c:v>44615</c:v>
                </c:pt>
                <c:pt idx="554">
                  <c:v>44616</c:v>
                </c:pt>
                <c:pt idx="555">
                  <c:v>44617</c:v>
                </c:pt>
                <c:pt idx="556">
                  <c:v>44620</c:v>
                </c:pt>
                <c:pt idx="557">
                  <c:v>44621</c:v>
                </c:pt>
                <c:pt idx="558">
                  <c:v>44622</c:v>
                </c:pt>
                <c:pt idx="559">
                  <c:v>44623</c:v>
                </c:pt>
                <c:pt idx="560">
                  <c:v>44624</c:v>
                </c:pt>
                <c:pt idx="561">
                  <c:v>44627</c:v>
                </c:pt>
                <c:pt idx="562">
                  <c:v>44628</c:v>
                </c:pt>
                <c:pt idx="563">
                  <c:v>44629</c:v>
                </c:pt>
                <c:pt idx="564">
                  <c:v>44630</c:v>
                </c:pt>
                <c:pt idx="565">
                  <c:v>44631</c:v>
                </c:pt>
                <c:pt idx="566">
                  <c:v>44634</c:v>
                </c:pt>
                <c:pt idx="567">
                  <c:v>44635</c:v>
                </c:pt>
                <c:pt idx="568">
                  <c:v>44636</c:v>
                </c:pt>
                <c:pt idx="569">
                  <c:v>44637</c:v>
                </c:pt>
                <c:pt idx="570">
                  <c:v>44638</c:v>
                </c:pt>
                <c:pt idx="571">
                  <c:v>44641</c:v>
                </c:pt>
                <c:pt idx="572">
                  <c:v>44642</c:v>
                </c:pt>
                <c:pt idx="573">
                  <c:v>44643</c:v>
                </c:pt>
                <c:pt idx="574">
                  <c:v>44644</c:v>
                </c:pt>
                <c:pt idx="575">
                  <c:v>44645</c:v>
                </c:pt>
                <c:pt idx="576">
                  <c:v>44648</c:v>
                </c:pt>
                <c:pt idx="577">
                  <c:v>44649</c:v>
                </c:pt>
                <c:pt idx="578">
                  <c:v>44650</c:v>
                </c:pt>
                <c:pt idx="579">
                  <c:v>44651</c:v>
                </c:pt>
                <c:pt idx="580">
                  <c:v>44652</c:v>
                </c:pt>
                <c:pt idx="581">
                  <c:v>44655</c:v>
                </c:pt>
                <c:pt idx="582">
                  <c:v>44656</c:v>
                </c:pt>
                <c:pt idx="583">
                  <c:v>44657</c:v>
                </c:pt>
                <c:pt idx="584">
                  <c:v>44658</c:v>
                </c:pt>
                <c:pt idx="585">
                  <c:v>44659</c:v>
                </c:pt>
                <c:pt idx="586">
                  <c:v>44662</c:v>
                </c:pt>
                <c:pt idx="587">
                  <c:v>44663</c:v>
                </c:pt>
                <c:pt idx="588">
                  <c:v>44664</c:v>
                </c:pt>
                <c:pt idx="589">
                  <c:v>44665</c:v>
                </c:pt>
                <c:pt idx="590">
                  <c:v>44669</c:v>
                </c:pt>
                <c:pt idx="591">
                  <c:v>44670</c:v>
                </c:pt>
                <c:pt idx="592">
                  <c:v>44671</c:v>
                </c:pt>
                <c:pt idx="593">
                  <c:v>44672</c:v>
                </c:pt>
                <c:pt idx="594">
                  <c:v>44673</c:v>
                </c:pt>
                <c:pt idx="595">
                  <c:v>44676</c:v>
                </c:pt>
                <c:pt idx="596">
                  <c:v>44677</c:v>
                </c:pt>
                <c:pt idx="597">
                  <c:v>44678</c:v>
                </c:pt>
                <c:pt idx="598">
                  <c:v>44679</c:v>
                </c:pt>
                <c:pt idx="599">
                  <c:v>44680</c:v>
                </c:pt>
                <c:pt idx="600">
                  <c:v>44683</c:v>
                </c:pt>
                <c:pt idx="601">
                  <c:v>44684</c:v>
                </c:pt>
                <c:pt idx="602">
                  <c:v>44685</c:v>
                </c:pt>
                <c:pt idx="603">
                  <c:v>44686</c:v>
                </c:pt>
                <c:pt idx="604">
                  <c:v>44687</c:v>
                </c:pt>
                <c:pt idx="605">
                  <c:v>44690</c:v>
                </c:pt>
                <c:pt idx="606">
                  <c:v>44691</c:v>
                </c:pt>
                <c:pt idx="607">
                  <c:v>44692</c:v>
                </c:pt>
                <c:pt idx="608">
                  <c:v>44693</c:v>
                </c:pt>
                <c:pt idx="609">
                  <c:v>44694</c:v>
                </c:pt>
                <c:pt idx="610">
                  <c:v>44697</c:v>
                </c:pt>
                <c:pt idx="611">
                  <c:v>44698</c:v>
                </c:pt>
                <c:pt idx="612">
                  <c:v>44699</c:v>
                </c:pt>
                <c:pt idx="613">
                  <c:v>44700</c:v>
                </c:pt>
                <c:pt idx="614">
                  <c:v>44701</c:v>
                </c:pt>
                <c:pt idx="615">
                  <c:v>44704</c:v>
                </c:pt>
                <c:pt idx="616">
                  <c:v>44705</c:v>
                </c:pt>
                <c:pt idx="617">
                  <c:v>44706</c:v>
                </c:pt>
                <c:pt idx="618">
                  <c:v>44707</c:v>
                </c:pt>
                <c:pt idx="619">
                  <c:v>44708</c:v>
                </c:pt>
                <c:pt idx="620">
                  <c:v>44711</c:v>
                </c:pt>
                <c:pt idx="621">
                  <c:v>44712</c:v>
                </c:pt>
                <c:pt idx="622">
                  <c:v>44713</c:v>
                </c:pt>
                <c:pt idx="623">
                  <c:v>44714</c:v>
                </c:pt>
                <c:pt idx="624">
                  <c:v>44715</c:v>
                </c:pt>
                <c:pt idx="625">
                  <c:v>44718</c:v>
                </c:pt>
                <c:pt idx="626">
                  <c:v>44719</c:v>
                </c:pt>
                <c:pt idx="627">
                  <c:v>44720</c:v>
                </c:pt>
                <c:pt idx="628">
                  <c:v>44721</c:v>
                </c:pt>
                <c:pt idx="629">
                  <c:v>44722</c:v>
                </c:pt>
                <c:pt idx="630">
                  <c:v>44725</c:v>
                </c:pt>
                <c:pt idx="631">
                  <c:v>44726</c:v>
                </c:pt>
                <c:pt idx="632">
                  <c:v>44727</c:v>
                </c:pt>
                <c:pt idx="633">
                  <c:v>44728</c:v>
                </c:pt>
                <c:pt idx="634">
                  <c:v>44729</c:v>
                </c:pt>
                <c:pt idx="635">
                  <c:v>44732</c:v>
                </c:pt>
                <c:pt idx="636">
                  <c:v>44733</c:v>
                </c:pt>
                <c:pt idx="637">
                  <c:v>44734</c:v>
                </c:pt>
                <c:pt idx="638">
                  <c:v>44735</c:v>
                </c:pt>
                <c:pt idx="639">
                  <c:v>44736</c:v>
                </c:pt>
                <c:pt idx="640">
                  <c:v>44739</c:v>
                </c:pt>
                <c:pt idx="641">
                  <c:v>44740</c:v>
                </c:pt>
                <c:pt idx="642">
                  <c:v>44741</c:v>
                </c:pt>
                <c:pt idx="643">
                  <c:v>44742</c:v>
                </c:pt>
                <c:pt idx="644">
                  <c:v>44743</c:v>
                </c:pt>
                <c:pt idx="645">
                  <c:v>44746</c:v>
                </c:pt>
                <c:pt idx="646">
                  <c:v>44747</c:v>
                </c:pt>
                <c:pt idx="647">
                  <c:v>44748</c:v>
                </c:pt>
                <c:pt idx="648">
                  <c:v>44749</c:v>
                </c:pt>
                <c:pt idx="649">
                  <c:v>44750</c:v>
                </c:pt>
                <c:pt idx="650">
                  <c:v>44753</c:v>
                </c:pt>
                <c:pt idx="651">
                  <c:v>44754</c:v>
                </c:pt>
                <c:pt idx="652">
                  <c:v>44755</c:v>
                </c:pt>
                <c:pt idx="653">
                  <c:v>44756</c:v>
                </c:pt>
                <c:pt idx="654">
                  <c:v>44757</c:v>
                </c:pt>
                <c:pt idx="655">
                  <c:v>44760</c:v>
                </c:pt>
                <c:pt idx="656">
                  <c:v>44761</c:v>
                </c:pt>
                <c:pt idx="657">
                  <c:v>44762</c:v>
                </c:pt>
                <c:pt idx="658">
                  <c:v>44763</c:v>
                </c:pt>
                <c:pt idx="659">
                  <c:v>44764</c:v>
                </c:pt>
                <c:pt idx="660">
                  <c:v>44767</c:v>
                </c:pt>
                <c:pt idx="661">
                  <c:v>44768</c:v>
                </c:pt>
                <c:pt idx="662">
                  <c:v>44769</c:v>
                </c:pt>
                <c:pt idx="663">
                  <c:v>44770</c:v>
                </c:pt>
                <c:pt idx="664">
                  <c:v>44771</c:v>
                </c:pt>
                <c:pt idx="665">
                  <c:v>44774</c:v>
                </c:pt>
                <c:pt idx="666">
                  <c:v>44775</c:v>
                </c:pt>
                <c:pt idx="667">
                  <c:v>44776</c:v>
                </c:pt>
                <c:pt idx="668">
                  <c:v>44777</c:v>
                </c:pt>
                <c:pt idx="669">
                  <c:v>44778</c:v>
                </c:pt>
                <c:pt idx="670">
                  <c:v>44781</c:v>
                </c:pt>
                <c:pt idx="671">
                  <c:v>44782</c:v>
                </c:pt>
                <c:pt idx="672">
                  <c:v>44783</c:v>
                </c:pt>
                <c:pt idx="673">
                  <c:v>44784</c:v>
                </c:pt>
                <c:pt idx="674">
                  <c:v>44785</c:v>
                </c:pt>
                <c:pt idx="675">
                  <c:v>44788</c:v>
                </c:pt>
                <c:pt idx="676">
                  <c:v>44789</c:v>
                </c:pt>
                <c:pt idx="677">
                  <c:v>44790</c:v>
                </c:pt>
                <c:pt idx="678">
                  <c:v>44791</c:v>
                </c:pt>
                <c:pt idx="679">
                  <c:v>44792</c:v>
                </c:pt>
                <c:pt idx="680">
                  <c:v>44795</c:v>
                </c:pt>
                <c:pt idx="681">
                  <c:v>44796</c:v>
                </c:pt>
                <c:pt idx="682">
                  <c:v>44797</c:v>
                </c:pt>
                <c:pt idx="683">
                  <c:v>44798</c:v>
                </c:pt>
                <c:pt idx="684">
                  <c:v>44799</c:v>
                </c:pt>
                <c:pt idx="685">
                  <c:v>44802</c:v>
                </c:pt>
                <c:pt idx="686">
                  <c:v>44803</c:v>
                </c:pt>
                <c:pt idx="687">
                  <c:v>44804</c:v>
                </c:pt>
                <c:pt idx="688">
                  <c:v>44805</c:v>
                </c:pt>
                <c:pt idx="689">
                  <c:v>44806</c:v>
                </c:pt>
                <c:pt idx="690">
                  <c:v>44809</c:v>
                </c:pt>
                <c:pt idx="691">
                  <c:v>44810</c:v>
                </c:pt>
                <c:pt idx="692">
                  <c:v>44811</c:v>
                </c:pt>
                <c:pt idx="693">
                  <c:v>44812</c:v>
                </c:pt>
                <c:pt idx="694">
                  <c:v>44813</c:v>
                </c:pt>
                <c:pt idx="695">
                  <c:v>44816</c:v>
                </c:pt>
                <c:pt idx="696">
                  <c:v>44817</c:v>
                </c:pt>
                <c:pt idx="697">
                  <c:v>44818</c:v>
                </c:pt>
                <c:pt idx="698">
                  <c:v>44819</c:v>
                </c:pt>
                <c:pt idx="699">
                  <c:v>44820</c:v>
                </c:pt>
                <c:pt idx="700">
                  <c:v>44823</c:v>
                </c:pt>
                <c:pt idx="701">
                  <c:v>44824</c:v>
                </c:pt>
                <c:pt idx="702">
                  <c:v>44825</c:v>
                </c:pt>
                <c:pt idx="703">
                  <c:v>44826</c:v>
                </c:pt>
                <c:pt idx="704">
                  <c:v>44827</c:v>
                </c:pt>
                <c:pt idx="705">
                  <c:v>44830</c:v>
                </c:pt>
                <c:pt idx="706">
                  <c:v>44831</c:v>
                </c:pt>
                <c:pt idx="707">
                  <c:v>44832</c:v>
                </c:pt>
                <c:pt idx="708">
                  <c:v>44833</c:v>
                </c:pt>
                <c:pt idx="709">
                  <c:v>44834</c:v>
                </c:pt>
                <c:pt idx="710">
                  <c:v>44837</c:v>
                </c:pt>
                <c:pt idx="711">
                  <c:v>44838</c:v>
                </c:pt>
                <c:pt idx="712">
                  <c:v>44839</c:v>
                </c:pt>
                <c:pt idx="713">
                  <c:v>44840</c:v>
                </c:pt>
                <c:pt idx="714">
                  <c:v>44841</c:v>
                </c:pt>
                <c:pt idx="715">
                  <c:v>44844</c:v>
                </c:pt>
                <c:pt idx="716">
                  <c:v>44845</c:v>
                </c:pt>
                <c:pt idx="717">
                  <c:v>44846</c:v>
                </c:pt>
                <c:pt idx="718">
                  <c:v>44847</c:v>
                </c:pt>
                <c:pt idx="719">
                  <c:v>44848</c:v>
                </c:pt>
                <c:pt idx="720">
                  <c:v>44851</c:v>
                </c:pt>
                <c:pt idx="721">
                  <c:v>44852</c:v>
                </c:pt>
                <c:pt idx="722">
                  <c:v>44853</c:v>
                </c:pt>
                <c:pt idx="723">
                  <c:v>44854</c:v>
                </c:pt>
                <c:pt idx="724">
                  <c:v>44855</c:v>
                </c:pt>
                <c:pt idx="725">
                  <c:v>44858</c:v>
                </c:pt>
                <c:pt idx="726">
                  <c:v>44859</c:v>
                </c:pt>
                <c:pt idx="727">
                  <c:v>44860</c:v>
                </c:pt>
                <c:pt idx="728">
                  <c:v>44861</c:v>
                </c:pt>
                <c:pt idx="729">
                  <c:v>44862</c:v>
                </c:pt>
                <c:pt idx="730">
                  <c:v>44865</c:v>
                </c:pt>
                <c:pt idx="731">
                  <c:v>44866</c:v>
                </c:pt>
                <c:pt idx="732">
                  <c:v>44867</c:v>
                </c:pt>
                <c:pt idx="733">
                  <c:v>44868</c:v>
                </c:pt>
                <c:pt idx="734">
                  <c:v>44869</c:v>
                </c:pt>
                <c:pt idx="735">
                  <c:v>44872</c:v>
                </c:pt>
                <c:pt idx="736">
                  <c:v>44873</c:v>
                </c:pt>
                <c:pt idx="737">
                  <c:v>44874</c:v>
                </c:pt>
                <c:pt idx="738">
                  <c:v>44875</c:v>
                </c:pt>
                <c:pt idx="739">
                  <c:v>44876</c:v>
                </c:pt>
                <c:pt idx="740">
                  <c:v>44879</c:v>
                </c:pt>
                <c:pt idx="741">
                  <c:v>44880</c:v>
                </c:pt>
                <c:pt idx="742">
                  <c:v>44881</c:v>
                </c:pt>
                <c:pt idx="743">
                  <c:v>44882</c:v>
                </c:pt>
                <c:pt idx="744">
                  <c:v>44883</c:v>
                </c:pt>
                <c:pt idx="745">
                  <c:v>44886</c:v>
                </c:pt>
                <c:pt idx="746">
                  <c:v>44887</c:v>
                </c:pt>
                <c:pt idx="747">
                  <c:v>44888</c:v>
                </c:pt>
                <c:pt idx="748">
                  <c:v>44889</c:v>
                </c:pt>
                <c:pt idx="749">
                  <c:v>44890</c:v>
                </c:pt>
                <c:pt idx="750">
                  <c:v>44893</c:v>
                </c:pt>
                <c:pt idx="751">
                  <c:v>44894</c:v>
                </c:pt>
                <c:pt idx="752">
                  <c:v>44895</c:v>
                </c:pt>
                <c:pt idx="753">
                  <c:v>44896</c:v>
                </c:pt>
                <c:pt idx="754">
                  <c:v>44897</c:v>
                </c:pt>
                <c:pt idx="755">
                  <c:v>44900</c:v>
                </c:pt>
                <c:pt idx="756">
                  <c:v>44901</c:v>
                </c:pt>
                <c:pt idx="757">
                  <c:v>44902</c:v>
                </c:pt>
                <c:pt idx="758">
                  <c:v>44903</c:v>
                </c:pt>
                <c:pt idx="759">
                  <c:v>44904</c:v>
                </c:pt>
                <c:pt idx="760">
                  <c:v>44907</c:v>
                </c:pt>
                <c:pt idx="761">
                  <c:v>44908</c:v>
                </c:pt>
                <c:pt idx="762">
                  <c:v>44909</c:v>
                </c:pt>
                <c:pt idx="763">
                  <c:v>44910</c:v>
                </c:pt>
                <c:pt idx="764">
                  <c:v>44911</c:v>
                </c:pt>
                <c:pt idx="765">
                  <c:v>44914</c:v>
                </c:pt>
                <c:pt idx="766">
                  <c:v>44915</c:v>
                </c:pt>
                <c:pt idx="767">
                  <c:v>44916</c:v>
                </c:pt>
                <c:pt idx="768">
                  <c:v>44917</c:v>
                </c:pt>
                <c:pt idx="769">
                  <c:v>44918</c:v>
                </c:pt>
                <c:pt idx="770">
                  <c:v>44922</c:v>
                </c:pt>
                <c:pt idx="771">
                  <c:v>44923</c:v>
                </c:pt>
                <c:pt idx="772">
                  <c:v>44924</c:v>
                </c:pt>
                <c:pt idx="773">
                  <c:v>44925</c:v>
                </c:pt>
                <c:pt idx="774">
                  <c:v>44929</c:v>
                </c:pt>
                <c:pt idx="775">
                  <c:v>44930</c:v>
                </c:pt>
                <c:pt idx="776">
                  <c:v>44931</c:v>
                </c:pt>
                <c:pt idx="777">
                  <c:v>44932</c:v>
                </c:pt>
                <c:pt idx="778">
                  <c:v>44935</c:v>
                </c:pt>
                <c:pt idx="779">
                  <c:v>44936</c:v>
                </c:pt>
                <c:pt idx="780">
                  <c:v>44937</c:v>
                </c:pt>
                <c:pt idx="781">
                  <c:v>44938</c:v>
                </c:pt>
                <c:pt idx="782">
                  <c:v>44939</c:v>
                </c:pt>
                <c:pt idx="783">
                  <c:v>44942</c:v>
                </c:pt>
                <c:pt idx="784">
                  <c:v>44943</c:v>
                </c:pt>
                <c:pt idx="785">
                  <c:v>44944</c:v>
                </c:pt>
                <c:pt idx="786">
                  <c:v>44945</c:v>
                </c:pt>
                <c:pt idx="787">
                  <c:v>44946</c:v>
                </c:pt>
                <c:pt idx="788">
                  <c:v>44949</c:v>
                </c:pt>
                <c:pt idx="789">
                  <c:v>44950</c:v>
                </c:pt>
                <c:pt idx="790">
                  <c:v>44951</c:v>
                </c:pt>
                <c:pt idx="791">
                  <c:v>44952</c:v>
                </c:pt>
                <c:pt idx="792">
                  <c:v>44953</c:v>
                </c:pt>
                <c:pt idx="793">
                  <c:v>44956</c:v>
                </c:pt>
                <c:pt idx="794">
                  <c:v>44957</c:v>
                </c:pt>
                <c:pt idx="795">
                  <c:v>44958</c:v>
                </c:pt>
                <c:pt idx="796">
                  <c:v>44959</c:v>
                </c:pt>
                <c:pt idx="797">
                  <c:v>44960</c:v>
                </c:pt>
                <c:pt idx="798">
                  <c:v>44963</c:v>
                </c:pt>
                <c:pt idx="799">
                  <c:v>44964</c:v>
                </c:pt>
                <c:pt idx="800">
                  <c:v>44965</c:v>
                </c:pt>
                <c:pt idx="801">
                  <c:v>44966</c:v>
                </c:pt>
                <c:pt idx="802">
                  <c:v>44967</c:v>
                </c:pt>
                <c:pt idx="803">
                  <c:v>44970</c:v>
                </c:pt>
                <c:pt idx="804">
                  <c:v>44971</c:v>
                </c:pt>
                <c:pt idx="805">
                  <c:v>44972</c:v>
                </c:pt>
                <c:pt idx="806">
                  <c:v>44973</c:v>
                </c:pt>
                <c:pt idx="807">
                  <c:v>44974</c:v>
                </c:pt>
                <c:pt idx="808">
                  <c:v>44977</c:v>
                </c:pt>
                <c:pt idx="809">
                  <c:v>44978</c:v>
                </c:pt>
                <c:pt idx="810">
                  <c:v>44979</c:v>
                </c:pt>
                <c:pt idx="811">
                  <c:v>44980</c:v>
                </c:pt>
                <c:pt idx="812">
                  <c:v>44981</c:v>
                </c:pt>
                <c:pt idx="813">
                  <c:v>44984</c:v>
                </c:pt>
                <c:pt idx="814">
                  <c:v>44985</c:v>
                </c:pt>
                <c:pt idx="815">
                  <c:v>44986</c:v>
                </c:pt>
                <c:pt idx="816">
                  <c:v>44987</c:v>
                </c:pt>
                <c:pt idx="817">
                  <c:v>44988</c:v>
                </c:pt>
                <c:pt idx="818">
                  <c:v>44991</c:v>
                </c:pt>
                <c:pt idx="819">
                  <c:v>44992</c:v>
                </c:pt>
                <c:pt idx="820">
                  <c:v>44993</c:v>
                </c:pt>
                <c:pt idx="821">
                  <c:v>44994</c:v>
                </c:pt>
                <c:pt idx="822">
                  <c:v>44995</c:v>
                </c:pt>
                <c:pt idx="823">
                  <c:v>44998</c:v>
                </c:pt>
                <c:pt idx="824">
                  <c:v>44999</c:v>
                </c:pt>
                <c:pt idx="825">
                  <c:v>45000</c:v>
                </c:pt>
                <c:pt idx="826">
                  <c:v>45001</c:v>
                </c:pt>
                <c:pt idx="827">
                  <c:v>45002</c:v>
                </c:pt>
                <c:pt idx="828">
                  <c:v>45005</c:v>
                </c:pt>
                <c:pt idx="829">
                  <c:v>45006</c:v>
                </c:pt>
                <c:pt idx="830">
                  <c:v>45007</c:v>
                </c:pt>
                <c:pt idx="831">
                  <c:v>45008</c:v>
                </c:pt>
                <c:pt idx="832">
                  <c:v>45009</c:v>
                </c:pt>
                <c:pt idx="833">
                  <c:v>45012</c:v>
                </c:pt>
                <c:pt idx="834">
                  <c:v>45013</c:v>
                </c:pt>
                <c:pt idx="835">
                  <c:v>45014</c:v>
                </c:pt>
                <c:pt idx="836">
                  <c:v>45015</c:v>
                </c:pt>
                <c:pt idx="837">
                  <c:v>45016</c:v>
                </c:pt>
                <c:pt idx="838">
                  <c:v>45019</c:v>
                </c:pt>
                <c:pt idx="839">
                  <c:v>45020</c:v>
                </c:pt>
                <c:pt idx="840">
                  <c:v>45021</c:v>
                </c:pt>
                <c:pt idx="841">
                  <c:v>45022</c:v>
                </c:pt>
                <c:pt idx="842">
                  <c:v>45026</c:v>
                </c:pt>
                <c:pt idx="843">
                  <c:v>45027</c:v>
                </c:pt>
                <c:pt idx="844">
                  <c:v>45028</c:v>
                </c:pt>
                <c:pt idx="845">
                  <c:v>45029</c:v>
                </c:pt>
                <c:pt idx="846">
                  <c:v>45030</c:v>
                </c:pt>
                <c:pt idx="847">
                  <c:v>45033</c:v>
                </c:pt>
                <c:pt idx="848">
                  <c:v>45034</c:v>
                </c:pt>
                <c:pt idx="849">
                  <c:v>45035</c:v>
                </c:pt>
                <c:pt idx="850">
                  <c:v>45036</c:v>
                </c:pt>
                <c:pt idx="851">
                  <c:v>45037</c:v>
                </c:pt>
                <c:pt idx="852">
                  <c:v>45040</c:v>
                </c:pt>
                <c:pt idx="853">
                  <c:v>45041</c:v>
                </c:pt>
                <c:pt idx="854">
                  <c:v>45042</c:v>
                </c:pt>
                <c:pt idx="855">
                  <c:v>45043</c:v>
                </c:pt>
                <c:pt idx="856">
                  <c:v>45044</c:v>
                </c:pt>
                <c:pt idx="857">
                  <c:v>45047</c:v>
                </c:pt>
                <c:pt idx="858">
                  <c:v>45048</c:v>
                </c:pt>
                <c:pt idx="859">
                  <c:v>45049</c:v>
                </c:pt>
                <c:pt idx="860">
                  <c:v>45050</c:v>
                </c:pt>
                <c:pt idx="861">
                  <c:v>45051</c:v>
                </c:pt>
                <c:pt idx="862">
                  <c:v>45054</c:v>
                </c:pt>
                <c:pt idx="863">
                  <c:v>45055</c:v>
                </c:pt>
                <c:pt idx="864">
                  <c:v>45056</c:v>
                </c:pt>
                <c:pt idx="865">
                  <c:v>45057</c:v>
                </c:pt>
                <c:pt idx="866">
                  <c:v>45058</c:v>
                </c:pt>
                <c:pt idx="867">
                  <c:v>45061</c:v>
                </c:pt>
                <c:pt idx="868">
                  <c:v>45062</c:v>
                </c:pt>
                <c:pt idx="869">
                  <c:v>45063</c:v>
                </c:pt>
                <c:pt idx="870">
                  <c:v>45064</c:v>
                </c:pt>
                <c:pt idx="871">
                  <c:v>45065</c:v>
                </c:pt>
                <c:pt idx="872">
                  <c:v>45068</c:v>
                </c:pt>
                <c:pt idx="873">
                  <c:v>45069</c:v>
                </c:pt>
                <c:pt idx="874">
                  <c:v>45070</c:v>
                </c:pt>
                <c:pt idx="875">
                  <c:v>45071</c:v>
                </c:pt>
                <c:pt idx="876">
                  <c:v>45072</c:v>
                </c:pt>
                <c:pt idx="877">
                  <c:v>45076</c:v>
                </c:pt>
                <c:pt idx="878">
                  <c:v>45077</c:v>
                </c:pt>
                <c:pt idx="879">
                  <c:v>45078</c:v>
                </c:pt>
                <c:pt idx="880">
                  <c:v>45079</c:v>
                </c:pt>
                <c:pt idx="881">
                  <c:v>45082</c:v>
                </c:pt>
                <c:pt idx="882">
                  <c:v>45083</c:v>
                </c:pt>
                <c:pt idx="883">
                  <c:v>45084</c:v>
                </c:pt>
                <c:pt idx="884">
                  <c:v>45085</c:v>
                </c:pt>
                <c:pt idx="885">
                  <c:v>45086</c:v>
                </c:pt>
                <c:pt idx="886">
                  <c:v>45089</c:v>
                </c:pt>
                <c:pt idx="887">
                  <c:v>45090</c:v>
                </c:pt>
                <c:pt idx="888">
                  <c:v>45091</c:v>
                </c:pt>
                <c:pt idx="889">
                  <c:v>45092</c:v>
                </c:pt>
                <c:pt idx="890">
                  <c:v>45093</c:v>
                </c:pt>
                <c:pt idx="891">
                  <c:v>45096</c:v>
                </c:pt>
                <c:pt idx="892">
                  <c:v>45097</c:v>
                </c:pt>
                <c:pt idx="893">
                  <c:v>45098</c:v>
                </c:pt>
                <c:pt idx="894">
                  <c:v>45099</c:v>
                </c:pt>
                <c:pt idx="895">
                  <c:v>45100</c:v>
                </c:pt>
                <c:pt idx="896">
                  <c:v>45103</c:v>
                </c:pt>
                <c:pt idx="897">
                  <c:v>45104</c:v>
                </c:pt>
                <c:pt idx="898">
                  <c:v>45105</c:v>
                </c:pt>
                <c:pt idx="899">
                  <c:v>45106</c:v>
                </c:pt>
                <c:pt idx="900">
                  <c:v>45107</c:v>
                </c:pt>
                <c:pt idx="901">
                  <c:v>45110</c:v>
                </c:pt>
                <c:pt idx="902">
                  <c:v>45111</c:v>
                </c:pt>
                <c:pt idx="903">
                  <c:v>45112</c:v>
                </c:pt>
                <c:pt idx="904">
                  <c:v>45113</c:v>
                </c:pt>
                <c:pt idx="905">
                  <c:v>45114</c:v>
                </c:pt>
                <c:pt idx="906">
                  <c:v>45117</c:v>
                </c:pt>
                <c:pt idx="907">
                  <c:v>45118</c:v>
                </c:pt>
                <c:pt idx="908">
                  <c:v>45119</c:v>
                </c:pt>
                <c:pt idx="909">
                  <c:v>45120</c:v>
                </c:pt>
                <c:pt idx="910">
                  <c:v>45121</c:v>
                </c:pt>
                <c:pt idx="911">
                  <c:v>45124</c:v>
                </c:pt>
                <c:pt idx="912">
                  <c:v>45125</c:v>
                </c:pt>
                <c:pt idx="913">
                  <c:v>45126</c:v>
                </c:pt>
                <c:pt idx="914">
                  <c:v>45127</c:v>
                </c:pt>
                <c:pt idx="915">
                  <c:v>45128</c:v>
                </c:pt>
                <c:pt idx="916">
                  <c:v>45131</c:v>
                </c:pt>
                <c:pt idx="917">
                  <c:v>45132</c:v>
                </c:pt>
                <c:pt idx="918">
                  <c:v>45133</c:v>
                </c:pt>
                <c:pt idx="919">
                  <c:v>45134</c:v>
                </c:pt>
                <c:pt idx="920">
                  <c:v>45135</c:v>
                </c:pt>
                <c:pt idx="921">
                  <c:v>45138</c:v>
                </c:pt>
                <c:pt idx="922">
                  <c:v>45139</c:v>
                </c:pt>
                <c:pt idx="923">
                  <c:v>45140</c:v>
                </c:pt>
                <c:pt idx="924">
                  <c:v>45141</c:v>
                </c:pt>
                <c:pt idx="925">
                  <c:v>45142</c:v>
                </c:pt>
                <c:pt idx="926">
                  <c:v>45145</c:v>
                </c:pt>
                <c:pt idx="927">
                  <c:v>45146</c:v>
                </c:pt>
                <c:pt idx="928">
                  <c:v>45147</c:v>
                </c:pt>
                <c:pt idx="929">
                  <c:v>45148</c:v>
                </c:pt>
                <c:pt idx="930">
                  <c:v>45149</c:v>
                </c:pt>
                <c:pt idx="931">
                  <c:v>45152</c:v>
                </c:pt>
                <c:pt idx="932">
                  <c:v>45153</c:v>
                </c:pt>
                <c:pt idx="933">
                  <c:v>45154</c:v>
                </c:pt>
                <c:pt idx="934">
                  <c:v>45155</c:v>
                </c:pt>
                <c:pt idx="935">
                  <c:v>45156</c:v>
                </c:pt>
                <c:pt idx="936">
                  <c:v>45159</c:v>
                </c:pt>
                <c:pt idx="937">
                  <c:v>45160</c:v>
                </c:pt>
                <c:pt idx="938">
                  <c:v>45161</c:v>
                </c:pt>
                <c:pt idx="939">
                  <c:v>45162</c:v>
                </c:pt>
                <c:pt idx="940">
                  <c:v>45163</c:v>
                </c:pt>
                <c:pt idx="941">
                  <c:v>45166</c:v>
                </c:pt>
                <c:pt idx="942">
                  <c:v>45167</c:v>
                </c:pt>
                <c:pt idx="943">
                  <c:v>45168</c:v>
                </c:pt>
                <c:pt idx="944">
                  <c:v>45169</c:v>
                </c:pt>
                <c:pt idx="945">
                  <c:v>45170</c:v>
                </c:pt>
                <c:pt idx="946">
                  <c:v>45173</c:v>
                </c:pt>
                <c:pt idx="947">
                  <c:v>45174</c:v>
                </c:pt>
                <c:pt idx="948">
                  <c:v>45175</c:v>
                </c:pt>
                <c:pt idx="949">
                  <c:v>45176</c:v>
                </c:pt>
                <c:pt idx="950">
                  <c:v>45177</c:v>
                </c:pt>
                <c:pt idx="951">
                  <c:v>45180</c:v>
                </c:pt>
                <c:pt idx="952">
                  <c:v>45181</c:v>
                </c:pt>
                <c:pt idx="953">
                  <c:v>45182</c:v>
                </c:pt>
                <c:pt idx="954">
                  <c:v>45183</c:v>
                </c:pt>
                <c:pt idx="955">
                  <c:v>45184</c:v>
                </c:pt>
                <c:pt idx="956">
                  <c:v>45187</c:v>
                </c:pt>
                <c:pt idx="957">
                  <c:v>45188</c:v>
                </c:pt>
                <c:pt idx="958">
                  <c:v>45189</c:v>
                </c:pt>
                <c:pt idx="959">
                  <c:v>45190</c:v>
                </c:pt>
                <c:pt idx="960">
                  <c:v>45191</c:v>
                </c:pt>
                <c:pt idx="961">
                  <c:v>45194</c:v>
                </c:pt>
                <c:pt idx="962">
                  <c:v>45195</c:v>
                </c:pt>
              </c:numCache>
            </c:numRef>
          </c:cat>
          <c:val>
            <c:numRef>
              <c:f>Sheet1!$C$2:$C$964</c:f>
              <c:numCache>
                <c:formatCode>0.00</c:formatCode>
                <c:ptCount val="963"/>
                <c:pt idx="0">
                  <c:v>2.3311999999999999</c:v>
                </c:pt>
                <c:pt idx="1">
                  <c:v>2.2444000000000002</c:v>
                </c:pt>
                <c:pt idx="2">
                  <c:v>2.2858000000000001</c:v>
                </c:pt>
                <c:pt idx="3">
                  <c:v>2.3052000000000001</c:v>
                </c:pt>
                <c:pt idx="4">
                  <c:v>2.3624999999999998</c:v>
                </c:pt>
                <c:pt idx="5">
                  <c:v>2.3296999999999999</c:v>
                </c:pt>
                <c:pt idx="6">
                  <c:v>2.2786</c:v>
                </c:pt>
                <c:pt idx="7">
                  <c:v>2.3014999999999999</c:v>
                </c:pt>
                <c:pt idx="8">
                  <c:v>2.27</c:v>
                </c:pt>
                <c:pt idx="9">
                  <c:v>2.2359</c:v>
                </c:pt>
                <c:pt idx="10">
                  <c:v>2.2578</c:v>
                </c:pt>
                <c:pt idx="11">
                  <c:v>2.2806999999999999</c:v>
                </c:pt>
                <c:pt idx="13">
                  <c:v>2.2357999999999998</c:v>
                </c:pt>
                <c:pt idx="14">
                  <c:v>2.2216999999999998</c:v>
                </c:pt>
                <c:pt idx="15">
                  <c:v>2.1781999999999999</c:v>
                </c:pt>
                <c:pt idx="16">
                  <c:v>2.1324000000000001</c:v>
                </c:pt>
                <c:pt idx="17">
                  <c:v>2.0567000000000002</c:v>
                </c:pt>
                <c:pt idx="18">
                  <c:v>2.1118000000000001</c:v>
                </c:pt>
                <c:pt idx="19">
                  <c:v>2.0392000000000001</c:v>
                </c:pt>
                <c:pt idx="20">
                  <c:v>2.0506000000000002</c:v>
                </c:pt>
                <c:pt idx="21">
                  <c:v>1.9996</c:v>
                </c:pt>
                <c:pt idx="22">
                  <c:v>2.0068999999999999</c:v>
                </c:pt>
                <c:pt idx="23">
                  <c:v>2.0769000000000002</c:v>
                </c:pt>
                <c:pt idx="24">
                  <c:v>2.1385000000000001</c:v>
                </c:pt>
                <c:pt idx="25">
                  <c:v>2.1089000000000002</c:v>
                </c:pt>
                <c:pt idx="26">
                  <c:v>2.0484</c:v>
                </c:pt>
                <c:pt idx="27">
                  <c:v>2.0388999999999999</c:v>
                </c:pt>
                <c:pt idx="28">
                  <c:v>2.0659000000000001</c:v>
                </c:pt>
                <c:pt idx="29">
                  <c:v>2.089</c:v>
                </c:pt>
                <c:pt idx="30">
                  <c:v>2.0706000000000002</c:v>
                </c:pt>
                <c:pt idx="31">
                  <c:v>2.0390999999999999</c:v>
                </c:pt>
                <c:pt idx="33">
                  <c:v>2.0110999999999999</c:v>
                </c:pt>
                <c:pt idx="34">
                  <c:v>2.0139</c:v>
                </c:pt>
                <c:pt idx="35">
                  <c:v>1.9605999999999999</c:v>
                </c:pt>
                <c:pt idx="36">
                  <c:v>1.9147000000000001</c:v>
                </c:pt>
                <c:pt idx="37">
                  <c:v>1.8347</c:v>
                </c:pt>
                <c:pt idx="38">
                  <c:v>1.8253999999999999</c:v>
                </c:pt>
                <c:pt idx="39">
                  <c:v>1.8241000000000001</c:v>
                </c:pt>
                <c:pt idx="40">
                  <c:v>1.7577</c:v>
                </c:pt>
                <c:pt idx="41">
                  <c:v>1.6752</c:v>
                </c:pt>
                <c:pt idx="42">
                  <c:v>1.7213000000000001</c:v>
                </c:pt>
                <c:pt idx="43">
                  <c:v>1.6145</c:v>
                </c:pt>
                <c:pt idx="44">
                  <c:v>1.7014</c:v>
                </c:pt>
                <c:pt idx="45">
                  <c:v>1.5407</c:v>
                </c:pt>
                <c:pt idx="46">
                  <c:v>1.2874000000000001</c:v>
                </c:pt>
                <c:pt idx="47">
                  <c:v>0.99529999999999996</c:v>
                </c:pt>
                <c:pt idx="48">
                  <c:v>1.2799</c:v>
                </c:pt>
                <c:pt idx="49">
                  <c:v>1.3918999999999999</c:v>
                </c:pt>
                <c:pt idx="50">
                  <c:v>1.4399</c:v>
                </c:pt>
                <c:pt idx="51">
                  <c:v>1.5293000000000001</c:v>
                </c:pt>
                <c:pt idx="52">
                  <c:v>1.2841</c:v>
                </c:pt>
                <c:pt idx="53">
                  <c:v>1.6843999999999999</c:v>
                </c:pt>
                <c:pt idx="54">
                  <c:v>1.7875000000000001</c:v>
                </c:pt>
                <c:pt idx="55">
                  <c:v>1.7847999999999999</c:v>
                </c:pt>
                <c:pt idx="56">
                  <c:v>1.4169</c:v>
                </c:pt>
                <c:pt idx="57">
                  <c:v>1.3509</c:v>
                </c:pt>
                <c:pt idx="58">
                  <c:v>1.3954</c:v>
                </c:pt>
                <c:pt idx="59">
                  <c:v>1.4448000000000001</c:v>
                </c:pt>
                <c:pt idx="60">
                  <c:v>1.431</c:v>
                </c:pt>
                <c:pt idx="61">
                  <c:v>1.2635000000000001</c:v>
                </c:pt>
                <c:pt idx="62">
                  <c:v>1.3366</c:v>
                </c:pt>
                <c:pt idx="63">
                  <c:v>1.3213999999999999</c:v>
                </c:pt>
                <c:pt idx="64">
                  <c:v>1.2191000000000001</c:v>
                </c:pt>
                <c:pt idx="65">
                  <c:v>1.2394000000000001</c:v>
                </c:pt>
                <c:pt idx="66">
                  <c:v>1.2094</c:v>
                </c:pt>
                <c:pt idx="67">
                  <c:v>1.2785</c:v>
                </c:pt>
                <c:pt idx="68">
                  <c:v>1.2945</c:v>
                </c:pt>
                <c:pt idx="69">
                  <c:v>1.3765000000000001</c:v>
                </c:pt>
                <c:pt idx="70">
                  <c:v>1.3434999999999999</c:v>
                </c:pt>
                <c:pt idx="71" formatCode="General">
                  <c:v>1.4071</c:v>
                </c:pt>
                <c:pt idx="72" formatCode="General">
                  <c:v>1.4016999999999999</c:v>
                </c:pt>
                <c:pt idx="73" formatCode="General">
                  <c:v>1.2655000000000001</c:v>
                </c:pt>
                <c:pt idx="74" formatCode="General">
                  <c:v>1.2234</c:v>
                </c:pt>
                <c:pt idx="75" formatCode="General">
                  <c:v>1.2601</c:v>
                </c:pt>
                <c:pt idx="76" formatCode="General">
                  <c:v>1.2163999999999999</c:v>
                </c:pt>
                <c:pt idx="77" formatCode="General">
                  <c:v>1.1626000000000001</c:v>
                </c:pt>
                <c:pt idx="78" formatCode="General">
                  <c:v>1.2145999999999999</c:v>
                </c:pt>
                <c:pt idx="79" formatCode="General">
                  <c:v>1.1803999999999999</c:v>
                </c:pt>
                <c:pt idx="80" formatCode="General">
                  <c:v>1.1696</c:v>
                </c:pt>
                <c:pt idx="81" formatCode="General">
                  <c:v>1.2557</c:v>
                </c:pt>
                <c:pt idx="82" formatCode="General">
                  <c:v>1.2041999999999999</c:v>
                </c:pt>
                <c:pt idx="83" formatCode="General">
                  <c:v>1.2499</c:v>
                </c:pt>
                <c:pt idx="84" formatCode="General">
                  <c:v>1.2847999999999999</c:v>
                </c:pt>
                <c:pt idx="85" formatCode="General">
                  <c:v>1.2485999999999999</c:v>
                </c:pt>
                <c:pt idx="86" formatCode="General">
                  <c:v>1.2765</c:v>
                </c:pt>
                <c:pt idx="87" formatCode="General">
                  <c:v>1.3320000000000001</c:v>
                </c:pt>
                <c:pt idx="88" formatCode="General">
                  <c:v>1.3936999999999999</c:v>
                </c:pt>
                <c:pt idx="89" formatCode="General">
                  <c:v>1.329</c:v>
                </c:pt>
                <c:pt idx="90" formatCode="General">
                  <c:v>1.3828</c:v>
                </c:pt>
                <c:pt idx="91" formatCode="General">
                  <c:v>1.4159999999999999</c:v>
                </c:pt>
                <c:pt idx="92" formatCode="General">
                  <c:v>1.3697999999999999</c:v>
                </c:pt>
                <c:pt idx="93" formatCode="General">
                  <c:v>1.3451</c:v>
                </c:pt>
                <c:pt idx="94" formatCode="General">
                  <c:v>1.2908999999999999</c:v>
                </c:pt>
                <c:pt idx="95" formatCode="General">
                  <c:v>1.3266</c:v>
                </c:pt>
                <c:pt idx="96" formatCode="General">
                  <c:v>1.4365000000000001</c:v>
                </c:pt>
                <c:pt idx="97" formatCode="General">
                  <c:v>1.4089</c:v>
                </c:pt>
                <c:pt idx="98" formatCode="General">
                  <c:v>1.3977999999999999</c:v>
                </c:pt>
                <c:pt idx="99" formatCode="General">
                  <c:v>1.3859999999999999</c:v>
                </c:pt>
                <c:pt idx="100" formatCode="General">
                  <c:v>1.3705000000000001</c:v>
                </c:pt>
                <c:pt idx="101" formatCode="General">
                  <c:v>1.4446000000000001</c:v>
                </c:pt>
                <c:pt idx="102" formatCode="General">
                  <c:v>1.4399</c:v>
                </c:pt>
                <c:pt idx="103" formatCode="General">
                  <c:v>1.4519</c:v>
                </c:pt>
                <c:pt idx="104" formatCode="General">
                  <c:v>1.4064000000000001</c:v>
                </c:pt>
                <c:pt idx="105" formatCode="General">
                  <c:v>1.4505999999999999</c:v>
                </c:pt>
                <c:pt idx="106" formatCode="General">
                  <c:v>1.4873000000000001</c:v>
                </c:pt>
                <c:pt idx="107" formatCode="General">
                  <c:v>1.5305</c:v>
                </c:pt>
                <c:pt idx="108" formatCode="General">
                  <c:v>1.6317999999999999</c:v>
                </c:pt>
                <c:pt idx="109" formatCode="General">
                  <c:v>1.6656</c:v>
                </c:pt>
                <c:pt idx="110" formatCode="General">
                  <c:v>1.6416999999999999</c:v>
                </c:pt>
                <c:pt idx="111" formatCode="General">
                  <c:v>1.5758000000000001</c:v>
                </c:pt>
                <c:pt idx="112" formatCode="General">
                  <c:v>1.5063</c:v>
                </c:pt>
                <c:pt idx="113" formatCode="General">
                  <c:v>1.4018999999999999</c:v>
                </c:pt>
                <c:pt idx="114" formatCode="General">
                  <c:v>1.4568000000000001</c:v>
                </c:pt>
                <c:pt idx="115" formatCode="General">
                  <c:v>1.4608000000000001</c:v>
                </c:pt>
                <c:pt idx="116" formatCode="General">
                  <c:v>1.5430999999999999</c:v>
                </c:pt>
                <c:pt idx="117" formatCode="General">
                  <c:v>1.5295000000000001</c:v>
                </c:pt>
                <c:pt idx="118" formatCode="General">
                  <c:v>1.4816</c:v>
                </c:pt>
                <c:pt idx="119" formatCode="General">
                  <c:v>1.4581999999999999</c:v>
                </c:pt>
                <c:pt idx="120" formatCode="General">
                  <c:v>1.4641999999999999</c:v>
                </c:pt>
                <c:pt idx="121" formatCode="General">
                  <c:v>1.4917</c:v>
                </c:pt>
                <c:pt idx="122" formatCode="General">
                  <c:v>1.4291</c:v>
                </c:pt>
                <c:pt idx="123" formatCode="General">
                  <c:v>1.4343999999999999</c:v>
                </c:pt>
                <c:pt idx="124" formatCode="General">
                  <c:v>1.3701000000000001</c:v>
                </c:pt>
                <c:pt idx="125" formatCode="General">
                  <c:v>1.3734</c:v>
                </c:pt>
                <c:pt idx="126" formatCode="General">
                  <c:v>1.4107000000000001</c:v>
                </c:pt>
                <c:pt idx="127" formatCode="General">
                  <c:v>1.4232</c:v>
                </c:pt>
                <c:pt idx="128" formatCode="General">
                  <c:v>1.4272</c:v>
                </c:pt>
                <c:pt idx="130" formatCode="General">
                  <c:v>1.4392</c:v>
                </c:pt>
                <c:pt idx="131" formatCode="General">
                  <c:v>1.3748</c:v>
                </c:pt>
                <c:pt idx="132" formatCode="General">
                  <c:v>1.3996</c:v>
                </c:pt>
                <c:pt idx="133" formatCode="General">
                  <c:v>1.3133999999999999</c:v>
                </c:pt>
                <c:pt idx="134" formatCode="General">
                  <c:v>1.3359000000000001</c:v>
                </c:pt>
                <c:pt idx="135" formatCode="General">
                  <c:v>1.3077000000000001</c:v>
                </c:pt>
                <c:pt idx="136" formatCode="General">
                  <c:v>1.3109</c:v>
                </c:pt>
                <c:pt idx="137" formatCode="General">
                  <c:v>1.3321000000000001</c:v>
                </c:pt>
                <c:pt idx="138" formatCode="General">
                  <c:v>1.3083</c:v>
                </c:pt>
                <c:pt idx="139" formatCode="General">
                  <c:v>1.3289</c:v>
                </c:pt>
                <c:pt idx="140" formatCode="General">
                  <c:v>1.3116000000000001</c:v>
                </c:pt>
                <c:pt idx="141" formatCode="General">
                  <c:v>1.3089999999999999</c:v>
                </c:pt>
                <c:pt idx="142" formatCode="General">
                  <c:v>1.2929999999999999</c:v>
                </c:pt>
                <c:pt idx="143" formatCode="General">
                  <c:v>1.2311000000000001</c:v>
                </c:pt>
                <c:pt idx="144" formatCode="General">
                  <c:v>1.2293000000000001</c:v>
                </c:pt>
                <c:pt idx="145" formatCode="General">
                  <c:v>1.2601</c:v>
                </c:pt>
                <c:pt idx="146" formatCode="General">
                  <c:v>1.2168000000000001</c:v>
                </c:pt>
                <c:pt idx="147" formatCode="General">
                  <c:v>1.2362</c:v>
                </c:pt>
                <c:pt idx="148" formatCode="General">
                  <c:v>1.2068000000000001</c:v>
                </c:pt>
                <c:pt idx="149" formatCode="General">
                  <c:v>1.1924999999999999</c:v>
                </c:pt>
                <c:pt idx="150" formatCode="General">
                  <c:v>1.2318</c:v>
                </c:pt>
                <c:pt idx="151" formatCode="General">
                  <c:v>1.1857</c:v>
                </c:pt>
                <c:pt idx="152" formatCode="General">
                  <c:v>1.2217</c:v>
                </c:pt>
                <c:pt idx="153" formatCode="General">
                  <c:v>1.1980999999999999</c:v>
                </c:pt>
                <c:pt idx="154" formatCode="General">
                  <c:v>1.2336</c:v>
                </c:pt>
                <c:pt idx="155" formatCode="General">
                  <c:v>1.2538</c:v>
                </c:pt>
                <c:pt idx="156" formatCode="General">
                  <c:v>1.329</c:v>
                </c:pt>
                <c:pt idx="157" formatCode="General">
                  <c:v>1.3737999999999999</c:v>
                </c:pt>
                <c:pt idx="158" formatCode="General">
                  <c:v>1.4277</c:v>
                </c:pt>
                <c:pt idx="159" formatCode="General">
                  <c:v>1.4471000000000001</c:v>
                </c:pt>
                <c:pt idx="160" formatCode="General">
                  <c:v>1.4340999999999999</c:v>
                </c:pt>
                <c:pt idx="161" formatCode="General">
                  <c:v>1.3955</c:v>
                </c:pt>
                <c:pt idx="162" formatCode="General">
                  <c:v>1.4238</c:v>
                </c:pt>
                <c:pt idx="163" formatCode="General">
                  <c:v>1.3833</c:v>
                </c:pt>
                <c:pt idx="164" formatCode="General">
                  <c:v>1.3407</c:v>
                </c:pt>
                <c:pt idx="165" formatCode="General">
                  <c:v>1.3559000000000001</c:v>
                </c:pt>
                <c:pt idx="166" formatCode="General">
                  <c:v>1.3935</c:v>
                </c:pt>
                <c:pt idx="167" formatCode="General">
                  <c:v>1.4135</c:v>
                </c:pt>
                <c:pt idx="168" formatCode="General">
                  <c:v>1.5096000000000001</c:v>
                </c:pt>
                <c:pt idx="169" formatCode="General">
                  <c:v>1.5009999999999999</c:v>
                </c:pt>
                <c:pt idx="170" formatCode="General">
                  <c:v>1.4746999999999999</c:v>
                </c:pt>
                <c:pt idx="171" formatCode="General">
                  <c:v>1.42</c:v>
                </c:pt>
                <c:pt idx="172" formatCode="General">
                  <c:v>1.3788</c:v>
                </c:pt>
                <c:pt idx="173" formatCode="General">
                  <c:v>1.3615999999999999</c:v>
                </c:pt>
                <c:pt idx="174" formatCode="General">
                  <c:v>1.4714</c:v>
                </c:pt>
                <c:pt idx="176" formatCode="General">
                  <c:v>1.4213</c:v>
                </c:pt>
                <c:pt idx="177" formatCode="General">
                  <c:v>1.4570000000000001</c:v>
                </c:pt>
                <c:pt idx="178" formatCode="General">
                  <c:v>1.4187000000000001</c:v>
                </c:pt>
                <c:pt idx="179" formatCode="General">
                  <c:v>1.4116</c:v>
                </c:pt>
                <c:pt idx="180" formatCode="General">
                  <c:v>1.4116</c:v>
                </c:pt>
                <c:pt idx="181" formatCode="General">
                  <c:v>1.431</c:v>
                </c:pt>
                <c:pt idx="182" formatCode="General">
                  <c:v>1.4590000000000001</c:v>
                </c:pt>
                <c:pt idx="183" formatCode="General">
                  <c:v>1.4388000000000001</c:v>
                </c:pt>
                <c:pt idx="184" formatCode="General">
                  <c:v>1.4532</c:v>
                </c:pt>
                <c:pt idx="185" formatCode="General">
                  <c:v>1.4148000000000001</c:v>
                </c:pt>
                <c:pt idx="186" formatCode="General">
                  <c:v>1.4233</c:v>
                </c:pt>
                <c:pt idx="187" formatCode="General">
                  <c:v>1.4168000000000001</c:v>
                </c:pt>
                <c:pt idx="188" formatCode="General">
                  <c:v>1.4077</c:v>
                </c:pt>
                <c:pt idx="189" formatCode="General">
                  <c:v>1.4007000000000001</c:v>
                </c:pt>
                <c:pt idx="190" formatCode="General">
                  <c:v>1.4149</c:v>
                </c:pt>
                <c:pt idx="191" formatCode="General">
                  <c:v>1.4149</c:v>
                </c:pt>
                <c:pt idx="192" formatCode="General">
                  <c:v>1.4552</c:v>
                </c:pt>
                <c:pt idx="193" formatCode="General">
                  <c:v>1.4552</c:v>
                </c:pt>
                <c:pt idx="194" formatCode="General">
                  <c:v>1.4867999999999999</c:v>
                </c:pt>
                <c:pt idx="195" formatCode="General">
                  <c:v>1.5891999999999999</c:v>
                </c:pt>
                <c:pt idx="196" formatCode="General">
                  <c:v>1.5366</c:v>
                </c:pt>
                <c:pt idx="197" formatCode="General">
                  <c:v>1.5859000000000001</c:v>
                </c:pt>
                <c:pt idx="198" formatCode="General">
                  <c:v>1.5866</c:v>
                </c:pt>
                <c:pt idx="199" formatCode="General">
                  <c:v>1.5717000000000001</c:v>
                </c:pt>
                <c:pt idx="201" formatCode="General">
                  <c:v>1.5106999999999999</c:v>
                </c:pt>
                <c:pt idx="202" formatCode="General">
                  <c:v>1.5054000000000001</c:v>
                </c:pt>
                <c:pt idx="203" formatCode="General">
                  <c:v>1.5134000000000001</c:v>
                </c:pt>
                <c:pt idx="204" formatCode="General">
                  <c:v>1.5286999999999999</c:v>
                </c:pt>
                <c:pt idx="205" formatCode="General">
                  <c:v>1.5597000000000001</c:v>
                </c:pt>
                <c:pt idx="206" formatCode="General">
                  <c:v>1.5914999999999999</c:v>
                </c:pt>
                <c:pt idx="207" formatCode="General">
                  <c:v>1.6354</c:v>
                </c:pt>
                <c:pt idx="208" formatCode="General">
                  <c:v>1.6756</c:v>
                </c:pt>
                <c:pt idx="209" formatCode="General">
                  <c:v>1.641</c:v>
                </c:pt>
                <c:pt idx="210" formatCode="General">
                  <c:v>1.5909</c:v>
                </c:pt>
                <c:pt idx="211" formatCode="General">
                  <c:v>1.5529999999999999</c:v>
                </c:pt>
                <c:pt idx="212" formatCode="General">
                  <c:v>1.5537000000000001</c:v>
                </c:pt>
                <c:pt idx="213" formatCode="General">
                  <c:v>1.6019000000000001</c:v>
                </c:pt>
                <c:pt idx="214" formatCode="General">
                  <c:v>1.6597999999999999</c:v>
                </c:pt>
                <c:pt idx="215" formatCode="General">
                  <c:v>1.6163000000000001</c:v>
                </c:pt>
                <c:pt idx="216" formatCode="General">
                  <c:v>1.68</c:v>
                </c:pt>
                <c:pt idx="217" formatCode="General">
                  <c:v>1.5409999999999999</c:v>
                </c:pt>
                <c:pt idx="218" formatCode="General">
                  <c:v>1.5236000000000001</c:v>
                </c:pt>
                <c:pt idx="219" formatCode="General">
                  <c:v>1.6</c:v>
                </c:pt>
                <c:pt idx="220" formatCode="General">
                  <c:v>1.7089000000000001</c:v>
                </c:pt>
                <c:pt idx="221" formatCode="General">
                  <c:v>1.7415</c:v>
                </c:pt>
                <c:pt idx="223" formatCode="General">
                  <c:v>1.6385000000000001</c:v>
                </c:pt>
                <c:pt idx="224" formatCode="General">
                  <c:v>1.6469</c:v>
                </c:pt>
                <c:pt idx="225" formatCode="General">
                  <c:v>1.6628000000000001</c:v>
                </c:pt>
                <c:pt idx="226" formatCode="General">
                  <c:v>1.6059000000000001</c:v>
                </c:pt>
                <c:pt idx="227" formatCode="General">
                  <c:v>1.6</c:v>
                </c:pt>
                <c:pt idx="228" formatCode="General">
                  <c:v>1.5452999999999999</c:v>
                </c:pt>
                <c:pt idx="229" formatCode="General">
                  <c:v>1.5196000000000001</c:v>
                </c:pt>
                <c:pt idx="230" formatCode="General">
                  <c:v>1.5530999999999999</c:v>
                </c:pt>
                <c:pt idx="231" formatCode="General">
                  <c:v>1.6052</c:v>
                </c:pt>
                <c:pt idx="232" formatCode="General">
                  <c:v>1.6236999999999999</c:v>
                </c:pt>
                <c:pt idx="234" formatCode="General">
                  <c:v>1.5699000000000001</c:v>
                </c:pt>
                <c:pt idx="235" formatCode="General">
                  <c:v>1.5672999999999999</c:v>
                </c:pt>
                <c:pt idx="236" formatCode="General">
                  <c:v>1.6681999999999999</c:v>
                </c:pt>
                <c:pt idx="237" formatCode="General">
                  <c:v>1.6856</c:v>
                </c:pt>
                <c:pt idx="238" formatCode="General">
                  <c:v>1.6529</c:v>
                </c:pt>
                <c:pt idx="239" formatCode="General">
                  <c:v>1.7343999999999999</c:v>
                </c:pt>
                <c:pt idx="240" formatCode="General">
                  <c:v>1.6796</c:v>
                </c:pt>
                <c:pt idx="241" formatCode="General">
                  <c:v>1.6621999999999999</c:v>
                </c:pt>
                <c:pt idx="242" formatCode="General">
                  <c:v>1.6842999999999999</c:v>
                </c:pt>
                <c:pt idx="243" formatCode="General">
                  <c:v>1.627</c:v>
                </c:pt>
                <c:pt idx="244" formatCode="General">
                  <c:v>1.627</c:v>
                </c:pt>
                <c:pt idx="245" formatCode="General">
                  <c:v>1.629</c:v>
                </c:pt>
                <c:pt idx="246" formatCode="General">
                  <c:v>1.6501999999999999</c:v>
                </c:pt>
                <c:pt idx="247" formatCode="General">
                  <c:v>1.6555</c:v>
                </c:pt>
                <c:pt idx="248" formatCode="General">
                  <c:v>1.6802999999999999</c:v>
                </c:pt>
                <c:pt idx="249" formatCode="General">
                  <c:v>1.6918</c:v>
                </c:pt>
                <c:pt idx="250" formatCode="General">
                  <c:v>1.673</c:v>
                </c:pt>
                <c:pt idx="251" formatCode="General">
                  <c:v>1.6482000000000001</c:v>
                </c:pt>
                <c:pt idx="252" formatCode="General">
                  <c:v>1.681</c:v>
                </c:pt>
                <c:pt idx="253" formatCode="General">
                  <c:v>1.6601999999999999</c:v>
                </c:pt>
                <c:pt idx="254" formatCode="General">
                  <c:v>1.6589</c:v>
                </c:pt>
                <c:pt idx="255" formatCode="General">
                  <c:v>1.675</c:v>
                </c:pt>
                <c:pt idx="256" formatCode="General">
                  <c:v>1.6556</c:v>
                </c:pt>
                <c:pt idx="257" formatCode="General">
                  <c:v>1.6449</c:v>
                </c:pt>
                <c:pt idx="258" formatCode="General">
                  <c:v>1.6556</c:v>
                </c:pt>
                <c:pt idx="259" formatCode="General">
                  <c:v>1.7081</c:v>
                </c:pt>
                <c:pt idx="260" formatCode="General">
                  <c:v>1.8140000000000001</c:v>
                </c:pt>
                <c:pt idx="261" formatCode="General">
                  <c:v>1.8527</c:v>
                </c:pt>
                <c:pt idx="262" formatCode="General">
                  <c:v>1.8733</c:v>
                </c:pt>
                <c:pt idx="263" formatCode="General">
                  <c:v>1.8832</c:v>
                </c:pt>
                <c:pt idx="264" formatCode="General">
                  <c:v>1.8718999999999999</c:v>
                </c:pt>
                <c:pt idx="265" formatCode="General">
                  <c:v>1.8154999999999999</c:v>
                </c:pt>
                <c:pt idx="266" formatCode="General">
                  <c:v>1.8718999999999999</c:v>
                </c:pt>
                <c:pt idx="267" formatCode="General">
                  <c:v>1.8331</c:v>
                </c:pt>
                <c:pt idx="269" formatCode="General">
                  <c:v>1.8338000000000001</c:v>
                </c:pt>
                <c:pt idx="270" formatCode="General">
                  <c:v>1.8295999999999999</c:v>
                </c:pt>
                <c:pt idx="271" formatCode="General">
                  <c:v>1.8692</c:v>
                </c:pt>
                <c:pt idx="272" formatCode="General">
                  <c:v>1.8466</c:v>
                </c:pt>
                <c:pt idx="273" formatCode="General">
                  <c:v>1.792</c:v>
                </c:pt>
                <c:pt idx="274" formatCode="General">
                  <c:v>1.7906</c:v>
                </c:pt>
                <c:pt idx="275" formatCode="General">
                  <c:v>1.774</c:v>
                </c:pt>
                <c:pt idx="276" formatCode="General">
                  <c:v>1.8046</c:v>
                </c:pt>
                <c:pt idx="277" formatCode="General">
                  <c:v>1.8290999999999999</c:v>
                </c:pt>
                <c:pt idx="278" formatCode="General">
                  <c:v>1.8537999999999999</c:v>
                </c:pt>
                <c:pt idx="279" formatCode="General">
                  <c:v>1.8694</c:v>
                </c:pt>
                <c:pt idx="280" formatCode="General">
                  <c:v>1.9252</c:v>
                </c:pt>
                <c:pt idx="281" formatCode="General">
                  <c:v>1.9382999999999999</c:v>
                </c:pt>
                <c:pt idx="282" formatCode="General">
                  <c:v>1.9711000000000001</c:v>
                </c:pt>
                <c:pt idx="283" formatCode="General">
                  <c:v>1.9529000000000001</c:v>
                </c:pt>
                <c:pt idx="284" formatCode="General">
                  <c:v>1.9478</c:v>
                </c:pt>
                <c:pt idx="285" formatCode="General">
                  <c:v>1.9074</c:v>
                </c:pt>
                <c:pt idx="286" formatCode="General">
                  <c:v>1.95</c:v>
                </c:pt>
                <c:pt idx="287" formatCode="General">
                  <c:v>2.0085999999999999</c:v>
                </c:pt>
                <c:pt idx="289" formatCode="General">
                  <c:v>2.0918000000000001</c:v>
                </c:pt>
                <c:pt idx="290" formatCode="General">
                  <c:v>2.0371000000000001</c:v>
                </c:pt>
                <c:pt idx="291" formatCode="General">
                  <c:v>2.0817000000000001</c:v>
                </c:pt>
                <c:pt idx="292" formatCode="General">
                  <c:v>2.1335000000000002</c:v>
                </c:pt>
                <c:pt idx="293" formatCode="General">
                  <c:v>2.1732999999999998</c:v>
                </c:pt>
                <c:pt idx="294" formatCode="General">
                  <c:v>2.1800000000000002</c:v>
                </c:pt>
                <c:pt idx="295" formatCode="General">
                  <c:v>2.2324999999999999</c:v>
                </c:pt>
                <c:pt idx="296" formatCode="General">
                  <c:v>2.2734000000000001</c:v>
                </c:pt>
                <c:pt idx="297" formatCode="General">
                  <c:v>2.1513</c:v>
                </c:pt>
                <c:pt idx="298" formatCode="General">
                  <c:v>2.1905999999999999</c:v>
                </c:pt>
                <c:pt idx="299" formatCode="General">
                  <c:v>2.1913</c:v>
                </c:pt>
                <c:pt idx="300" formatCode="General">
                  <c:v>2.2759</c:v>
                </c:pt>
                <c:pt idx="301" formatCode="General">
                  <c:v>2.3205</c:v>
                </c:pt>
                <c:pt idx="302" formatCode="General">
                  <c:v>2.2974000000000001</c:v>
                </c:pt>
                <c:pt idx="303" formatCode="General">
                  <c:v>2.3159000000000001</c:v>
                </c:pt>
                <c:pt idx="304" formatCode="General">
                  <c:v>2.2334999999999998</c:v>
                </c:pt>
                <c:pt idx="305" formatCode="General">
                  <c:v>2.2381000000000002</c:v>
                </c:pt>
                <c:pt idx="306" formatCode="General">
                  <c:v>2.2945000000000002</c:v>
                </c:pt>
                <c:pt idx="307" formatCode="General">
                  <c:v>2.3776000000000002</c:v>
                </c:pt>
                <c:pt idx="308" formatCode="General">
                  <c:v>2.3573</c:v>
                </c:pt>
                <c:pt idx="309" formatCode="General">
                  <c:v>2.3784999999999998</c:v>
                </c:pt>
                <c:pt idx="310" formatCode="General">
                  <c:v>2.4180000000000001</c:v>
                </c:pt>
                <c:pt idx="311" formatCode="General">
                  <c:v>2.4483000000000001</c:v>
                </c:pt>
                <c:pt idx="312" formatCode="General">
                  <c:v>2.4333</c:v>
                </c:pt>
                <c:pt idx="313" formatCode="General">
                  <c:v>2.3984000000000001</c:v>
                </c:pt>
                <c:pt idx="314" formatCode="General">
                  <c:v>2.3264</c:v>
                </c:pt>
                <c:pt idx="315" formatCode="General">
                  <c:v>2.3094999999999999</c:v>
                </c:pt>
                <c:pt idx="316" formatCode="General">
                  <c:v>2.3567999999999998</c:v>
                </c:pt>
                <c:pt idx="317" formatCode="General">
                  <c:v>2.3780999999999999</c:v>
                </c:pt>
                <c:pt idx="318" formatCode="General">
                  <c:v>2.4049999999999998</c:v>
                </c:pt>
                <c:pt idx="319" formatCode="General">
                  <c:v>2.3687</c:v>
                </c:pt>
                <c:pt idx="320" formatCode="General">
                  <c:v>2.4106000000000001</c:v>
                </c:pt>
                <c:pt idx="321" formatCode="General">
                  <c:v>2.3321999999999998</c:v>
                </c:pt>
                <c:pt idx="322" formatCode="General">
                  <c:v>2.3462999999999998</c:v>
                </c:pt>
                <c:pt idx="323" formatCode="General">
                  <c:v>2.323</c:v>
                </c:pt>
                <c:pt idx="324" formatCode="General">
                  <c:v>2.3612000000000002</c:v>
                </c:pt>
                <c:pt idx="325" formatCode="General">
                  <c:v>2.3068</c:v>
                </c:pt>
                <c:pt idx="326" formatCode="General">
                  <c:v>2.3292999999999999</c:v>
                </c:pt>
                <c:pt idx="327" formatCode="General">
                  <c:v>2.3332000000000002</c:v>
                </c:pt>
                <c:pt idx="328" formatCode="General">
                  <c:v>2.2938999999999998</c:v>
                </c:pt>
                <c:pt idx="329" formatCode="General">
                  <c:v>2.3115999999999999</c:v>
                </c:pt>
                <c:pt idx="330" formatCode="General">
                  <c:v>2.2694000000000001</c:v>
                </c:pt>
                <c:pt idx="331" formatCode="General">
                  <c:v>2.2648999999999999</c:v>
                </c:pt>
                <c:pt idx="332" formatCode="General">
                  <c:v>2.2963</c:v>
                </c:pt>
                <c:pt idx="333" formatCode="General">
                  <c:v>2.2511999999999999</c:v>
                </c:pt>
                <c:pt idx="334" formatCode="General">
                  <c:v>2.2505000000000002</c:v>
                </c:pt>
                <c:pt idx="335" formatCode="General">
                  <c:v>2.218</c:v>
                </c:pt>
                <c:pt idx="336" formatCode="General">
                  <c:v>2.2339000000000002</c:v>
                </c:pt>
                <c:pt idx="337" formatCode="General">
                  <c:v>2.2400000000000002</c:v>
                </c:pt>
                <c:pt idx="338" formatCode="General">
                  <c:v>2.2942</c:v>
                </c:pt>
                <c:pt idx="339" formatCode="General">
                  <c:v>2.2888999999999999</c:v>
                </c:pt>
                <c:pt idx="340" formatCode="General">
                  <c:v>2.2982</c:v>
                </c:pt>
                <c:pt idx="341" formatCode="General">
                  <c:v>2.2967</c:v>
                </c:pt>
                <c:pt idx="342" formatCode="General">
                  <c:v>2.2837000000000001</c:v>
                </c:pt>
                <c:pt idx="343" formatCode="General">
                  <c:v>2.2614999999999998</c:v>
                </c:pt>
                <c:pt idx="344" formatCode="General">
                  <c:v>2.2425000000000002</c:v>
                </c:pt>
                <c:pt idx="345" formatCode="General">
                  <c:v>2.2416999999999998</c:v>
                </c:pt>
                <c:pt idx="346" formatCode="General">
                  <c:v>2.2768999999999999</c:v>
                </c:pt>
                <c:pt idx="347" formatCode="General">
                  <c:v>2.3256000000000001</c:v>
                </c:pt>
                <c:pt idx="348" formatCode="General">
                  <c:v>2.3451</c:v>
                </c:pt>
                <c:pt idx="349" formatCode="General">
                  <c:v>2.4113000000000002</c:v>
                </c:pt>
                <c:pt idx="350" formatCode="General">
                  <c:v>2.3955000000000002</c:v>
                </c:pt>
                <c:pt idx="351" formatCode="General">
                  <c:v>2.3401000000000001</c:v>
                </c:pt>
                <c:pt idx="352" formatCode="General">
                  <c:v>2.3626</c:v>
                </c:pt>
                <c:pt idx="353" formatCode="General">
                  <c:v>2.3597000000000001</c:v>
                </c:pt>
                <c:pt idx="354" formatCode="General">
                  <c:v>2.3691</c:v>
                </c:pt>
                <c:pt idx="355" formatCode="General">
                  <c:v>2.3306</c:v>
                </c:pt>
                <c:pt idx="356" formatCode="General">
                  <c:v>2.3176000000000001</c:v>
                </c:pt>
                <c:pt idx="357" formatCode="General">
                  <c:v>2.2989000000000002</c:v>
                </c:pt>
                <c:pt idx="358" formatCode="General">
                  <c:v>2.2477</c:v>
                </c:pt>
                <c:pt idx="359" formatCode="General">
                  <c:v>2.2561</c:v>
                </c:pt>
                <c:pt idx="360" formatCode="General">
                  <c:v>2.2825000000000002</c:v>
                </c:pt>
                <c:pt idx="361" formatCode="General">
                  <c:v>2.2824</c:v>
                </c:pt>
                <c:pt idx="362" formatCode="General">
                  <c:v>2.2867000000000002</c:v>
                </c:pt>
                <c:pt idx="363" formatCode="General">
                  <c:v>2.2717000000000001</c:v>
                </c:pt>
                <c:pt idx="364" formatCode="General">
                  <c:v>2.2959999999999998</c:v>
                </c:pt>
                <c:pt idx="365" formatCode="General">
                  <c:v>2.2313000000000001</c:v>
                </c:pt>
                <c:pt idx="366" formatCode="General">
                  <c:v>2.2467999999999999</c:v>
                </c:pt>
                <c:pt idx="367" formatCode="General">
                  <c:v>2.2151000000000001</c:v>
                </c:pt>
                <c:pt idx="368" formatCode="General">
                  <c:v>2.1684000000000001</c:v>
                </c:pt>
                <c:pt idx="369" formatCode="General">
                  <c:v>2.1269999999999998</c:v>
                </c:pt>
                <c:pt idx="370" formatCode="General">
                  <c:v>2.1379000000000001</c:v>
                </c:pt>
                <c:pt idx="371" formatCode="General">
                  <c:v>2.1821999999999999</c:v>
                </c:pt>
                <c:pt idx="372" formatCode="General">
                  <c:v>2.1863999999999999</c:v>
                </c:pt>
                <c:pt idx="373" formatCode="General">
                  <c:v>2.2073</c:v>
                </c:pt>
                <c:pt idx="374" formatCode="General">
                  <c:v>2.0926999999999998</c:v>
                </c:pt>
                <c:pt idx="375" formatCode="General">
                  <c:v>2.0127000000000002</c:v>
                </c:pt>
                <c:pt idx="376" formatCode="General">
                  <c:v>2.1097000000000001</c:v>
                </c:pt>
                <c:pt idx="377" formatCode="General">
                  <c:v>2.0859000000000001</c:v>
                </c:pt>
                <c:pt idx="378" formatCode="General">
                  <c:v>2.1082999999999998</c:v>
                </c:pt>
                <c:pt idx="379" formatCode="General">
                  <c:v>2.0981000000000001</c:v>
                </c:pt>
                <c:pt idx="380" formatCode="General">
                  <c:v>2.1486999999999998</c:v>
                </c:pt>
                <c:pt idx="381" formatCode="General">
                  <c:v>2.0945999999999998</c:v>
                </c:pt>
                <c:pt idx="382" formatCode="General">
                  <c:v>2.0836999999999999</c:v>
                </c:pt>
                <c:pt idx="383" formatCode="General">
                  <c:v>2.0857000000000001</c:v>
                </c:pt>
                <c:pt idx="384" formatCode="General">
                  <c:v>2.0607000000000002</c:v>
                </c:pt>
                <c:pt idx="385" formatCode="General">
                  <c:v>2.0404</c:v>
                </c:pt>
                <c:pt idx="387" formatCode="General">
                  <c:v>1.9739</c:v>
                </c:pt>
                <c:pt idx="388" formatCode="General">
                  <c:v>1.9378</c:v>
                </c:pt>
                <c:pt idx="389" formatCode="General">
                  <c:v>1.9266000000000001</c:v>
                </c:pt>
                <c:pt idx="390" formatCode="General">
                  <c:v>1.9888999999999999</c:v>
                </c:pt>
                <c:pt idx="391" formatCode="General">
                  <c:v>1.9975000000000001</c:v>
                </c:pt>
                <c:pt idx="392" formatCode="General">
                  <c:v>2.0468999999999999</c:v>
                </c:pt>
                <c:pt idx="393" formatCode="General">
                  <c:v>1.9710000000000001</c:v>
                </c:pt>
                <c:pt idx="394" formatCode="General">
                  <c:v>1.9206000000000001</c:v>
                </c:pt>
                <c:pt idx="395" formatCode="General">
                  <c:v>1.9192</c:v>
                </c:pt>
                <c:pt idx="396" formatCode="General">
                  <c:v>1.8197000000000001</c:v>
                </c:pt>
                <c:pt idx="397" formatCode="General">
                  <c:v>1.8771</c:v>
                </c:pt>
                <c:pt idx="398" formatCode="General">
                  <c:v>1.9387000000000001</c:v>
                </c:pt>
                <c:pt idx="399" formatCode="General">
                  <c:v>1.9165000000000001</c:v>
                </c:pt>
                <c:pt idx="400" formatCode="General">
                  <c:v>1.9151</c:v>
                </c:pt>
                <c:pt idx="401" formatCode="General">
                  <c:v>1.9418</c:v>
                </c:pt>
                <c:pt idx="402" formatCode="General">
                  <c:v>1.8935999999999999</c:v>
                </c:pt>
                <c:pt idx="403" formatCode="General">
                  <c:v>1.8801000000000001</c:v>
                </c:pt>
                <c:pt idx="404" formatCode="General">
                  <c:v>1.9195</c:v>
                </c:pt>
                <c:pt idx="405" formatCode="General">
                  <c:v>1.8922000000000001</c:v>
                </c:pt>
                <c:pt idx="406" formatCode="General">
                  <c:v>1.8498000000000001</c:v>
                </c:pt>
                <c:pt idx="407" formatCode="General">
                  <c:v>1.8408</c:v>
                </c:pt>
                <c:pt idx="408" formatCode="General">
                  <c:v>1.8389</c:v>
                </c:pt>
                <c:pt idx="409" formatCode="General">
                  <c:v>1.8612</c:v>
                </c:pt>
                <c:pt idx="410" formatCode="General">
                  <c:v>1.9454</c:v>
                </c:pt>
                <c:pt idx="411" formatCode="General">
                  <c:v>1.9702999999999999</c:v>
                </c:pt>
                <c:pt idx="412" formatCode="General">
                  <c:v>1.9987999999999999</c:v>
                </c:pt>
                <c:pt idx="413" formatCode="General">
                  <c:v>1.9987999999999999</c:v>
                </c:pt>
                <c:pt idx="414" formatCode="General">
                  <c:v>1.9987999999999999</c:v>
                </c:pt>
                <c:pt idx="415" formatCode="General">
                  <c:v>1.9291</c:v>
                </c:pt>
                <c:pt idx="416" formatCode="General">
                  <c:v>1.927</c:v>
                </c:pt>
                <c:pt idx="417" formatCode="General">
                  <c:v>1.9189000000000001</c:v>
                </c:pt>
                <c:pt idx="418" formatCode="General">
                  <c:v>1.8972</c:v>
                </c:pt>
                <c:pt idx="419" formatCode="General">
                  <c:v>1.8709</c:v>
                </c:pt>
                <c:pt idx="420" formatCode="General">
                  <c:v>1.8688</c:v>
                </c:pt>
                <c:pt idx="421" formatCode="General">
                  <c:v>1.8708</c:v>
                </c:pt>
                <c:pt idx="422" formatCode="General">
                  <c:v>1.9160999999999999</c:v>
                </c:pt>
                <c:pt idx="423" formatCode="General">
                  <c:v>1.9481999999999999</c:v>
                </c:pt>
                <c:pt idx="424" formatCode="General">
                  <c:v>1.9468000000000001</c:v>
                </c:pt>
                <c:pt idx="425" formatCode="General">
                  <c:v>1.9167000000000001</c:v>
                </c:pt>
                <c:pt idx="426" formatCode="General">
                  <c:v>1.8964000000000001</c:v>
                </c:pt>
                <c:pt idx="427" formatCode="General">
                  <c:v>1.9323999999999999</c:v>
                </c:pt>
                <c:pt idx="428" formatCode="General">
                  <c:v>1.9133</c:v>
                </c:pt>
                <c:pt idx="429" formatCode="General">
                  <c:v>1.897</c:v>
                </c:pt>
                <c:pt idx="430" formatCode="General">
                  <c:v>1.9419999999999999</c:v>
                </c:pt>
                <c:pt idx="432" formatCode="General">
                  <c:v>1.9867999999999999</c:v>
                </c:pt>
                <c:pt idx="433" formatCode="General">
                  <c:v>1.9557</c:v>
                </c:pt>
                <c:pt idx="434" formatCode="General">
                  <c:v>1.8976999999999999</c:v>
                </c:pt>
                <c:pt idx="435" formatCode="General">
                  <c:v>1.9337</c:v>
                </c:pt>
                <c:pt idx="436" formatCode="General">
                  <c:v>1.9044000000000001</c:v>
                </c:pt>
                <c:pt idx="437" formatCode="General">
                  <c:v>1.8592</c:v>
                </c:pt>
                <c:pt idx="438" formatCode="General">
                  <c:v>1.8592</c:v>
                </c:pt>
                <c:pt idx="439" formatCode="General">
                  <c:v>1.8834</c:v>
                </c:pt>
                <c:pt idx="440" formatCode="General">
                  <c:v>1.8989</c:v>
                </c:pt>
                <c:pt idx="441" formatCode="General">
                  <c:v>1.8471</c:v>
                </c:pt>
                <c:pt idx="442" formatCode="General">
                  <c:v>1.8557999999999999</c:v>
                </c:pt>
                <c:pt idx="443" formatCode="General">
                  <c:v>1.8078000000000001</c:v>
                </c:pt>
                <c:pt idx="444" formatCode="General">
                  <c:v>1.9398</c:v>
                </c:pt>
                <c:pt idx="445" formatCode="General">
                  <c:v>1.9833000000000001</c:v>
                </c:pt>
                <c:pt idx="446" formatCode="General">
                  <c:v>1.9944</c:v>
                </c:pt>
                <c:pt idx="447" formatCode="General">
                  <c:v>2.0859999999999999</c:v>
                </c:pt>
                <c:pt idx="448" formatCode="General">
                  <c:v>2.0604</c:v>
                </c:pt>
                <c:pt idx="449" formatCode="General">
                  <c:v>2.0449000000000002</c:v>
                </c:pt>
                <c:pt idx="450" formatCode="General">
                  <c:v>2.0287000000000002</c:v>
                </c:pt>
                <c:pt idx="451" formatCode="General">
                  <c:v>2.0442</c:v>
                </c:pt>
                <c:pt idx="452" formatCode="General">
                  <c:v>2.0952999999999999</c:v>
                </c:pt>
                <c:pt idx="453" formatCode="General">
                  <c:v>2.0789</c:v>
                </c:pt>
                <c:pt idx="454" formatCode="General">
                  <c:v>2.1263000000000001</c:v>
                </c:pt>
                <c:pt idx="455" formatCode="General">
                  <c:v>2.1640000000000001</c:v>
                </c:pt>
                <c:pt idx="457" formatCode="General">
                  <c:v>2.0954000000000002</c:v>
                </c:pt>
                <c:pt idx="458" formatCode="General">
                  <c:v>2.0287000000000002</c:v>
                </c:pt>
                <c:pt idx="459" formatCode="General">
                  <c:v>2.0146000000000002</c:v>
                </c:pt>
                <c:pt idx="460" formatCode="General">
                  <c:v>2.0413999999999999</c:v>
                </c:pt>
                <c:pt idx="461" formatCode="General">
                  <c:v>2.0335999999999999</c:v>
                </c:pt>
                <c:pt idx="462" formatCode="General">
                  <c:v>2.0847000000000002</c:v>
                </c:pt>
                <c:pt idx="463" formatCode="General">
                  <c:v>2.1343000000000001</c:v>
                </c:pt>
                <c:pt idx="464" formatCode="General">
                  <c:v>2.1474000000000002</c:v>
                </c:pt>
                <c:pt idx="465" formatCode="General">
                  <c:v>2.0682999999999998</c:v>
                </c:pt>
                <c:pt idx="466" formatCode="General">
                  <c:v>2.0811999999999999</c:v>
                </c:pt>
                <c:pt idx="467" formatCode="General">
                  <c:v>2.0407000000000002</c:v>
                </c:pt>
                <c:pt idx="468" formatCode="General">
                  <c:v>1.9507000000000001</c:v>
                </c:pt>
                <c:pt idx="469" formatCode="General">
                  <c:v>1.9811000000000001</c:v>
                </c:pt>
                <c:pt idx="470" formatCode="General">
                  <c:v>1.9328000000000001</c:v>
                </c:pt>
                <c:pt idx="471" formatCode="General">
                  <c:v>1.9576</c:v>
                </c:pt>
                <c:pt idx="472" formatCode="General">
                  <c:v>1.9589000000000001</c:v>
                </c:pt>
                <c:pt idx="473" formatCode="General">
                  <c:v>2.0203000000000002</c:v>
                </c:pt>
                <c:pt idx="474" formatCode="General">
                  <c:v>1.9631000000000001</c:v>
                </c:pt>
                <c:pt idx="475" formatCode="General">
                  <c:v>1.887</c:v>
                </c:pt>
                <c:pt idx="476" formatCode="General">
                  <c:v>1.8815999999999999</c:v>
                </c:pt>
                <c:pt idx="477" formatCode="General">
                  <c:v>1.8178000000000001</c:v>
                </c:pt>
                <c:pt idx="478" formatCode="General">
                  <c:v>1.9039999999999999</c:v>
                </c:pt>
                <c:pt idx="480" formatCode="General">
                  <c:v>1.9308000000000001</c:v>
                </c:pt>
                <c:pt idx="481" formatCode="General">
                  <c:v>1.9959</c:v>
                </c:pt>
                <c:pt idx="482" formatCode="General">
                  <c:v>2.0285000000000002</c:v>
                </c:pt>
                <c:pt idx="483" formatCode="General">
                  <c:v>1.9755</c:v>
                </c:pt>
                <c:pt idx="484" formatCode="General">
                  <c:v>1.9684999999999999</c:v>
                </c:pt>
                <c:pt idx="485" formatCode="General">
                  <c:v>1.91</c:v>
                </c:pt>
                <c:pt idx="486" formatCode="General">
                  <c:v>1.9615</c:v>
                </c:pt>
                <c:pt idx="487" formatCode="General">
                  <c:v>2.0228999999999999</c:v>
                </c:pt>
                <c:pt idx="488" formatCode="General">
                  <c:v>1.9594</c:v>
                </c:pt>
                <c:pt idx="490" formatCode="General">
                  <c:v>1.8212999999999999</c:v>
                </c:pt>
                <c:pt idx="491" formatCode="General">
                  <c:v>1.8545</c:v>
                </c:pt>
                <c:pt idx="492" formatCode="General">
                  <c:v>1.7910999999999999</c:v>
                </c:pt>
                <c:pt idx="493" formatCode="General">
                  <c:v>1.7393000000000001</c:v>
                </c:pt>
                <c:pt idx="494" formatCode="General">
                  <c:v>1.7625</c:v>
                </c:pt>
                <c:pt idx="495" formatCode="General">
                  <c:v>1.6727000000000001</c:v>
                </c:pt>
                <c:pt idx="496" formatCode="General">
                  <c:v>1.7704</c:v>
                </c:pt>
                <c:pt idx="497" formatCode="General">
                  <c:v>1.8025</c:v>
                </c:pt>
                <c:pt idx="498" formatCode="General">
                  <c:v>1.8928</c:v>
                </c:pt>
                <c:pt idx="499" formatCode="General">
                  <c:v>1.8763000000000001</c:v>
                </c:pt>
                <c:pt idx="500" formatCode="General">
                  <c:v>1.8776999999999999</c:v>
                </c:pt>
                <c:pt idx="501" formatCode="General">
                  <c:v>1.7998000000000001</c:v>
                </c:pt>
                <c:pt idx="502" formatCode="General">
                  <c:v>1.8280000000000001</c:v>
                </c:pt>
                <c:pt idx="503" formatCode="General">
                  <c:v>1.8599000000000001</c:v>
                </c:pt>
                <c:pt idx="504" formatCode="General">
                  <c:v>1.8524</c:v>
                </c:pt>
                <c:pt idx="505" formatCode="General">
                  <c:v>1.8064</c:v>
                </c:pt>
                <c:pt idx="506" formatCode="General">
                  <c:v>1.8511</c:v>
                </c:pt>
                <c:pt idx="507" formatCode="General">
                  <c:v>1.8627</c:v>
                </c:pt>
                <c:pt idx="508" formatCode="General">
                  <c:v>1.849</c:v>
                </c:pt>
                <c:pt idx="509" formatCode="General">
                  <c:v>1.9052</c:v>
                </c:pt>
                <c:pt idx="511" formatCode="General">
                  <c:v>1.8838999999999999</c:v>
                </c:pt>
                <c:pt idx="512" formatCode="General">
                  <c:v>1.8996999999999999</c:v>
                </c:pt>
                <c:pt idx="513" formatCode="General">
                  <c:v>1.9610000000000001</c:v>
                </c:pt>
                <c:pt idx="514" formatCode="General">
                  <c:v>1.917</c:v>
                </c:pt>
                <c:pt idx="515" formatCode="General">
                  <c:v>1.9032</c:v>
                </c:pt>
                <c:pt idx="516" formatCode="General">
                  <c:v>2.024</c:v>
                </c:pt>
                <c:pt idx="517" formatCode="General">
                  <c:v>2.0649999999999999</c:v>
                </c:pt>
                <c:pt idx="518" formatCode="General">
                  <c:v>2.0947</c:v>
                </c:pt>
                <c:pt idx="519" formatCode="General">
                  <c:v>2.0758000000000001</c:v>
                </c:pt>
                <c:pt idx="520" formatCode="General">
                  <c:v>2.1158999999999999</c:v>
                </c:pt>
                <c:pt idx="521" formatCode="General">
                  <c:v>2.089</c:v>
                </c:pt>
                <c:pt idx="522" formatCode="General">
                  <c:v>2.0621999999999998</c:v>
                </c:pt>
                <c:pt idx="523" formatCode="General">
                  <c:v>2.0861000000000001</c:v>
                </c:pt>
                <c:pt idx="524" formatCode="General">
                  <c:v>2.0427</c:v>
                </c:pt>
                <c:pt idx="525" formatCode="General">
                  <c:v>2.1219000000000001</c:v>
                </c:pt>
                <c:pt idx="527" formatCode="General">
                  <c:v>2.1879</c:v>
                </c:pt>
                <c:pt idx="528" formatCode="General">
                  <c:v>2.1760000000000002</c:v>
                </c:pt>
                <c:pt idx="529" formatCode="General">
                  <c:v>2.1168999999999998</c:v>
                </c:pt>
                <c:pt idx="530" formatCode="General">
                  <c:v>2.0710000000000002</c:v>
                </c:pt>
                <c:pt idx="531" formatCode="General">
                  <c:v>2.1118000000000001</c:v>
                </c:pt>
                <c:pt idx="532" formatCode="General">
                  <c:v>2.1118000000000001</c:v>
                </c:pt>
                <c:pt idx="533" formatCode="General">
                  <c:v>2.1648999999999998</c:v>
                </c:pt>
                <c:pt idx="534" formatCode="General">
                  <c:v>2.0928</c:v>
                </c:pt>
                <c:pt idx="535" formatCode="General">
                  <c:v>2.0733000000000001</c:v>
                </c:pt>
                <c:pt idx="536" formatCode="General">
                  <c:v>2.1074999999999999</c:v>
                </c:pt>
                <c:pt idx="537" formatCode="General">
                  <c:v>2.109</c:v>
                </c:pt>
                <c:pt idx="538" formatCode="General">
                  <c:v>2.1082999999999998</c:v>
                </c:pt>
                <c:pt idx="539" formatCode="General">
                  <c:v>2.1516999999999999</c:v>
                </c:pt>
                <c:pt idx="540" formatCode="General">
                  <c:v>2.2101000000000002</c:v>
                </c:pt>
                <c:pt idx="541" formatCode="General">
                  <c:v>2.2168999999999999</c:v>
                </c:pt>
                <c:pt idx="542" formatCode="General">
                  <c:v>2.2570999999999999</c:v>
                </c:pt>
                <c:pt idx="543" formatCode="General">
                  <c:v>2.2448999999999999</c:v>
                </c:pt>
                <c:pt idx="544" formatCode="General">
                  <c:v>2.3163</c:v>
                </c:pt>
                <c:pt idx="545" formatCode="General">
                  <c:v>2.2385000000000002</c:v>
                </c:pt>
                <c:pt idx="546" formatCode="General">
                  <c:v>2.2860999999999998</c:v>
                </c:pt>
                <c:pt idx="547" formatCode="General">
                  <c:v>2.3572000000000002</c:v>
                </c:pt>
                <c:pt idx="548" formatCode="General">
                  <c:v>2.3454000000000002</c:v>
                </c:pt>
                <c:pt idx="549" formatCode="General">
                  <c:v>2.2940999999999998</c:v>
                </c:pt>
                <c:pt idx="550" formatCode="General">
                  <c:v>2.2399</c:v>
                </c:pt>
                <c:pt idx="552" formatCode="General">
                  <c:v>2.2370999999999999</c:v>
                </c:pt>
                <c:pt idx="553" formatCode="General">
                  <c:v>2.2940999999999998</c:v>
                </c:pt>
                <c:pt idx="554" formatCode="General">
                  <c:v>2.2782</c:v>
                </c:pt>
                <c:pt idx="555" formatCode="General">
                  <c:v>2.2738</c:v>
                </c:pt>
                <c:pt idx="556" formatCode="General">
                  <c:v>2.1610999999999998</c:v>
                </c:pt>
                <c:pt idx="557" formatCode="General">
                  <c:v>2.1046</c:v>
                </c:pt>
                <c:pt idx="558" formatCode="General">
                  <c:v>2.2484999999999999</c:v>
                </c:pt>
                <c:pt idx="559" formatCode="General">
                  <c:v>2.2199</c:v>
                </c:pt>
                <c:pt idx="560" formatCode="General">
                  <c:v>2.1554000000000002</c:v>
                </c:pt>
                <c:pt idx="561" formatCode="General">
                  <c:v>2.1857000000000002</c:v>
                </c:pt>
                <c:pt idx="562" formatCode="General">
                  <c:v>2.2269999999999999</c:v>
                </c:pt>
                <c:pt idx="563" formatCode="General">
                  <c:v>2.3351999999999999</c:v>
                </c:pt>
                <c:pt idx="564" formatCode="General">
                  <c:v>2.367</c:v>
                </c:pt>
                <c:pt idx="565" formatCode="General">
                  <c:v>2.3536999999999999</c:v>
                </c:pt>
                <c:pt idx="566" formatCode="General">
                  <c:v>2.4710000000000001</c:v>
                </c:pt>
                <c:pt idx="567" formatCode="General">
                  <c:v>2.4779</c:v>
                </c:pt>
                <c:pt idx="568" formatCode="General">
                  <c:v>2.4527999999999999</c:v>
                </c:pt>
                <c:pt idx="569" formatCode="General">
                  <c:v>2.4687999999999999</c:v>
                </c:pt>
                <c:pt idx="570" formatCode="General">
                  <c:v>2.4201999999999999</c:v>
                </c:pt>
                <c:pt idx="571" formatCode="General">
                  <c:v>2.5173000000000001</c:v>
                </c:pt>
                <c:pt idx="572" formatCode="General">
                  <c:v>2.6011000000000002</c:v>
                </c:pt>
                <c:pt idx="573" formatCode="General">
                  <c:v>2.4842</c:v>
                </c:pt>
                <c:pt idx="574" formatCode="General">
                  <c:v>2.5383</c:v>
                </c:pt>
                <c:pt idx="575" formatCode="General">
                  <c:v>2.5846</c:v>
                </c:pt>
                <c:pt idx="576" formatCode="General">
                  <c:v>2.5398999999999998</c:v>
                </c:pt>
                <c:pt idx="577" formatCode="General">
                  <c:v>2.5011999999999999</c:v>
                </c:pt>
                <c:pt idx="578" formatCode="General">
                  <c:v>2.4742999999999999</c:v>
                </c:pt>
                <c:pt idx="579" formatCode="General">
                  <c:v>2.4476</c:v>
                </c:pt>
                <c:pt idx="580" formatCode="General">
                  <c:v>2.4317000000000002</c:v>
                </c:pt>
                <c:pt idx="581" formatCode="General">
                  <c:v>2.456</c:v>
                </c:pt>
                <c:pt idx="582" formatCode="General">
                  <c:v>2.5729000000000002</c:v>
                </c:pt>
                <c:pt idx="583" formatCode="General">
                  <c:v>2.6259999999999999</c:v>
                </c:pt>
                <c:pt idx="584" formatCode="General">
                  <c:v>2.6789999999999998</c:v>
                </c:pt>
                <c:pt idx="585" formatCode="General">
                  <c:v>2.7181999999999999</c:v>
                </c:pt>
                <c:pt idx="586" formatCode="General">
                  <c:v>2.8083999999999998</c:v>
                </c:pt>
                <c:pt idx="587" formatCode="General">
                  <c:v>2.8092000000000001</c:v>
                </c:pt>
                <c:pt idx="588" formatCode="General">
                  <c:v>2.8109000000000002</c:v>
                </c:pt>
                <c:pt idx="589" formatCode="General">
                  <c:v>2.9146999999999998</c:v>
                </c:pt>
                <c:pt idx="590" formatCode="General">
                  <c:v>2.9407000000000001</c:v>
                </c:pt>
                <c:pt idx="591" formatCode="General">
                  <c:v>2.9948999999999999</c:v>
                </c:pt>
                <c:pt idx="592" formatCode="General">
                  <c:v>2.8719999999999999</c:v>
                </c:pt>
                <c:pt idx="593" formatCode="General">
                  <c:v>2.9278</c:v>
                </c:pt>
                <c:pt idx="594" formatCode="General">
                  <c:v>2.9443999999999999</c:v>
                </c:pt>
                <c:pt idx="595" formatCode="General">
                  <c:v>2.8883999999999999</c:v>
                </c:pt>
                <c:pt idx="596" formatCode="General">
                  <c:v>2.8273999999999999</c:v>
                </c:pt>
                <c:pt idx="597" formatCode="General">
                  <c:v>2.9211999999999998</c:v>
                </c:pt>
                <c:pt idx="598" formatCode="General">
                  <c:v>2.8927999999999998</c:v>
                </c:pt>
                <c:pt idx="599" formatCode="General">
                  <c:v>2.9971999999999999</c:v>
                </c:pt>
                <c:pt idx="600" formatCode="General">
                  <c:v>3.0327000000000002</c:v>
                </c:pt>
                <c:pt idx="601" formatCode="General">
                  <c:v>3.0087999999999999</c:v>
                </c:pt>
                <c:pt idx="602" formatCode="General">
                  <c:v>3.0345</c:v>
                </c:pt>
                <c:pt idx="603" formatCode="General">
                  <c:v>3.1192000000000002</c:v>
                </c:pt>
                <c:pt idx="604" formatCode="General">
                  <c:v>3.2254</c:v>
                </c:pt>
                <c:pt idx="605" formatCode="General">
                  <c:v>3.1503999999999999</c:v>
                </c:pt>
                <c:pt idx="606" formatCode="General">
                  <c:v>3.1231</c:v>
                </c:pt>
                <c:pt idx="607" formatCode="General">
                  <c:v>3.0455999999999999</c:v>
                </c:pt>
                <c:pt idx="608" formatCode="General">
                  <c:v>3.0154000000000001</c:v>
                </c:pt>
                <c:pt idx="609" formatCode="General">
                  <c:v>3.0785999999999998</c:v>
                </c:pt>
                <c:pt idx="610" formatCode="General">
                  <c:v>3.0983999999999998</c:v>
                </c:pt>
                <c:pt idx="611" formatCode="General">
                  <c:v>3.1778</c:v>
                </c:pt>
                <c:pt idx="612" formatCode="General">
                  <c:v>3.0647000000000002</c:v>
                </c:pt>
                <c:pt idx="613" formatCode="General">
                  <c:v>3.0491000000000001</c:v>
                </c:pt>
                <c:pt idx="614" formatCode="General">
                  <c:v>2.9859</c:v>
                </c:pt>
                <c:pt idx="615" formatCode="General">
                  <c:v>3.0524</c:v>
                </c:pt>
                <c:pt idx="616" formatCode="General">
                  <c:v>2.9666999999999999</c:v>
                </c:pt>
                <c:pt idx="617" formatCode="General">
                  <c:v>2.9691000000000001</c:v>
                </c:pt>
                <c:pt idx="618" formatCode="General">
                  <c:v>2.9819</c:v>
                </c:pt>
                <c:pt idx="619" formatCode="General">
                  <c:v>2.9634999999999998</c:v>
                </c:pt>
                <c:pt idx="621" formatCode="General">
                  <c:v>3.0451000000000001</c:v>
                </c:pt>
                <c:pt idx="622" formatCode="General">
                  <c:v>3.0566</c:v>
                </c:pt>
                <c:pt idx="623" formatCode="General">
                  <c:v>3.0747</c:v>
                </c:pt>
                <c:pt idx="624" formatCode="General">
                  <c:v>3.0861999999999998</c:v>
                </c:pt>
                <c:pt idx="625" formatCode="General">
                  <c:v>3.1959</c:v>
                </c:pt>
                <c:pt idx="626" formatCode="General">
                  <c:v>3.1236000000000002</c:v>
                </c:pt>
                <c:pt idx="627" formatCode="General">
                  <c:v>3.1714000000000002</c:v>
                </c:pt>
                <c:pt idx="628" formatCode="General">
                  <c:v>3.1629999999999998</c:v>
                </c:pt>
                <c:pt idx="629" formatCode="General">
                  <c:v>3.1934999999999998</c:v>
                </c:pt>
                <c:pt idx="630" formatCode="General">
                  <c:v>3.3475999999999999</c:v>
                </c:pt>
                <c:pt idx="631" formatCode="General">
                  <c:v>3.4243000000000001</c:v>
                </c:pt>
                <c:pt idx="632" formatCode="General">
                  <c:v>3.3283</c:v>
                </c:pt>
                <c:pt idx="633" formatCode="General">
                  <c:v>3.2473999999999998</c:v>
                </c:pt>
                <c:pt idx="634" formatCode="General">
                  <c:v>3.2795000000000001</c:v>
                </c:pt>
                <c:pt idx="636" formatCode="General">
                  <c:v>3.3372000000000002</c:v>
                </c:pt>
                <c:pt idx="637" formatCode="General">
                  <c:v>3.2492000000000001</c:v>
                </c:pt>
                <c:pt idx="638" formatCode="General">
                  <c:v>3.1996000000000002</c:v>
                </c:pt>
                <c:pt idx="639" formatCode="General">
                  <c:v>3.2570999999999999</c:v>
                </c:pt>
                <c:pt idx="640" formatCode="General">
                  <c:v>3.3119000000000001</c:v>
                </c:pt>
                <c:pt idx="641" formatCode="General">
                  <c:v>3.2787999999999999</c:v>
                </c:pt>
                <c:pt idx="642" formatCode="General">
                  <c:v>3.2185000000000001</c:v>
                </c:pt>
                <c:pt idx="643" formatCode="General">
                  <c:v>3.1827000000000001</c:v>
                </c:pt>
                <c:pt idx="644" formatCode="General">
                  <c:v>3.1031</c:v>
                </c:pt>
                <c:pt idx="646" formatCode="General">
                  <c:v>3.0396999999999998</c:v>
                </c:pt>
                <c:pt idx="647" formatCode="General">
                  <c:v>3.1181000000000001</c:v>
                </c:pt>
                <c:pt idx="648" formatCode="General">
                  <c:v>3.1844999999999999</c:v>
                </c:pt>
                <c:pt idx="649" formatCode="General">
                  <c:v>3.2435999999999998</c:v>
                </c:pt>
                <c:pt idx="650" formatCode="General">
                  <c:v>3.1743999999999999</c:v>
                </c:pt>
                <c:pt idx="651" formatCode="General">
                  <c:v>3.1617999999999999</c:v>
                </c:pt>
                <c:pt idx="652" formatCode="General">
                  <c:v>3.1181999999999999</c:v>
                </c:pt>
                <c:pt idx="653" formatCode="General">
                  <c:v>3.1040000000000001</c:v>
                </c:pt>
                <c:pt idx="654" formatCode="General">
                  <c:v>3.0750999999999999</c:v>
                </c:pt>
                <c:pt idx="655" formatCode="General">
                  <c:v>3.1551</c:v>
                </c:pt>
                <c:pt idx="656" formatCode="General">
                  <c:v>3.1745999999999999</c:v>
                </c:pt>
                <c:pt idx="657" formatCode="General">
                  <c:v>3.1585000000000001</c:v>
                </c:pt>
                <c:pt idx="658" formatCode="General">
                  <c:v>3.0423</c:v>
                </c:pt>
                <c:pt idx="659" formatCode="General">
                  <c:v>2.9716999999999998</c:v>
                </c:pt>
                <c:pt idx="660" formatCode="General">
                  <c:v>3.0162</c:v>
                </c:pt>
                <c:pt idx="661" formatCode="General">
                  <c:v>3.0268000000000002</c:v>
                </c:pt>
                <c:pt idx="662" formatCode="General">
                  <c:v>3.0653000000000001</c:v>
                </c:pt>
                <c:pt idx="663" formatCode="General">
                  <c:v>3.0226999999999999</c:v>
                </c:pt>
                <c:pt idx="664" formatCode="General">
                  <c:v>3.0097</c:v>
                </c:pt>
                <c:pt idx="665" formatCode="General">
                  <c:v>2.9142999999999999</c:v>
                </c:pt>
                <c:pt idx="666" formatCode="General">
                  <c:v>3.0065</c:v>
                </c:pt>
                <c:pt idx="667" formatCode="General">
                  <c:v>2.9453</c:v>
                </c:pt>
                <c:pt idx="668" formatCode="General">
                  <c:v>2.9653</c:v>
                </c:pt>
                <c:pt idx="669" formatCode="General">
                  <c:v>3.0661999999999998</c:v>
                </c:pt>
                <c:pt idx="670" formatCode="General">
                  <c:v>2.9847000000000001</c:v>
                </c:pt>
                <c:pt idx="671" formatCode="General">
                  <c:v>2.9895</c:v>
                </c:pt>
                <c:pt idx="672" formatCode="General">
                  <c:v>3.0326</c:v>
                </c:pt>
                <c:pt idx="673" formatCode="General">
                  <c:v>3.1749000000000001</c:v>
                </c:pt>
                <c:pt idx="674" formatCode="General">
                  <c:v>3.1078000000000001</c:v>
                </c:pt>
                <c:pt idx="675" formatCode="General">
                  <c:v>3.1013000000000002</c:v>
                </c:pt>
                <c:pt idx="676" formatCode="General">
                  <c:v>3.0891000000000002</c:v>
                </c:pt>
                <c:pt idx="677" formatCode="General">
                  <c:v>3.1513</c:v>
                </c:pt>
                <c:pt idx="678" formatCode="General">
                  <c:v>3.1364999999999998</c:v>
                </c:pt>
                <c:pt idx="679" formatCode="General">
                  <c:v>3.2120000000000002</c:v>
                </c:pt>
                <c:pt idx="680" formatCode="General">
                  <c:v>3.2254999999999998</c:v>
                </c:pt>
                <c:pt idx="681" formatCode="General">
                  <c:v>3.2549999999999999</c:v>
                </c:pt>
                <c:pt idx="682" formatCode="General">
                  <c:v>3.3123</c:v>
                </c:pt>
                <c:pt idx="683" formatCode="General">
                  <c:v>3.2406999999999999</c:v>
                </c:pt>
                <c:pt idx="684" formatCode="General">
                  <c:v>3.1920000000000002</c:v>
                </c:pt>
                <c:pt idx="685" formatCode="General">
                  <c:v>3.2399</c:v>
                </c:pt>
                <c:pt idx="686" formatCode="General">
                  <c:v>3.2155</c:v>
                </c:pt>
                <c:pt idx="687" formatCode="General">
                  <c:v>3.2926000000000002</c:v>
                </c:pt>
                <c:pt idx="688" formatCode="General">
                  <c:v>3.3609</c:v>
                </c:pt>
                <c:pt idx="689" formatCode="General">
                  <c:v>3.3435000000000001</c:v>
                </c:pt>
                <c:pt idx="691" formatCode="General">
                  <c:v>3.5011000000000001</c:v>
                </c:pt>
                <c:pt idx="692" formatCode="General">
                  <c:v>3.4108999999999998</c:v>
                </c:pt>
                <c:pt idx="693" formatCode="General">
                  <c:v>3.4750000000000001</c:v>
                </c:pt>
                <c:pt idx="694" formatCode="General">
                  <c:v>3.4474</c:v>
                </c:pt>
                <c:pt idx="695" formatCode="General">
                  <c:v>3.5121000000000002</c:v>
                </c:pt>
                <c:pt idx="696" formatCode="General">
                  <c:v>3.4868000000000001</c:v>
                </c:pt>
                <c:pt idx="697" formatCode="General">
                  <c:v>3.4581</c:v>
                </c:pt>
                <c:pt idx="698" formatCode="General">
                  <c:v>3.4662000000000002</c:v>
                </c:pt>
                <c:pt idx="699" formatCode="General">
                  <c:v>3.5131000000000001</c:v>
                </c:pt>
                <c:pt idx="700" formatCode="General">
                  <c:v>3.5150000000000001</c:v>
                </c:pt>
                <c:pt idx="701" formatCode="General">
                  <c:v>3.5707</c:v>
                </c:pt>
                <c:pt idx="702" formatCode="General">
                  <c:v>3.5023</c:v>
                </c:pt>
                <c:pt idx="703" formatCode="General">
                  <c:v>3.6402999999999999</c:v>
                </c:pt>
                <c:pt idx="704" formatCode="General">
                  <c:v>3.6059000000000001</c:v>
                </c:pt>
                <c:pt idx="705" formatCode="General">
                  <c:v>3.74</c:v>
                </c:pt>
                <c:pt idx="706" formatCode="General">
                  <c:v>3.8254000000000001</c:v>
                </c:pt>
                <c:pt idx="707" formatCode="General">
                  <c:v>3.6989999999999998</c:v>
                </c:pt>
                <c:pt idx="708" formatCode="General">
                  <c:v>3.7238000000000002</c:v>
                </c:pt>
                <c:pt idx="709" formatCode="General">
                  <c:v>3.7759</c:v>
                </c:pt>
                <c:pt idx="710" formatCode="General">
                  <c:v>3.6783000000000001</c:v>
                </c:pt>
                <c:pt idx="711" formatCode="General">
                  <c:v>3.6945000000000001</c:v>
                </c:pt>
                <c:pt idx="712" formatCode="General">
                  <c:v>3.7538</c:v>
                </c:pt>
                <c:pt idx="713" formatCode="General">
                  <c:v>3.7837999999999998</c:v>
                </c:pt>
                <c:pt idx="714" formatCode="General">
                  <c:v>3.8416999999999999</c:v>
                </c:pt>
                <c:pt idx="716" formatCode="General">
                  <c:v>3.9222999999999999</c:v>
                </c:pt>
                <c:pt idx="717" formatCode="General">
                  <c:v>3.8744000000000001</c:v>
                </c:pt>
                <c:pt idx="718" formatCode="General">
                  <c:v>3.9163999999999999</c:v>
                </c:pt>
                <c:pt idx="719" formatCode="General">
                  <c:v>3.9916</c:v>
                </c:pt>
                <c:pt idx="720" formatCode="General">
                  <c:v>4.0204000000000004</c:v>
                </c:pt>
                <c:pt idx="721" formatCode="General">
                  <c:v>4.0297000000000001</c:v>
                </c:pt>
                <c:pt idx="722" formatCode="General">
                  <c:v>4.1249000000000002</c:v>
                </c:pt>
                <c:pt idx="723" formatCode="General">
                  <c:v>4.2191000000000001</c:v>
                </c:pt>
                <c:pt idx="724" formatCode="General">
                  <c:v>4.3334999999999999</c:v>
                </c:pt>
                <c:pt idx="725" formatCode="General">
                  <c:v>4.3784000000000001</c:v>
                </c:pt>
                <c:pt idx="726" formatCode="General">
                  <c:v>4.2575000000000003</c:v>
                </c:pt>
                <c:pt idx="727" formatCode="General">
                  <c:v>4.1379999999999999</c:v>
                </c:pt>
                <c:pt idx="728" formatCode="General">
                  <c:v>4.0831999999999997</c:v>
                </c:pt>
                <c:pt idx="729" formatCode="General">
                  <c:v>4.1414</c:v>
                </c:pt>
                <c:pt idx="730" formatCode="General">
                  <c:v>4.1638999999999999</c:v>
                </c:pt>
                <c:pt idx="731" formatCode="General">
                  <c:v>4.0918999999999999</c:v>
                </c:pt>
                <c:pt idx="732" formatCode="General">
                  <c:v>4.1405000000000003</c:v>
                </c:pt>
                <c:pt idx="733" formatCode="General">
                  <c:v>4.1811999999999996</c:v>
                </c:pt>
                <c:pt idx="734" formatCode="General">
                  <c:v>4.2462999999999997</c:v>
                </c:pt>
                <c:pt idx="735" formatCode="General">
                  <c:v>4.319</c:v>
                </c:pt>
                <c:pt idx="736" formatCode="General">
                  <c:v>4.2748999999999997</c:v>
                </c:pt>
                <c:pt idx="737" formatCode="General">
                  <c:v>4.2683999999999997</c:v>
                </c:pt>
                <c:pt idx="738" formatCode="General">
                  <c:v>4.0507999999999997</c:v>
                </c:pt>
                <c:pt idx="740" formatCode="General">
                  <c:v>4.0361000000000002</c:v>
                </c:pt>
                <c:pt idx="741" formatCode="General">
                  <c:v>3.9605999999999999</c:v>
                </c:pt>
                <c:pt idx="742" formatCode="General">
                  <c:v>3.8395000000000001</c:v>
                </c:pt>
                <c:pt idx="743" formatCode="General">
                  <c:v>3.8751000000000002</c:v>
                </c:pt>
                <c:pt idx="744" formatCode="General">
                  <c:v>3.9260000000000002</c:v>
                </c:pt>
                <c:pt idx="745" formatCode="General">
                  <c:v>3.8961000000000001</c:v>
                </c:pt>
                <c:pt idx="746" formatCode="General">
                  <c:v>3.8248000000000002</c:v>
                </c:pt>
                <c:pt idx="747" formatCode="General">
                  <c:v>3.7275999999999998</c:v>
                </c:pt>
                <c:pt idx="749" formatCode="General">
                  <c:v>3.7326000000000001</c:v>
                </c:pt>
                <c:pt idx="750" formatCode="General">
                  <c:v>3.7208000000000001</c:v>
                </c:pt>
                <c:pt idx="751" formatCode="General">
                  <c:v>3.8014999999999999</c:v>
                </c:pt>
                <c:pt idx="752" formatCode="General">
                  <c:v>3.7359</c:v>
                </c:pt>
                <c:pt idx="753" formatCode="General">
                  <c:v>3.5981999999999998</c:v>
                </c:pt>
                <c:pt idx="754" formatCode="General">
                  <c:v>3.5478000000000001</c:v>
                </c:pt>
                <c:pt idx="755" formatCode="General">
                  <c:v>3.5842000000000001</c:v>
                </c:pt>
                <c:pt idx="756" formatCode="General">
                  <c:v>3.5421</c:v>
                </c:pt>
                <c:pt idx="757" formatCode="General">
                  <c:v>3.4317000000000002</c:v>
                </c:pt>
                <c:pt idx="758" formatCode="General">
                  <c:v>3.4308999999999998</c:v>
                </c:pt>
                <c:pt idx="759" formatCode="General">
                  <c:v>3.5590000000000002</c:v>
                </c:pt>
                <c:pt idx="760" formatCode="General">
                  <c:v>3.5718999999999999</c:v>
                </c:pt>
                <c:pt idx="761" formatCode="General">
                  <c:v>3.5331000000000001</c:v>
                </c:pt>
                <c:pt idx="762" formatCode="General">
                  <c:v>3.5331000000000001</c:v>
                </c:pt>
                <c:pt idx="763" formatCode="General">
                  <c:v>3.4946999999999999</c:v>
                </c:pt>
                <c:pt idx="764" formatCode="General">
                  <c:v>3.5451000000000001</c:v>
                </c:pt>
                <c:pt idx="765" formatCode="General">
                  <c:v>3.6347</c:v>
                </c:pt>
                <c:pt idx="766" formatCode="General">
                  <c:v>3.7406999999999999</c:v>
                </c:pt>
                <c:pt idx="767" formatCode="General">
                  <c:v>3.7136999999999998</c:v>
                </c:pt>
                <c:pt idx="768" formatCode="General">
                  <c:v>3.7389999999999999</c:v>
                </c:pt>
                <c:pt idx="769" formatCode="General">
                  <c:v>3.8235000000000001</c:v>
                </c:pt>
                <c:pt idx="770" formatCode="General">
                  <c:v>3.9275000000000002</c:v>
                </c:pt>
                <c:pt idx="771" formatCode="General">
                  <c:v>3.9702000000000002</c:v>
                </c:pt>
                <c:pt idx="772" formatCode="General">
                  <c:v>3.8982999999999999</c:v>
                </c:pt>
                <c:pt idx="773" formatCode="General">
                  <c:v>3.9630000000000001</c:v>
                </c:pt>
                <c:pt idx="774" formatCode="General">
                  <c:v>3.8389000000000002</c:v>
                </c:pt>
                <c:pt idx="775" formatCode="General">
                  <c:v>3.7974999999999999</c:v>
                </c:pt>
                <c:pt idx="776" formatCode="General">
                  <c:v>3.7940999999999998</c:v>
                </c:pt>
                <c:pt idx="777" formatCode="General">
                  <c:v>3.6873999999999998</c:v>
                </c:pt>
                <c:pt idx="778" formatCode="General">
                  <c:v>3.6598999999999999</c:v>
                </c:pt>
                <c:pt idx="779" formatCode="General">
                  <c:v>3.7538999999999998</c:v>
                </c:pt>
                <c:pt idx="780" formatCode="General">
                  <c:v>3.6715</c:v>
                </c:pt>
                <c:pt idx="781" formatCode="General">
                  <c:v>3.5768</c:v>
                </c:pt>
                <c:pt idx="782" formatCode="General">
                  <c:v>3.6103000000000001</c:v>
                </c:pt>
                <c:pt idx="784" formatCode="General">
                  <c:v>3.6606000000000001</c:v>
                </c:pt>
                <c:pt idx="785" formatCode="General">
                  <c:v>3.5377999999999998</c:v>
                </c:pt>
                <c:pt idx="786" formatCode="General">
                  <c:v>3.5613000000000001</c:v>
                </c:pt>
                <c:pt idx="787" formatCode="General">
                  <c:v>3.6547000000000001</c:v>
                </c:pt>
                <c:pt idx="788" formatCode="General">
                  <c:v>3.6804999999999999</c:v>
                </c:pt>
                <c:pt idx="789" formatCode="General">
                  <c:v>3.6042999999999998</c:v>
                </c:pt>
                <c:pt idx="790" formatCode="General">
                  <c:v>3.5937000000000001</c:v>
                </c:pt>
                <c:pt idx="791" formatCode="General">
                  <c:v>3.6396999999999999</c:v>
                </c:pt>
                <c:pt idx="792" formatCode="General">
                  <c:v>3.6190000000000002</c:v>
                </c:pt>
                <c:pt idx="793" formatCode="General">
                  <c:v>3.6520000000000001</c:v>
                </c:pt>
                <c:pt idx="794" formatCode="General">
                  <c:v>3.6322000000000001</c:v>
                </c:pt>
                <c:pt idx="795" formatCode="General">
                  <c:v>3.5657999999999999</c:v>
                </c:pt>
                <c:pt idx="796" formatCode="General">
                  <c:v>3.5447000000000002</c:v>
                </c:pt>
                <c:pt idx="797" formatCode="General">
                  <c:v>3.6139999999999999</c:v>
                </c:pt>
                <c:pt idx="798" formatCode="General">
                  <c:v>3.6736</c:v>
                </c:pt>
                <c:pt idx="799" formatCode="General">
                  <c:v>3.7128999999999999</c:v>
                </c:pt>
                <c:pt idx="800" formatCode="General">
                  <c:v>3.6709999999999998</c:v>
                </c:pt>
                <c:pt idx="801" formatCode="General">
                  <c:v>3.7263999999999999</c:v>
                </c:pt>
                <c:pt idx="802" formatCode="General">
                  <c:v>3.8157999999999999</c:v>
                </c:pt>
                <c:pt idx="803" formatCode="General">
                  <c:v>3.7728000000000002</c:v>
                </c:pt>
                <c:pt idx="804" formatCode="General">
                  <c:v>3.7746</c:v>
                </c:pt>
                <c:pt idx="805" formatCode="General">
                  <c:v>3.8410000000000002</c:v>
                </c:pt>
                <c:pt idx="806" formatCode="General">
                  <c:v>3.9142000000000001</c:v>
                </c:pt>
                <c:pt idx="807" formatCode="General">
                  <c:v>3.8693</c:v>
                </c:pt>
                <c:pt idx="809" formatCode="General">
                  <c:v>3.9718</c:v>
                </c:pt>
                <c:pt idx="810" formatCode="General">
                  <c:v>3.9142000000000001</c:v>
                </c:pt>
                <c:pt idx="811" formatCode="General">
                  <c:v>3.8847999999999998</c:v>
                </c:pt>
                <c:pt idx="812" formatCode="General">
                  <c:v>3.9308999999999998</c:v>
                </c:pt>
                <c:pt idx="813" formatCode="General">
                  <c:v>3.9262999999999999</c:v>
                </c:pt>
                <c:pt idx="814" formatCode="General">
                  <c:v>3.9161000000000001</c:v>
                </c:pt>
                <c:pt idx="815" formatCode="General">
                  <c:v>3.9542000000000002</c:v>
                </c:pt>
                <c:pt idx="816" formatCode="General">
                  <c:v>3.9935</c:v>
                </c:pt>
                <c:pt idx="817" formatCode="General">
                  <c:v>3.8757000000000001</c:v>
                </c:pt>
                <c:pt idx="818" formatCode="General">
                  <c:v>3.8932000000000002</c:v>
                </c:pt>
                <c:pt idx="819" formatCode="General">
                  <c:v>3.8721000000000001</c:v>
                </c:pt>
                <c:pt idx="820" formatCode="General">
                  <c:v>3.8940999999999999</c:v>
                </c:pt>
                <c:pt idx="821" formatCode="General">
                  <c:v>3.8492999999999999</c:v>
                </c:pt>
                <c:pt idx="822" formatCode="General">
                  <c:v>3.7065000000000001</c:v>
                </c:pt>
                <c:pt idx="823" formatCode="General">
                  <c:v>3.7092000000000001</c:v>
                </c:pt>
                <c:pt idx="824" formatCode="General">
                  <c:v>3.8033000000000001</c:v>
                </c:pt>
                <c:pt idx="825" formatCode="General">
                  <c:v>3.6429999999999998</c:v>
                </c:pt>
                <c:pt idx="826" formatCode="General">
                  <c:v>3.6985999999999999</c:v>
                </c:pt>
                <c:pt idx="827" formatCode="General">
                  <c:v>3.6196999999999999</c:v>
                </c:pt>
                <c:pt idx="828" formatCode="General">
                  <c:v>3.6655000000000002</c:v>
                </c:pt>
                <c:pt idx="829" formatCode="General">
                  <c:v>3.7321</c:v>
                </c:pt>
                <c:pt idx="830" formatCode="General">
                  <c:v>3.6516000000000002</c:v>
                </c:pt>
                <c:pt idx="831" formatCode="General">
                  <c:v>3.6978</c:v>
                </c:pt>
                <c:pt idx="832" formatCode="General">
                  <c:v>3.6438000000000001</c:v>
                </c:pt>
                <c:pt idx="833" formatCode="General">
                  <c:v>3.7604000000000002</c:v>
                </c:pt>
                <c:pt idx="834" formatCode="General">
                  <c:v>3.7694000000000001</c:v>
                </c:pt>
                <c:pt idx="835" formatCode="General">
                  <c:v>3.7587000000000002</c:v>
                </c:pt>
                <c:pt idx="836" formatCode="General">
                  <c:v>3.7339000000000002</c:v>
                </c:pt>
                <c:pt idx="837" formatCode="General">
                  <c:v>3.6499000000000001</c:v>
                </c:pt>
                <c:pt idx="838" formatCode="General">
                  <c:v>3.6282999999999999</c:v>
                </c:pt>
                <c:pt idx="839" formatCode="General">
                  <c:v>3.5964999999999998</c:v>
                </c:pt>
                <c:pt idx="840" formatCode="General">
                  <c:v>3.5701000000000001</c:v>
                </c:pt>
                <c:pt idx="841" formatCode="General">
                  <c:v>3.5506000000000002</c:v>
                </c:pt>
                <c:pt idx="842" formatCode="General">
                  <c:v>3.6282999999999999</c:v>
                </c:pt>
                <c:pt idx="843" formatCode="General">
                  <c:v>3.6196000000000002</c:v>
                </c:pt>
                <c:pt idx="844" formatCode="General">
                  <c:v>3.6248</c:v>
                </c:pt>
                <c:pt idx="845" formatCode="General">
                  <c:v>3.6873</c:v>
                </c:pt>
                <c:pt idx="846" formatCode="General">
                  <c:v>3.7347999999999999</c:v>
                </c:pt>
                <c:pt idx="847" formatCode="General">
                  <c:v>3.8107000000000002</c:v>
                </c:pt>
                <c:pt idx="848" formatCode="General">
                  <c:v>3.7873999999999999</c:v>
                </c:pt>
                <c:pt idx="849" formatCode="General">
                  <c:v>3.7865000000000002</c:v>
                </c:pt>
                <c:pt idx="850" formatCode="General">
                  <c:v>3.7401</c:v>
                </c:pt>
                <c:pt idx="851" formatCode="General">
                  <c:v>3.7757000000000001</c:v>
                </c:pt>
                <c:pt idx="852" formatCode="General">
                  <c:v>3.7092000000000001</c:v>
                </c:pt>
                <c:pt idx="853" formatCode="General">
                  <c:v>3.6585000000000001</c:v>
                </c:pt>
                <c:pt idx="854" formatCode="General">
                  <c:v>3.7021999999999999</c:v>
                </c:pt>
                <c:pt idx="855" formatCode="General">
                  <c:v>3.7498999999999998</c:v>
                </c:pt>
                <c:pt idx="856" formatCode="General">
                  <c:v>3.6732999999999998</c:v>
                </c:pt>
                <c:pt idx="857" formatCode="General">
                  <c:v>3.8081</c:v>
                </c:pt>
                <c:pt idx="858" formatCode="General">
                  <c:v>3.7119</c:v>
                </c:pt>
                <c:pt idx="859" formatCode="General">
                  <c:v>3.6821000000000002</c:v>
                </c:pt>
                <c:pt idx="860" formatCode="General">
                  <c:v>3.7296</c:v>
                </c:pt>
                <c:pt idx="861" formatCode="General">
                  <c:v>3.7534999999999998</c:v>
                </c:pt>
                <c:pt idx="862" formatCode="General">
                  <c:v>3.8227000000000002</c:v>
                </c:pt>
                <c:pt idx="863" formatCode="General">
                  <c:v>3.8380999999999998</c:v>
                </c:pt>
                <c:pt idx="864" formatCode="General">
                  <c:v>3.7965</c:v>
                </c:pt>
                <c:pt idx="865" formatCode="General">
                  <c:v>3.7402000000000002</c:v>
                </c:pt>
                <c:pt idx="866" formatCode="General">
                  <c:v>3.7888000000000002</c:v>
                </c:pt>
                <c:pt idx="867" formatCode="General">
                  <c:v>3.8418999999999999</c:v>
                </c:pt>
                <c:pt idx="868" formatCode="General">
                  <c:v>3.8536999999999999</c:v>
                </c:pt>
                <c:pt idx="869" formatCode="General">
                  <c:v>3.8538000000000001</c:v>
                </c:pt>
                <c:pt idx="870" formatCode="General">
                  <c:v>3.9039999999999999</c:v>
                </c:pt>
                <c:pt idx="871" formatCode="General">
                  <c:v>3.9270999999999998</c:v>
                </c:pt>
                <c:pt idx="872" formatCode="General">
                  <c:v>3.9662000000000002</c:v>
                </c:pt>
                <c:pt idx="873" formatCode="General">
                  <c:v>3.9476</c:v>
                </c:pt>
                <c:pt idx="874" formatCode="General">
                  <c:v>3.9859</c:v>
                </c:pt>
                <c:pt idx="875" formatCode="General">
                  <c:v>3.9952999999999999</c:v>
                </c:pt>
                <c:pt idx="876" formatCode="General">
                  <c:v>3.9607000000000001</c:v>
                </c:pt>
                <c:pt idx="877" formatCode="General">
                  <c:v>3.8904000000000001</c:v>
                </c:pt>
                <c:pt idx="878" formatCode="General">
                  <c:v>3.8611</c:v>
                </c:pt>
                <c:pt idx="879" formatCode="General">
                  <c:v>3.8149000000000002</c:v>
                </c:pt>
                <c:pt idx="880" formatCode="General">
                  <c:v>3.8877000000000002</c:v>
                </c:pt>
                <c:pt idx="881" formatCode="General">
                  <c:v>3.8831000000000002</c:v>
                </c:pt>
                <c:pt idx="882" formatCode="General">
                  <c:v>3.8439000000000001</c:v>
                </c:pt>
                <c:pt idx="883" formatCode="General">
                  <c:v>3.9449999999999998</c:v>
                </c:pt>
                <c:pt idx="884" formatCode="General">
                  <c:v>3.8877000000000002</c:v>
                </c:pt>
                <c:pt idx="885" formatCode="General">
                  <c:v>3.8803999999999998</c:v>
                </c:pt>
                <c:pt idx="886" formatCode="General">
                  <c:v>3.8813</c:v>
                </c:pt>
                <c:pt idx="887" formatCode="General">
                  <c:v>3.92</c:v>
                </c:pt>
                <c:pt idx="888" formatCode="General">
                  <c:v>3.8822999999999999</c:v>
                </c:pt>
                <c:pt idx="889" formatCode="General">
                  <c:v>3.8376000000000001</c:v>
                </c:pt>
                <c:pt idx="890" formatCode="General">
                  <c:v>3.8521999999999998</c:v>
                </c:pt>
                <c:pt idx="892" formatCode="General">
                  <c:v>3.8113999999999999</c:v>
                </c:pt>
                <c:pt idx="893" formatCode="General">
                  <c:v>3.8069999999999999</c:v>
                </c:pt>
                <c:pt idx="894" formatCode="General">
                  <c:v>3.8685999999999998</c:v>
                </c:pt>
                <c:pt idx="895" formatCode="General">
                  <c:v>3.8115000000000001</c:v>
                </c:pt>
                <c:pt idx="896" formatCode="General">
                  <c:v>3.8142</c:v>
                </c:pt>
                <c:pt idx="897" formatCode="General">
                  <c:v>3.8422000000000001</c:v>
                </c:pt>
                <c:pt idx="898" formatCode="General">
                  <c:v>3.8069999999999999</c:v>
                </c:pt>
                <c:pt idx="899" formatCode="General">
                  <c:v>3.8999000000000001</c:v>
                </c:pt>
                <c:pt idx="900" formatCode="General">
                  <c:v>3.8605</c:v>
                </c:pt>
                <c:pt idx="901" formatCode="General">
                  <c:v>3.8632</c:v>
                </c:pt>
                <c:pt idx="903" formatCode="General">
                  <c:v>3.9285999999999999</c:v>
                </c:pt>
                <c:pt idx="904" formatCode="General">
                  <c:v>3.9996999999999998</c:v>
                </c:pt>
                <c:pt idx="905" formatCode="General">
                  <c:v>4.0453000000000001</c:v>
                </c:pt>
                <c:pt idx="906" formatCode="General">
                  <c:v>4.032</c:v>
                </c:pt>
                <c:pt idx="907" formatCode="General">
                  <c:v>4.0072999999999999</c:v>
                </c:pt>
                <c:pt idx="908" formatCode="General">
                  <c:v>3.9472999999999998</c:v>
                </c:pt>
                <c:pt idx="909" formatCode="General">
                  <c:v>3.9009</c:v>
                </c:pt>
                <c:pt idx="910" formatCode="General">
                  <c:v>3.9278</c:v>
                </c:pt>
                <c:pt idx="911" formatCode="General">
                  <c:v>3.9287000000000001</c:v>
                </c:pt>
                <c:pt idx="912" formatCode="General">
                  <c:v>3.8944999999999999</c:v>
                </c:pt>
                <c:pt idx="913" formatCode="General">
                  <c:v>3.8397000000000001</c:v>
                </c:pt>
                <c:pt idx="914" formatCode="General">
                  <c:v>3.9083999999999999</c:v>
                </c:pt>
                <c:pt idx="915" formatCode="General">
                  <c:v>3.8974000000000002</c:v>
                </c:pt>
                <c:pt idx="916" formatCode="General">
                  <c:v>3.9222999999999999</c:v>
                </c:pt>
                <c:pt idx="917" formatCode="General">
                  <c:v>3.9287999999999998</c:v>
                </c:pt>
                <c:pt idx="918" formatCode="General">
                  <c:v>3.9344000000000001</c:v>
                </c:pt>
                <c:pt idx="919" formatCode="General">
                  <c:v>4.0389999999999997</c:v>
                </c:pt>
                <c:pt idx="920" formatCode="General">
                  <c:v>4.0105000000000004</c:v>
                </c:pt>
                <c:pt idx="921" formatCode="General">
                  <c:v>4.0095999999999998</c:v>
                </c:pt>
                <c:pt idx="922" formatCode="General">
                  <c:v>4.0918999999999999</c:v>
                </c:pt>
                <c:pt idx="923" formatCode="General">
                  <c:v>4.1749000000000001</c:v>
                </c:pt>
                <c:pt idx="924" formatCode="General">
                  <c:v>4.2908999999999997</c:v>
                </c:pt>
                <c:pt idx="925" formatCode="General">
                  <c:v>4.2007000000000003</c:v>
                </c:pt>
                <c:pt idx="926" formatCode="General">
                  <c:v>4.2698</c:v>
                </c:pt>
                <c:pt idx="927" formatCode="General">
                  <c:v>4.2066999999999997</c:v>
                </c:pt>
                <c:pt idx="928" formatCode="General">
                  <c:v>4.1700999999999997</c:v>
                </c:pt>
                <c:pt idx="929" formatCode="General">
                  <c:v>4.2518000000000002</c:v>
                </c:pt>
                <c:pt idx="930" formatCode="General">
                  <c:v>4.2614000000000001</c:v>
                </c:pt>
                <c:pt idx="931" formatCode="General">
                  <c:v>4.2888000000000002</c:v>
                </c:pt>
                <c:pt idx="932" formatCode="General">
                  <c:v>4.3155000000000001</c:v>
                </c:pt>
                <c:pt idx="933" formatCode="General">
                  <c:v>4.3518999999999997</c:v>
                </c:pt>
                <c:pt idx="934" formatCode="General">
                  <c:v>4.3868</c:v>
                </c:pt>
                <c:pt idx="935" formatCode="General">
                  <c:v>4.3750999999999998</c:v>
                </c:pt>
                <c:pt idx="936" formatCode="General">
                  <c:v>4.4465000000000003</c:v>
                </c:pt>
                <c:pt idx="937" formatCode="General">
                  <c:v>4.4004000000000003</c:v>
                </c:pt>
                <c:pt idx="938" formatCode="General">
                  <c:v>4.2698999999999998</c:v>
                </c:pt>
                <c:pt idx="939" formatCode="General">
                  <c:v>4.3021000000000003</c:v>
                </c:pt>
                <c:pt idx="940" formatCode="General">
                  <c:v>4.2840999999999996</c:v>
                </c:pt>
                <c:pt idx="941" formatCode="General">
                  <c:v>4.2774000000000001</c:v>
                </c:pt>
                <c:pt idx="942" formatCode="General">
                  <c:v>4.2302999999999997</c:v>
                </c:pt>
                <c:pt idx="943" formatCode="General">
                  <c:v>4.2256999999999998</c:v>
                </c:pt>
                <c:pt idx="944" formatCode="General">
                  <c:v>4.2107000000000001</c:v>
                </c:pt>
                <c:pt idx="945" formatCode="General">
                  <c:v>4.2935999999999996</c:v>
                </c:pt>
                <c:pt idx="947" formatCode="General">
                  <c:v>4.3704000000000001</c:v>
                </c:pt>
                <c:pt idx="948" formatCode="General">
                  <c:v>4.351</c:v>
                </c:pt>
                <c:pt idx="949" formatCode="General">
                  <c:v>4.3404999999999996</c:v>
                </c:pt>
                <c:pt idx="950" formatCode="General">
                  <c:v>4.3376000000000001</c:v>
                </c:pt>
                <c:pt idx="951" formatCode="General">
                  <c:v>4.3723000000000001</c:v>
                </c:pt>
                <c:pt idx="952" formatCode="General">
                  <c:v>4.3510999999999997</c:v>
                </c:pt>
                <c:pt idx="953" formatCode="General">
                  <c:v>4.3433999999999999</c:v>
                </c:pt>
                <c:pt idx="954" formatCode="General">
                  <c:v>4.3811</c:v>
                </c:pt>
                <c:pt idx="955" formatCode="General">
                  <c:v>4.4172000000000002</c:v>
                </c:pt>
                <c:pt idx="956" formatCode="General">
                  <c:v>4.3840000000000003</c:v>
                </c:pt>
                <c:pt idx="957" formatCode="General">
                  <c:v>4.4241000000000001</c:v>
                </c:pt>
                <c:pt idx="958" formatCode="General">
                  <c:v>4.4447999999999999</c:v>
                </c:pt>
                <c:pt idx="959" formatCode="General">
                  <c:v>4.5730000000000004</c:v>
                </c:pt>
                <c:pt idx="960" formatCode="General">
                  <c:v>4.5244999999999997</c:v>
                </c:pt>
                <c:pt idx="961" formatCode="General">
                  <c:v>4.6520999999999999</c:v>
                </c:pt>
                <c:pt idx="962" formatCode="General">
                  <c:v>4.6273999999999997</c:v>
                </c:pt>
              </c:numCache>
            </c:numRef>
          </c:val>
          <c:smooth val="0"/>
          <c:extLst>
            <c:ext xmlns:c16="http://schemas.microsoft.com/office/drawing/2014/chart" uri="{C3380CC4-5D6E-409C-BE32-E72D297353CC}">
              <c16:uniqueId val="{00000001-C28E-4FEF-AD86-B2F90AF03469}"/>
            </c:ext>
          </c:extLst>
        </c:ser>
        <c:dLbls>
          <c:showLegendKey val="0"/>
          <c:showVal val="0"/>
          <c:showCatName val="0"/>
          <c:showSerName val="0"/>
          <c:showPercent val="0"/>
          <c:showBubbleSize val="0"/>
        </c:dLbls>
        <c:smooth val="0"/>
        <c:axId val="1381312607"/>
        <c:axId val="1376892735"/>
      </c:lineChart>
      <c:dateAx>
        <c:axId val="1381312607"/>
        <c:scaling>
          <c:orientation val="minMax"/>
        </c:scaling>
        <c:delete val="0"/>
        <c:axPos val="b"/>
        <c:numFmt formatCode="m/d/yyyy"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76892735"/>
        <c:crosses val="autoZero"/>
        <c:auto val="1"/>
        <c:lblOffset val="100"/>
        <c:baseTimeUnit val="days"/>
      </c:dateAx>
      <c:valAx>
        <c:axId val="1376892735"/>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8131260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lumMod val="10000"/>
        <a:lumOff val="90000"/>
      </a:schemeClr>
    </a:soli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0.6147</cdr:x>
      <cdr:y>0.1571</cdr:y>
    </cdr:from>
    <cdr:to>
      <cdr:x>0.80155</cdr:x>
      <cdr:y>0.27011</cdr:y>
    </cdr:to>
    <cdr:sp macro="" textlink="">
      <cdr:nvSpPr>
        <cdr:cNvPr id="2" name="TextBox 1">
          <a:extLst xmlns:a="http://schemas.openxmlformats.org/drawingml/2006/main">
            <a:ext uri="{FF2B5EF4-FFF2-40B4-BE49-F238E27FC236}">
              <a16:creationId xmlns:a16="http://schemas.microsoft.com/office/drawing/2014/main" id="{A263F08E-9A91-7C5B-DF63-5797D859674A}"/>
            </a:ext>
          </a:extLst>
        </cdr:cNvPr>
        <cdr:cNvSpPr txBox="1"/>
      </cdr:nvSpPr>
      <cdr:spPr>
        <a:xfrm xmlns:a="http://schemas.openxmlformats.org/drawingml/2006/main">
          <a:off x="5008013" y="676362"/>
          <a:ext cx="1522234" cy="48656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GB" sz="1100" dirty="0"/>
        </a:p>
      </cdr:txBody>
    </cdr:sp>
  </cdr:relSizeAnchor>
  <cdr:relSizeAnchor xmlns:cdr="http://schemas.openxmlformats.org/drawingml/2006/chartDrawing">
    <cdr:from>
      <cdr:x>0.75212</cdr:x>
      <cdr:y>0.18633</cdr:y>
    </cdr:from>
    <cdr:to>
      <cdr:x>0.86436</cdr:x>
      <cdr:y>0.27211</cdr:y>
    </cdr:to>
    <cdr:sp macro="" textlink="">
      <cdr:nvSpPr>
        <cdr:cNvPr id="3" name="TextBox 2">
          <a:extLst xmlns:a="http://schemas.openxmlformats.org/drawingml/2006/main">
            <a:ext uri="{FF2B5EF4-FFF2-40B4-BE49-F238E27FC236}">
              <a16:creationId xmlns:a16="http://schemas.microsoft.com/office/drawing/2014/main" id="{A197D2CD-A1A1-55C7-30B9-F202381B71AB}"/>
            </a:ext>
          </a:extLst>
        </cdr:cNvPr>
        <cdr:cNvSpPr txBox="1"/>
      </cdr:nvSpPr>
      <cdr:spPr>
        <a:xfrm xmlns:a="http://schemas.openxmlformats.org/drawingml/2006/main">
          <a:off x="6127575" y="802197"/>
          <a:ext cx="914400" cy="3693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GB" sz="1800" dirty="0"/>
            <a:t>Covid</a:t>
          </a:r>
        </a:p>
      </cdr:txBody>
    </cdr:sp>
  </cdr:relSizeAnchor>
</c:userShapes>
</file>

<file path=ppt/drawings/drawing2.xml><?xml version="1.0" encoding="utf-8"?>
<c:userShapes xmlns:c="http://schemas.openxmlformats.org/drawingml/2006/chart">
  <cdr:relSizeAnchor xmlns:cdr="http://schemas.openxmlformats.org/drawingml/2006/chartDrawing">
    <cdr:from>
      <cdr:x>0.64297</cdr:x>
      <cdr:y>0.67159</cdr:y>
    </cdr:from>
    <cdr:to>
      <cdr:x>0.75521</cdr:x>
      <cdr:y>0.88398</cdr:y>
    </cdr:to>
    <cdr:sp macro="" textlink="">
      <cdr:nvSpPr>
        <cdr:cNvPr id="2" name="TextBox 1">
          <a:extLst xmlns:a="http://schemas.openxmlformats.org/drawingml/2006/main">
            <a:ext uri="{FF2B5EF4-FFF2-40B4-BE49-F238E27FC236}">
              <a16:creationId xmlns:a16="http://schemas.microsoft.com/office/drawing/2014/main" id="{04FC4534-70FC-9301-8B73-87C0703A451F}"/>
            </a:ext>
          </a:extLst>
        </cdr:cNvPr>
        <cdr:cNvSpPr txBox="1"/>
      </cdr:nvSpPr>
      <cdr:spPr>
        <a:xfrm xmlns:a="http://schemas.openxmlformats.org/drawingml/2006/main">
          <a:off x="5238342" y="2891406"/>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GB" sz="1100" dirty="0"/>
            <a:t>Negative Real Yields</a:t>
          </a:r>
        </a:p>
      </cdr:txBody>
    </cdr:sp>
  </cdr:relSizeAnchor>
</c:userShapes>
</file>

<file path=ppt/drawings/drawing3.xml><?xml version="1.0" encoding="utf-8"?>
<c:userShapes xmlns:c="http://schemas.openxmlformats.org/drawingml/2006/chart">
  <cdr:relSizeAnchor xmlns:cdr="http://schemas.openxmlformats.org/drawingml/2006/chartDrawing">
    <cdr:from>
      <cdr:x>0.73307</cdr:x>
      <cdr:y>0.64117</cdr:y>
    </cdr:from>
    <cdr:to>
      <cdr:x>0.97299</cdr:x>
      <cdr:y>0.64117</cdr:y>
    </cdr:to>
    <cdr:cxnSp macro="">
      <cdr:nvCxnSpPr>
        <cdr:cNvPr id="2" name="Straight Connector 1">
          <a:extLst xmlns:a="http://schemas.openxmlformats.org/drawingml/2006/main">
            <a:ext uri="{FF2B5EF4-FFF2-40B4-BE49-F238E27FC236}">
              <a16:creationId xmlns:a16="http://schemas.microsoft.com/office/drawing/2014/main" id="{BF38C7A2-ED46-7B29-94E8-8CCE609687FA}"/>
            </a:ext>
          </a:extLst>
        </cdr:cNvPr>
        <cdr:cNvCxnSpPr/>
      </cdr:nvCxnSpPr>
      <cdr:spPr>
        <a:xfrm xmlns:a="http://schemas.openxmlformats.org/drawingml/2006/main">
          <a:off x="5972378" y="2760443"/>
          <a:ext cx="1954635" cy="0"/>
        </a:xfrm>
        <a:prstGeom xmlns:a="http://schemas.openxmlformats.org/drawingml/2006/main" prst="line">
          <a:avLst/>
        </a:prstGeom>
        <a:ln xmlns:a="http://schemas.openxmlformats.org/drawingml/2006/main">
          <a:solidFill>
            <a:schemeClr val="tx2"/>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5BF13E-0A9F-7A42-B666-707E8C2C3FC9}" type="datetimeFigureOut">
              <a:rPr lang="en-US" smtClean="0"/>
              <a:t>10/4/2023</a:t>
            </a:fld>
            <a:endParaRPr lang="en-US"/>
          </a:p>
        </p:txBody>
      </p:sp>
      <p:sp>
        <p:nvSpPr>
          <p:cNvPr id="4" name="Slide Image Placehold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33770A-0522-EE44-9D17-01699D29C038}" type="slidenum">
              <a:rPr lang="en-US" smtClean="0"/>
              <a:t>‹#›</a:t>
            </a:fld>
            <a:endParaRPr lang="en-US"/>
          </a:p>
        </p:txBody>
      </p:sp>
    </p:spTree>
    <p:extLst>
      <p:ext uri="{BB962C8B-B14F-4D97-AF65-F5344CB8AC3E}">
        <p14:creationId xmlns:p14="http://schemas.microsoft.com/office/powerpoint/2010/main" val="3919861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B9EA737-26A3-7F4D-9FE4-01A3EC7EBC5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2208"/>
          <a:stretch/>
        </p:blipFill>
        <p:spPr>
          <a:xfrm>
            <a:off x="0" y="0"/>
            <a:ext cx="9919803" cy="6858002"/>
          </a:xfrm>
          <a:prstGeom prst="rect">
            <a:avLst/>
          </a:prstGeom>
        </p:spPr>
      </p:pic>
      <p:sp>
        <p:nvSpPr>
          <p:cNvPr id="14" name="Date">
            <a:extLst>
              <a:ext uri="{FF2B5EF4-FFF2-40B4-BE49-F238E27FC236}">
                <a16:creationId xmlns:a16="http://schemas.microsoft.com/office/drawing/2014/main" id="{AB2A5CAA-6849-074F-AEE6-2652D32676B4}"/>
              </a:ext>
            </a:extLst>
          </p:cNvPr>
          <p:cNvSpPr>
            <a:spLocks noGrp="1"/>
          </p:cNvSpPr>
          <p:nvPr>
            <p:ph type="body" sz="quarter" idx="13" hasCustomPrompt="1"/>
          </p:nvPr>
        </p:nvSpPr>
        <p:spPr>
          <a:xfrm>
            <a:off x="6821403" y="5748376"/>
            <a:ext cx="2619788" cy="246221"/>
          </a:xfrm>
        </p:spPr>
        <p:txBody>
          <a:bodyPr/>
          <a:lstStyle>
            <a:lvl1pPr marL="0" indent="0" algn="r" fontAlgn="b">
              <a:buNone/>
              <a:defRPr sz="1600" b="0" i="0" cap="all" spc="100" baseline="0">
                <a:solidFill>
                  <a:schemeClr val="tx1">
                    <a:lumMod val="25000"/>
                    <a:lumOff val="75000"/>
                  </a:schemeClr>
                </a:solidFill>
                <a:latin typeface="+mj-lt"/>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dirty="0"/>
              <a:t>Date </a:t>
            </a:r>
          </a:p>
        </p:txBody>
      </p:sp>
      <p:sp>
        <p:nvSpPr>
          <p:cNvPr id="13" name="Name 3">
            <a:extLst>
              <a:ext uri="{FF2B5EF4-FFF2-40B4-BE49-F238E27FC236}">
                <a16:creationId xmlns:a16="http://schemas.microsoft.com/office/drawing/2014/main" id="{B0A01171-0C95-0649-9A4B-BFE5CD9C1AAB}"/>
              </a:ext>
            </a:extLst>
          </p:cNvPr>
          <p:cNvSpPr>
            <a:spLocks noGrp="1"/>
          </p:cNvSpPr>
          <p:nvPr>
            <p:ph type="body" sz="quarter" idx="12" hasCustomPrompt="1"/>
          </p:nvPr>
        </p:nvSpPr>
        <p:spPr>
          <a:xfrm>
            <a:off x="3639302" y="6117708"/>
            <a:ext cx="2619788" cy="430887"/>
          </a:xfrm>
        </p:spPr>
        <p:txBody>
          <a:bodyPr/>
          <a:lstStyle>
            <a:lvl1pPr marL="0" indent="0" algn="ctr">
              <a:spcAft>
                <a:spcPts val="0"/>
              </a:spcAft>
              <a:buNone/>
              <a:defRPr sz="1400" b="0">
                <a:solidFill>
                  <a:schemeClr val="bg1"/>
                </a:solidFill>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dirty="0"/>
              <a:t>Presenter Name Three</a:t>
            </a:r>
          </a:p>
          <a:p>
            <a:pPr lvl="0"/>
            <a:r>
              <a:rPr lang="en-US" dirty="0"/>
              <a:t>Job Title</a:t>
            </a:r>
          </a:p>
        </p:txBody>
      </p:sp>
      <p:sp>
        <p:nvSpPr>
          <p:cNvPr id="11" name="Name 2">
            <a:extLst>
              <a:ext uri="{FF2B5EF4-FFF2-40B4-BE49-F238E27FC236}">
                <a16:creationId xmlns:a16="http://schemas.microsoft.com/office/drawing/2014/main" id="{FEE53DEA-97EC-6B4C-A05E-05736964EC83}"/>
              </a:ext>
            </a:extLst>
          </p:cNvPr>
          <p:cNvSpPr>
            <a:spLocks noGrp="1"/>
          </p:cNvSpPr>
          <p:nvPr>
            <p:ph type="body" sz="quarter" idx="11" hasCustomPrompt="1"/>
          </p:nvPr>
        </p:nvSpPr>
        <p:spPr>
          <a:xfrm>
            <a:off x="6821403" y="6117708"/>
            <a:ext cx="2619788" cy="430887"/>
          </a:xfrm>
        </p:spPr>
        <p:txBody>
          <a:bodyPr/>
          <a:lstStyle>
            <a:lvl1pPr marL="0" indent="0" algn="r">
              <a:spcAft>
                <a:spcPts val="0"/>
              </a:spcAft>
              <a:buNone/>
              <a:defRPr sz="1400" b="0">
                <a:solidFill>
                  <a:schemeClr val="bg1"/>
                </a:solidFill>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a:t>Presenter Name Two</a:t>
            </a:r>
          </a:p>
          <a:p>
            <a:pPr lvl="0"/>
            <a:r>
              <a:rPr lang="en-US"/>
              <a:t>Job Title</a:t>
            </a:r>
          </a:p>
        </p:txBody>
      </p:sp>
      <p:sp>
        <p:nvSpPr>
          <p:cNvPr id="9" name="Name 1">
            <a:extLst>
              <a:ext uri="{FF2B5EF4-FFF2-40B4-BE49-F238E27FC236}">
                <a16:creationId xmlns:a16="http://schemas.microsoft.com/office/drawing/2014/main" id="{7D76FDFA-360A-4E1D-8E68-C41A237A2273}"/>
              </a:ext>
            </a:extLst>
          </p:cNvPr>
          <p:cNvSpPr>
            <a:spLocks noGrp="1"/>
          </p:cNvSpPr>
          <p:nvPr>
            <p:ph type="body" sz="quarter" idx="10" hasCustomPrompt="1"/>
          </p:nvPr>
        </p:nvSpPr>
        <p:spPr>
          <a:xfrm>
            <a:off x="457200" y="6128080"/>
            <a:ext cx="2619788" cy="430887"/>
          </a:xfrm>
        </p:spPr>
        <p:txBody>
          <a:bodyPr/>
          <a:lstStyle>
            <a:lvl1pPr marL="0" indent="0">
              <a:spcAft>
                <a:spcPts val="0"/>
              </a:spcAft>
              <a:buNone/>
              <a:defRPr sz="1400" b="0">
                <a:solidFill>
                  <a:schemeClr val="bg1"/>
                </a:solidFill>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dirty="0"/>
              <a:t>Presenter Name One</a:t>
            </a:r>
          </a:p>
          <a:p>
            <a:pPr lvl="0"/>
            <a:r>
              <a:rPr lang="en-US" dirty="0"/>
              <a:t>Job Title</a:t>
            </a:r>
          </a:p>
        </p:txBody>
      </p:sp>
      <p:sp>
        <p:nvSpPr>
          <p:cNvPr id="10" name="Title">
            <a:extLst>
              <a:ext uri="{FF2B5EF4-FFF2-40B4-BE49-F238E27FC236}">
                <a16:creationId xmlns:a16="http://schemas.microsoft.com/office/drawing/2014/main" id="{527E1552-E90D-4F57-96D1-C05313AFBBA3}"/>
              </a:ext>
            </a:extLst>
          </p:cNvPr>
          <p:cNvSpPr>
            <a:spLocks noGrp="1"/>
          </p:cNvSpPr>
          <p:nvPr>
            <p:ph type="ctrTitle" hasCustomPrompt="1"/>
          </p:nvPr>
        </p:nvSpPr>
        <p:spPr>
          <a:xfrm>
            <a:off x="461005" y="5647325"/>
            <a:ext cx="6987102" cy="398571"/>
          </a:xfrm>
          <a:prstGeom prst="rect">
            <a:avLst/>
          </a:prstGeom>
        </p:spPr>
        <p:txBody>
          <a:bodyPr wrap="square" lIns="0" tIns="0" rIns="0" bIns="0">
            <a:spAutoFit/>
          </a:bodyPr>
          <a:lstStyle>
            <a:lvl1pPr>
              <a:defRPr sz="2800" b="0" i="0" kern="1200" cap="all" spc="150" baseline="0">
                <a:solidFill>
                  <a:srgbClr val="FFFFFF"/>
                </a:solidFill>
                <a:latin typeface="+mj-lt"/>
                <a:ea typeface="+mn-ea"/>
                <a:cs typeface="Arial" panose="020B0604020202020204" pitchFamily="34" charset="0"/>
              </a:defRPr>
            </a:lvl1pPr>
          </a:lstStyle>
          <a:p>
            <a:r>
              <a:rPr lang="en-US" dirty="0"/>
              <a:t>Click to edit title</a:t>
            </a:r>
            <a:endParaRPr dirty="0"/>
          </a:p>
        </p:txBody>
      </p:sp>
      <p:sp>
        <p:nvSpPr>
          <p:cNvPr id="8" name="_Footer Line">
            <a:extLst>
              <a:ext uri="{FF2B5EF4-FFF2-40B4-BE49-F238E27FC236}">
                <a16:creationId xmlns:a16="http://schemas.microsoft.com/office/drawing/2014/main" id="{F9755F95-7D3C-4CAB-BE69-1CE668760B23}"/>
              </a:ext>
            </a:extLst>
          </p:cNvPr>
          <p:cNvSpPr/>
          <p:nvPr userDrawn="1"/>
        </p:nvSpPr>
        <p:spPr>
          <a:xfrm flipV="1">
            <a:off x="448056" y="6601213"/>
            <a:ext cx="9464040" cy="45719"/>
          </a:xfrm>
          <a:custGeom>
            <a:avLst/>
            <a:gdLst/>
            <a:ahLst/>
            <a:cxnLst/>
            <a:rect l="l" t="t" r="r" b="b"/>
            <a:pathLst>
              <a:path w="11595735">
                <a:moveTo>
                  <a:pt x="0" y="0"/>
                </a:moveTo>
                <a:lnTo>
                  <a:pt x="11595193" y="0"/>
                </a:lnTo>
              </a:path>
            </a:pathLst>
          </a:custGeom>
          <a:ln w="38100">
            <a:solidFill>
              <a:srgbClr val="D12E28"/>
            </a:solidFill>
          </a:ln>
        </p:spPr>
        <p:txBody>
          <a:bodyPr wrap="square" lIns="0" tIns="0" rIns="0" bIns="0" rtlCol="0"/>
          <a:lstStyle/>
          <a:p>
            <a:endParaRPr sz="1463"/>
          </a:p>
        </p:txBody>
      </p:sp>
      <p:pic>
        <p:nvPicPr>
          <p:cNvPr id="3" name="Picture 2">
            <a:extLst>
              <a:ext uri="{FF2B5EF4-FFF2-40B4-BE49-F238E27FC236}">
                <a16:creationId xmlns:a16="http://schemas.microsoft.com/office/drawing/2014/main" id="{FC509157-F01A-FC4C-B6F4-7399574E8BB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579568" y="500152"/>
            <a:ext cx="2861624" cy="645965"/>
          </a:xfrm>
          <a:prstGeom prst="rect">
            <a:avLst/>
          </a:prstGeom>
        </p:spPr>
      </p:pic>
    </p:spTree>
    <p:extLst>
      <p:ext uri="{BB962C8B-B14F-4D97-AF65-F5344CB8AC3E}">
        <p14:creationId xmlns:p14="http://schemas.microsoft.com/office/powerpoint/2010/main" val="3044895840"/>
      </p:ext>
    </p:extLst>
  </p:cSld>
  <p:clrMapOvr>
    <a:masterClrMapping/>
  </p:clrMapOvr>
  <p:extLst>
    <p:ext uri="{DCECCB84-F9BA-43D5-87BE-67443E8EF086}">
      <p15:sldGuideLst xmlns:p15="http://schemas.microsoft.com/office/powerpoint/2012/main">
        <p15:guide id="1" orient="horz" pos="2160">
          <p15:clr>
            <a:srgbClr val="FBAE40"/>
          </p15:clr>
        </p15:guide>
        <p15:guide id="2" pos="3120">
          <p15:clr>
            <a:srgbClr val="FBAE40"/>
          </p15:clr>
        </p15:guide>
        <p15:guide id="3" pos="5952">
          <p15:clr>
            <a:srgbClr val="FBAE40"/>
          </p15:clr>
        </p15:guide>
        <p15:guide id="4" pos="288">
          <p15:clr>
            <a:srgbClr val="FBAE40"/>
          </p15:clr>
        </p15:guide>
        <p15:guide id="5" orient="horz" pos="3884">
          <p15:clr>
            <a:srgbClr val="FBAE40"/>
          </p15:clr>
        </p15:guide>
        <p15:guide id="6" pos="4299">
          <p15:clr>
            <a:srgbClr val="FBAE40"/>
          </p15:clr>
        </p15:guide>
        <p15:guide id="7" orient="horz" pos="378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2:3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4 October 2023</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4318000" y="6096000"/>
            <a:ext cx="483130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4318001" y="1947672"/>
            <a:ext cx="4831310"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Title R">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4318000" y="1714500"/>
            <a:ext cx="4806949"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3189835"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1" y="1943100"/>
            <a:ext cx="3189836"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L">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899" y="1714500"/>
            <a:ext cx="3175001"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430820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Long">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4 October 2023</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8147048"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3934984"/>
            <a:ext cx="8147049" cy="2089387"/>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8147050" cy="2119313"/>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1054495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Long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4 October 2023</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159566"/>
            <a:ext cx="8147049" cy="1864805"/>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Title Bottom">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993775" y="3934985"/>
            <a:ext cx="8131174"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8147050" cy="1890713"/>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9580991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Long w Top Title">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4 October 2023</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025472"/>
            <a:ext cx="8147049" cy="19989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943099"/>
            <a:ext cx="8147050" cy="1981201"/>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9229811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Long 3:2">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4 October 2023</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8147048"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351338"/>
            <a:ext cx="8147049" cy="1673033"/>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8147050" cy="2549525"/>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10005823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Long 3:2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4 October 2023</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583113"/>
            <a:ext cx="8147049" cy="1441258"/>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Title Bottom">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993776" y="4355673"/>
            <a:ext cx="8131174"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8147050" cy="2320925"/>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6270618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Long 3:2 w Top Title">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4 October 2023</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351338"/>
            <a:ext cx="8147049" cy="1673034"/>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943099"/>
            <a:ext cx="8147050" cy="2336611"/>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486339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ong Chart and Table w Title">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4 October 2023</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4" name="Table">
            <a:extLst>
              <a:ext uri="{FF2B5EF4-FFF2-40B4-BE49-F238E27FC236}">
                <a16:creationId xmlns:a16="http://schemas.microsoft.com/office/drawing/2014/main" id="{932B51FA-CE55-1B4B-AF5B-1B420C4A2AB3}"/>
              </a:ext>
            </a:extLst>
          </p:cNvPr>
          <p:cNvSpPr>
            <a:spLocks noGrp="1"/>
          </p:cNvSpPr>
          <p:nvPr>
            <p:ph type="tbl" sz="quarter" idx="18"/>
          </p:nvPr>
        </p:nvSpPr>
        <p:spPr>
          <a:xfrm>
            <a:off x="977900" y="4351338"/>
            <a:ext cx="8147048" cy="1668462"/>
          </a:xfrm>
          <a:solidFill>
            <a:schemeClr val="tx1">
              <a:lumMod val="10000"/>
              <a:lumOff val="90000"/>
            </a:schemeClr>
          </a:solidFill>
        </p:spPr>
        <p:txBody>
          <a:bodyPr/>
          <a:lstStyle/>
          <a:p>
            <a:r>
              <a:rPr lang="en-US"/>
              <a:t>Click icon to add table</a:t>
            </a:r>
          </a:p>
        </p:txBody>
      </p:sp>
      <p:sp>
        <p:nvSpPr>
          <p:cNvPr id="10" name="Chart">
            <a:extLst>
              <a:ext uri="{FF2B5EF4-FFF2-40B4-BE49-F238E27FC236}">
                <a16:creationId xmlns:a16="http://schemas.microsoft.com/office/drawing/2014/main" id="{2623D900-715A-3247-BE45-23EF1E657179}"/>
              </a:ext>
            </a:extLst>
          </p:cNvPr>
          <p:cNvSpPr>
            <a:spLocks noGrp="1"/>
          </p:cNvSpPr>
          <p:nvPr>
            <p:ph type="chart" sz="quarter" idx="17"/>
          </p:nvPr>
        </p:nvSpPr>
        <p:spPr>
          <a:xfrm>
            <a:off x="977900" y="1943100"/>
            <a:ext cx="8147048" cy="2408238"/>
          </a:xfrm>
          <a:solidFill>
            <a:schemeClr val="tx1">
              <a:lumMod val="10000"/>
              <a:lumOff val="90000"/>
            </a:schemeClr>
          </a:solidFill>
        </p:spPr>
        <p:txBody>
          <a:bodyPr/>
          <a:lstStyle/>
          <a:p>
            <a:r>
              <a:rPr lang="en-US"/>
              <a:t>Click icon to add chart</a:t>
            </a:r>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6779331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4 October 2023</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8147048"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SW">
            <a:extLst>
              <a:ext uri="{FF2B5EF4-FFF2-40B4-BE49-F238E27FC236}">
                <a16:creationId xmlns:a16="http://schemas.microsoft.com/office/drawing/2014/main" id="{543909AF-8B05-5844-80EF-8F9D4B76D9F8}"/>
              </a:ext>
            </a:extLst>
          </p:cNvPr>
          <p:cNvSpPr>
            <a:spLocks noGrp="1"/>
          </p:cNvSpPr>
          <p:nvPr>
            <p:ph sz="quarter" idx="18"/>
          </p:nvPr>
        </p:nvSpPr>
        <p:spPr>
          <a:xfrm>
            <a:off x="977901" y="3934984"/>
            <a:ext cx="3975099" cy="2089387"/>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SE">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3990975" cy="2119313"/>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
        <p:nvSpPr>
          <p:cNvPr id="8" name="Content NE">
            <a:extLst>
              <a:ext uri="{FF2B5EF4-FFF2-40B4-BE49-F238E27FC236}">
                <a16:creationId xmlns:a16="http://schemas.microsoft.com/office/drawing/2014/main" id="{428970E6-7124-41AB-DB90-5F730C73A615}"/>
              </a:ext>
            </a:extLst>
          </p:cNvPr>
          <p:cNvSpPr>
            <a:spLocks noGrp="1"/>
          </p:cNvSpPr>
          <p:nvPr>
            <p:ph sz="quarter" idx="19"/>
          </p:nvPr>
        </p:nvSpPr>
        <p:spPr>
          <a:xfrm>
            <a:off x="5163165" y="1726253"/>
            <a:ext cx="3960800" cy="2119313"/>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SE">
            <a:extLst>
              <a:ext uri="{FF2B5EF4-FFF2-40B4-BE49-F238E27FC236}">
                <a16:creationId xmlns:a16="http://schemas.microsoft.com/office/drawing/2014/main" id="{54C55FA9-DDD3-D8A0-0BE3-04AB0EA470F7}"/>
              </a:ext>
            </a:extLst>
          </p:cNvPr>
          <p:cNvSpPr>
            <a:spLocks noGrp="1"/>
          </p:cNvSpPr>
          <p:nvPr>
            <p:ph sz="quarter" idx="20"/>
          </p:nvPr>
        </p:nvSpPr>
        <p:spPr>
          <a:xfrm>
            <a:off x="5148866" y="3934983"/>
            <a:ext cx="3975099" cy="2089387"/>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475060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our Content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4 October 2023</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SW">
            <a:extLst>
              <a:ext uri="{FF2B5EF4-FFF2-40B4-BE49-F238E27FC236}">
                <a16:creationId xmlns:a16="http://schemas.microsoft.com/office/drawing/2014/main" id="{543909AF-8B05-5844-80EF-8F9D4B76D9F8}"/>
              </a:ext>
            </a:extLst>
          </p:cNvPr>
          <p:cNvSpPr>
            <a:spLocks noGrp="1"/>
          </p:cNvSpPr>
          <p:nvPr>
            <p:ph sz="quarter" idx="18"/>
          </p:nvPr>
        </p:nvSpPr>
        <p:spPr>
          <a:xfrm>
            <a:off x="977902" y="4159566"/>
            <a:ext cx="3990974" cy="1864805"/>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Title SW">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993775" y="3921235"/>
            <a:ext cx="3959225" cy="19663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9" name="Content NW">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3990975" cy="1890713"/>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NW">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3990975"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
        <p:nvSpPr>
          <p:cNvPr id="6" name="Content NE">
            <a:extLst>
              <a:ext uri="{FF2B5EF4-FFF2-40B4-BE49-F238E27FC236}">
                <a16:creationId xmlns:a16="http://schemas.microsoft.com/office/drawing/2014/main" id="{3326878F-2A2D-B73E-53EB-00DEF59E79B7}"/>
              </a:ext>
            </a:extLst>
          </p:cNvPr>
          <p:cNvSpPr>
            <a:spLocks noGrp="1"/>
          </p:cNvSpPr>
          <p:nvPr>
            <p:ph sz="quarter" idx="19"/>
          </p:nvPr>
        </p:nvSpPr>
        <p:spPr>
          <a:xfrm>
            <a:off x="5158335" y="1943100"/>
            <a:ext cx="3966615" cy="1890713"/>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SE">
            <a:extLst>
              <a:ext uri="{FF2B5EF4-FFF2-40B4-BE49-F238E27FC236}">
                <a16:creationId xmlns:a16="http://schemas.microsoft.com/office/drawing/2014/main" id="{C3795A29-12F2-109C-7D3B-387077237E3E}"/>
              </a:ext>
            </a:extLst>
          </p:cNvPr>
          <p:cNvSpPr>
            <a:spLocks noGrp="1"/>
          </p:cNvSpPr>
          <p:nvPr>
            <p:ph sz="quarter" idx="20"/>
          </p:nvPr>
        </p:nvSpPr>
        <p:spPr>
          <a:xfrm>
            <a:off x="5158336" y="4143773"/>
            <a:ext cx="3966614" cy="1864805"/>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Title NE">
            <a:extLst>
              <a:ext uri="{FF2B5EF4-FFF2-40B4-BE49-F238E27FC236}">
                <a16:creationId xmlns:a16="http://schemas.microsoft.com/office/drawing/2014/main" id="{DE64A13A-24EC-A348-5FF1-840B5CD71187}"/>
              </a:ext>
            </a:extLst>
          </p:cNvPr>
          <p:cNvSpPr>
            <a:spLocks noGrp="1"/>
          </p:cNvSpPr>
          <p:nvPr>
            <p:ph type="body" sz="quarter" idx="21" hasCustomPrompt="1"/>
          </p:nvPr>
        </p:nvSpPr>
        <p:spPr>
          <a:xfrm>
            <a:off x="5158335" y="1714500"/>
            <a:ext cx="3990975"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15" name="Content Title SE">
            <a:extLst>
              <a:ext uri="{FF2B5EF4-FFF2-40B4-BE49-F238E27FC236}">
                <a16:creationId xmlns:a16="http://schemas.microsoft.com/office/drawing/2014/main" id="{73E808CD-F33D-575A-5BC4-91A139794ACF}"/>
              </a:ext>
            </a:extLst>
          </p:cNvPr>
          <p:cNvSpPr>
            <a:spLocks noGrp="1"/>
          </p:cNvSpPr>
          <p:nvPr>
            <p:ph type="body" sz="quarter" idx="22" hasCustomPrompt="1"/>
          </p:nvPr>
        </p:nvSpPr>
        <p:spPr>
          <a:xfrm>
            <a:off x="5143500" y="3924300"/>
            <a:ext cx="3959225" cy="19663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Tree>
    <p:extLst>
      <p:ext uri="{BB962C8B-B14F-4D97-AF65-F5344CB8AC3E}">
        <p14:creationId xmlns:p14="http://schemas.microsoft.com/office/powerpoint/2010/main" val="626468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B">
    <p:bg>
      <p:bgPr>
        <a:solidFill>
          <a:schemeClr val="bg1"/>
        </a:solidFill>
        <a:effectLst/>
      </p:bgPr>
    </p:bg>
    <p:spTree>
      <p:nvGrpSpPr>
        <p:cNvPr id="1" name=""/>
        <p:cNvGrpSpPr/>
        <p:nvPr/>
      </p:nvGrpSpPr>
      <p:grpSpPr>
        <a:xfrm>
          <a:off x="0" y="0"/>
          <a:ext cx="0" cy="0"/>
          <a:chOff x="0" y="0"/>
          <a:chExt cx="0" cy="0"/>
        </a:xfrm>
      </p:grpSpPr>
      <p:pic>
        <p:nvPicPr>
          <p:cNvPr id="3" name="_Background Picture">
            <a:extLst>
              <a:ext uri="{FF2B5EF4-FFF2-40B4-BE49-F238E27FC236}">
                <a16:creationId xmlns:a16="http://schemas.microsoft.com/office/drawing/2014/main" id="{F28DA60E-A7E6-4177-B5D1-EF31D90A7454}"/>
              </a:ext>
            </a:extLst>
          </p:cNvPr>
          <p:cNvPicPr preferRelativeResize="0">
            <a:picLocks/>
          </p:cNvPicPr>
          <p:nvPr userDrawn="1"/>
        </p:nvPicPr>
        <p:blipFill rotWithShape="1">
          <a:blip r:embed="rId2">
            <a:extLst>
              <a:ext uri="{BEBA8EAE-BF5A-486C-A8C5-ECC9F3942E4B}">
                <a14:imgProps xmlns:a14="http://schemas.microsoft.com/office/drawing/2010/main">
                  <a14:imgLayer r:embed="rId3">
                    <a14:imgEffect>
                      <a14:saturation sat="25000"/>
                    </a14:imgEffect>
                  </a14:imgLayer>
                </a14:imgProps>
              </a:ext>
              <a:ext uri="{28A0092B-C50C-407E-A947-70E740481C1C}">
                <a14:useLocalDpi xmlns:a14="http://schemas.microsoft.com/office/drawing/2010/main" val="0"/>
              </a:ext>
            </a:extLst>
          </a:blip>
          <a:srcRect t="5725" b="36005"/>
          <a:stretch/>
        </p:blipFill>
        <p:spPr>
          <a:xfrm>
            <a:off x="0" y="2285999"/>
            <a:ext cx="9812740" cy="3125337"/>
          </a:xfrm>
          <a:prstGeom prst="rect">
            <a:avLst/>
          </a:prstGeom>
        </p:spPr>
      </p:pic>
      <p:sp>
        <p:nvSpPr>
          <p:cNvPr id="13" name="_Left Gradient">
            <a:extLst>
              <a:ext uri="{FF2B5EF4-FFF2-40B4-BE49-F238E27FC236}">
                <a16:creationId xmlns:a16="http://schemas.microsoft.com/office/drawing/2014/main" id="{F5B8FC14-1311-4784-AD0E-EC6AF7811891}"/>
              </a:ext>
            </a:extLst>
          </p:cNvPr>
          <p:cNvSpPr/>
          <p:nvPr userDrawn="1"/>
        </p:nvSpPr>
        <p:spPr>
          <a:xfrm rot="16200000">
            <a:off x="3336901" y="-1050654"/>
            <a:ext cx="3124201" cy="9798002"/>
          </a:xfrm>
          <a:prstGeom prst="rect">
            <a:avLst/>
          </a:prstGeom>
          <a:gradFill>
            <a:gsLst>
              <a:gs pos="23000">
                <a:srgbClr val="06031B"/>
              </a:gs>
              <a:gs pos="100000">
                <a:schemeClr val="bg1">
                  <a:lumMod val="95000"/>
                  <a:alpha val="52000"/>
                </a:schemeClr>
              </a:gs>
              <a:gs pos="51000">
                <a:srgbClr val="271A73">
                  <a:alpha val="69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_Red Sidebar">
            <a:extLst>
              <a:ext uri="{FF2B5EF4-FFF2-40B4-BE49-F238E27FC236}">
                <a16:creationId xmlns:a16="http://schemas.microsoft.com/office/drawing/2014/main" id="{64DAF4AE-D5C4-47F9-B1F0-C56B2C2366CA}"/>
              </a:ext>
            </a:extLst>
          </p:cNvPr>
          <p:cNvSpPr/>
          <p:nvPr userDrawn="1"/>
        </p:nvSpPr>
        <p:spPr>
          <a:xfrm flipH="1">
            <a:off x="9798000" y="2285997"/>
            <a:ext cx="108000" cy="3124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_Footer Line">
            <a:extLst>
              <a:ext uri="{FF2B5EF4-FFF2-40B4-BE49-F238E27FC236}">
                <a16:creationId xmlns:a16="http://schemas.microsoft.com/office/drawing/2014/main" id="{2D074338-30F1-4FBE-963F-57A7E82365EE}"/>
              </a:ext>
            </a:extLst>
          </p:cNvPr>
          <p:cNvSpPr/>
          <p:nvPr userDrawn="1"/>
        </p:nvSpPr>
        <p:spPr>
          <a:xfrm flipV="1">
            <a:off x="1" y="6453336"/>
            <a:ext cx="7772400" cy="67600"/>
          </a:xfrm>
          <a:custGeom>
            <a:avLst/>
            <a:gdLst/>
            <a:ahLst/>
            <a:cxnLst/>
            <a:rect l="l" t="t" r="r" b="b"/>
            <a:pathLst>
              <a:path w="5758815">
                <a:moveTo>
                  <a:pt x="0" y="0"/>
                </a:moveTo>
                <a:lnTo>
                  <a:pt x="5758218" y="0"/>
                </a:lnTo>
              </a:path>
            </a:pathLst>
          </a:custGeom>
          <a:ln w="12700">
            <a:solidFill>
              <a:schemeClr val="accent2"/>
            </a:solidFill>
          </a:ln>
        </p:spPr>
        <p:txBody>
          <a:bodyPr wrap="square" lIns="0" tIns="0" rIns="0" bIns="0" rtlCol="0"/>
          <a:lstStyle/>
          <a:p>
            <a:endParaRPr sz="1463"/>
          </a:p>
        </p:txBody>
      </p:sp>
      <p:sp>
        <p:nvSpPr>
          <p:cNvPr id="8" name="_Page Number x">
            <a:extLst>
              <a:ext uri="{FF2B5EF4-FFF2-40B4-BE49-F238E27FC236}">
                <a16:creationId xmlns:a16="http://schemas.microsoft.com/office/drawing/2014/main" id="{6DC44914-55A9-264E-8575-EF9130453419}"/>
              </a:ext>
            </a:extLst>
          </p:cNvPr>
          <p:cNvSpPr>
            <a:spLocks noGrp="1"/>
          </p:cNvSpPr>
          <p:nvPr>
            <p:ph type="sldNum" sz="quarter" idx="12"/>
          </p:nvPr>
        </p:nvSpPr>
        <p:spPr>
          <a:xfrm>
            <a:off x="9208685" y="1807859"/>
            <a:ext cx="576581" cy="329184"/>
          </a:xfrm>
        </p:spPr>
        <p:txBody>
          <a:bodyPr/>
          <a:lstStyle/>
          <a:p>
            <a:fld id="{4D6F2D72-4CB1-486D-B1A1-88BC527D97A4}" type="slidenum">
              <a:rPr lang="en-GB" smtClean="0"/>
              <a:pPr/>
              <a:t>‹#›</a:t>
            </a:fld>
            <a:r>
              <a:rPr lang="en-GB"/>
              <a:t> </a:t>
            </a:r>
            <a:endParaRPr lang="en-GB" dirty="0"/>
          </a:p>
        </p:txBody>
      </p:sp>
      <p:sp>
        <p:nvSpPr>
          <p:cNvPr id="7" name="Document Code">
            <a:extLst>
              <a:ext uri="{FF2B5EF4-FFF2-40B4-BE49-F238E27FC236}">
                <a16:creationId xmlns:a16="http://schemas.microsoft.com/office/drawing/2014/main" id="{BB47E38D-B1A8-8643-9C5F-09922957023C}"/>
              </a:ext>
            </a:extLst>
          </p:cNvPr>
          <p:cNvSpPr>
            <a:spLocks noGrp="1"/>
          </p:cNvSpPr>
          <p:nvPr>
            <p:ph type="ftr" sz="quarter" idx="11"/>
          </p:nvPr>
        </p:nvSpPr>
        <p:spPr>
          <a:xfrm rot="16200000">
            <a:off x="-396449" y="5871918"/>
            <a:ext cx="1046559" cy="123111"/>
          </a:xfrm>
        </p:spPr>
        <p:txBody>
          <a:bodyPr/>
          <a:lstStyle/>
          <a:p>
            <a:r>
              <a:rPr lang="en-US" dirty="0"/>
              <a:t>Document Code</a:t>
            </a:r>
          </a:p>
        </p:txBody>
      </p:sp>
      <p:sp>
        <p:nvSpPr>
          <p:cNvPr id="12" name="_Confidential">
            <a:extLst>
              <a:ext uri="{FF2B5EF4-FFF2-40B4-BE49-F238E27FC236}">
                <a16:creationId xmlns:a16="http://schemas.microsoft.com/office/drawing/2014/main" id="{D95578A3-B718-43FB-ABD3-99427DB02B18}"/>
              </a:ext>
            </a:extLst>
          </p:cNvPr>
          <p:cNvSpPr txBox="1"/>
          <p:nvPr userDrawn="1"/>
        </p:nvSpPr>
        <p:spPr>
          <a:xfrm>
            <a:off x="3941594" y="6599110"/>
            <a:ext cx="1547813" cy="150426"/>
          </a:xfrm>
          <a:prstGeom prst="rect">
            <a:avLst/>
          </a:prstGeom>
        </p:spPr>
        <p:txBody>
          <a:bodyPr vert="horz" wrap="square" lIns="0" tIns="10319" rIns="0" bIns="0" rtlCol="0">
            <a:spAutoFit/>
          </a:bodyPr>
          <a:lstStyle/>
          <a:p>
            <a:pPr marL="10319" algn="ctr">
              <a:lnSpc>
                <a:spcPct val="100000"/>
              </a:lnSpc>
              <a:spcBef>
                <a:spcPts val="81"/>
              </a:spcBef>
            </a:pPr>
            <a:r>
              <a:rPr lang="en-GB" sz="900" b="0" spc="50" baseline="0" dirty="0">
                <a:solidFill>
                  <a:schemeClr val="tx1">
                    <a:lumMod val="75000"/>
                    <a:lumOff val="25000"/>
                  </a:schemeClr>
                </a:solidFill>
                <a:latin typeface="+mj-lt"/>
                <a:cs typeface="Muli-ExtraBold"/>
              </a:rPr>
              <a:t>PRIVATE &amp; CONFIDENTIAL</a:t>
            </a:r>
            <a:endParaRPr sz="900" b="0" spc="50" baseline="0" dirty="0">
              <a:solidFill>
                <a:schemeClr val="tx1">
                  <a:lumMod val="75000"/>
                  <a:lumOff val="25000"/>
                </a:schemeClr>
              </a:solidFill>
              <a:latin typeface="+mj-lt"/>
              <a:cs typeface="Muli"/>
            </a:endParaRPr>
          </a:p>
        </p:txBody>
      </p:sp>
      <p:sp>
        <p:nvSpPr>
          <p:cNvPr id="14" name="_Page Number">
            <a:extLst>
              <a:ext uri="{FF2B5EF4-FFF2-40B4-BE49-F238E27FC236}">
                <a16:creationId xmlns:a16="http://schemas.microsoft.com/office/drawing/2014/main" id="{A6906AB3-4D08-994A-8654-9CB3353BBF70}"/>
              </a:ext>
            </a:extLst>
          </p:cNvPr>
          <p:cNvSpPr txBox="1"/>
          <p:nvPr userDrawn="1"/>
        </p:nvSpPr>
        <p:spPr>
          <a:xfrm>
            <a:off x="7253277" y="6594890"/>
            <a:ext cx="512064" cy="138499"/>
          </a:xfrm>
          <a:prstGeom prst="rect">
            <a:avLst/>
          </a:prstGeom>
          <a:noFill/>
        </p:spPr>
        <p:txBody>
          <a:bodyPr wrap="square" lIns="0" tIns="0" rIns="0" bIns="0" rtlCol="0">
            <a:spAutoFit/>
          </a:bodyPr>
          <a:lstStyle/>
          <a:p>
            <a:pPr algn="r"/>
            <a:fld id="{4D6F2D72-4CB1-486D-B1A1-88BC527D97A4}" type="slidenum">
              <a:rPr lang="en-GB" sz="900" smtClean="0">
                <a:solidFill>
                  <a:schemeClr val="tx1">
                    <a:lumMod val="75000"/>
                    <a:lumOff val="25000"/>
                  </a:schemeClr>
                </a:solidFill>
                <a:latin typeface="+mj-lt"/>
              </a:rPr>
              <a:pPr algn="r"/>
              <a:t>‹#›</a:t>
            </a:fld>
            <a:endParaRPr lang="en-US" sz="900" dirty="0">
              <a:solidFill>
                <a:schemeClr val="tx1">
                  <a:lumMod val="75000"/>
                  <a:lumOff val="25000"/>
                </a:schemeClr>
              </a:solidFill>
              <a:latin typeface="+mj-lt"/>
            </a:endParaRPr>
          </a:p>
        </p:txBody>
      </p:sp>
      <p:sp>
        <p:nvSpPr>
          <p:cNvPr id="6" name="Date">
            <a:extLst>
              <a:ext uri="{FF2B5EF4-FFF2-40B4-BE49-F238E27FC236}">
                <a16:creationId xmlns:a16="http://schemas.microsoft.com/office/drawing/2014/main" id="{F936FBD9-C5DE-8D48-BD68-549672570E37}"/>
              </a:ext>
            </a:extLst>
          </p:cNvPr>
          <p:cNvSpPr>
            <a:spLocks noGrp="1"/>
          </p:cNvSpPr>
          <p:nvPr>
            <p:ph type="dt" sz="half" idx="10"/>
          </p:nvPr>
        </p:nvSpPr>
        <p:spPr/>
        <p:txBody>
          <a:bodyPr/>
          <a:lstStyle/>
          <a:p>
            <a:fld id="{97556E8B-0A47-5B4E-9FDB-B8A05728CEB8}" type="datetime3">
              <a:rPr lang="en-US" smtClean="0"/>
              <a:pPr/>
              <a:t>4 October 2023</a:t>
            </a:fld>
            <a:endParaRPr lang="en-US" dirty="0"/>
          </a:p>
        </p:txBody>
      </p:sp>
      <p:sp>
        <p:nvSpPr>
          <p:cNvPr id="36" name="Title">
            <a:extLst>
              <a:ext uri="{FF2B5EF4-FFF2-40B4-BE49-F238E27FC236}">
                <a16:creationId xmlns:a16="http://schemas.microsoft.com/office/drawing/2014/main" id="{592822F8-A1CA-4A06-88C8-56575B949DED}"/>
              </a:ext>
            </a:extLst>
          </p:cNvPr>
          <p:cNvSpPr>
            <a:spLocks noGrp="1"/>
          </p:cNvSpPr>
          <p:nvPr>
            <p:ph type="title" hasCustomPrompt="1"/>
          </p:nvPr>
        </p:nvSpPr>
        <p:spPr>
          <a:xfrm>
            <a:off x="974028" y="4428403"/>
            <a:ext cx="7898686" cy="332399"/>
          </a:xfrm>
        </p:spPr>
        <p:txBody>
          <a:bodyPr lIns="0" tIns="0" rIns="0" bIns="0" anchor="b" anchorCtr="0"/>
          <a:lstStyle>
            <a:lvl1pPr>
              <a:defRPr sz="2400" b="0" i="0" spc="100" baseline="0" dirty="0">
                <a:solidFill>
                  <a:schemeClr val="bg1"/>
                </a:solidFill>
                <a:latin typeface="+mj-lt"/>
                <a:ea typeface="+mj-ea"/>
                <a:cs typeface="Arial" panose="020B0604020202020204" pitchFamily="34" charset="0"/>
              </a:defRPr>
            </a:lvl1pPr>
          </a:lstStyle>
          <a:p>
            <a:r>
              <a:rPr lang="en-US" dirty="0"/>
              <a:t>Click to edit section title</a:t>
            </a:r>
            <a:endParaRPr dirty="0"/>
          </a:p>
        </p:txBody>
      </p:sp>
      <p:pic>
        <p:nvPicPr>
          <p:cNvPr id="15" name="Picture 14" descr="Logo&#10;&#10;Description automatically generated">
            <a:extLst>
              <a:ext uri="{FF2B5EF4-FFF2-40B4-BE49-F238E27FC236}">
                <a16:creationId xmlns:a16="http://schemas.microsoft.com/office/drawing/2014/main" id="{991FC7CC-B3A6-9B42-AA68-3D97D707A3E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829097" y="6330189"/>
            <a:ext cx="1838996" cy="398051"/>
          </a:xfrm>
          <a:prstGeom prst="rect">
            <a:avLst/>
          </a:prstGeom>
        </p:spPr>
      </p:pic>
    </p:spTree>
    <p:extLst>
      <p:ext uri="{BB962C8B-B14F-4D97-AF65-F5344CB8AC3E}">
        <p14:creationId xmlns:p14="http://schemas.microsoft.com/office/powerpoint/2010/main" val="41994600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_Page Number x">
            <a:extLst>
              <a:ext uri="{FF2B5EF4-FFF2-40B4-BE49-F238E27FC236}">
                <a16:creationId xmlns:a16="http://schemas.microsoft.com/office/drawing/2014/main" id="{71101D81-44FE-444A-B6A6-67FB57A1FCE9}"/>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5" name="Document Code">
            <a:extLst>
              <a:ext uri="{FF2B5EF4-FFF2-40B4-BE49-F238E27FC236}">
                <a16:creationId xmlns:a16="http://schemas.microsoft.com/office/drawing/2014/main" id="{D1C23FBC-08E2-A14E-8E07-5D8FB11170C0}"/>
              </a:ext>
            </a:extLst>
          </p:cNvPr>
          <p:cNvSpPr>
            <a:spLocks noGrp="1"/>
          </p:cNvSpPr>
          <p:nvPr>
            <p:ph type="ftr" sz="quarter" idx="12"/>
          </p:nvPr>
        </p:nvSpPr>
        <p:spPr/>
        <p:txBody>
          <a:bodyPr/>
          <a:lstStyle/>
          <a:p>
            <a:r>
              <a:rPr lang="en-US"/>
              <a:t>Document Code</a:t>
            </a:r>
            <a:endParaRPr lang="en-US" dirty="0"/>
          </a:p>
        </p:txBody>
      </p:sp>
      <p:sp>
        <p:nvSpPr>
          <p:cNvPr id="4" name="Date">
            <a:extLst>
              <a:ext uri="{FF2B5EF4-FFF2-40B4-BE49-F238E27FC236}">
                <a16:creationId xmlns:a16="http://schemas.microsoft.com/office/drawing/2014/main" id="{E1F41ACE-8251-D843-A62C-60D25FF2408B}"/>
              </a:ext>
            </a:extLst>
          </p:cNvPr>
          <p:cNvSpPr>
            <a:spLocks noGrp="1"/>
          </p:cNvSpPr>
          <p:nvPr>
            <p:ph type="dt" sz="half" idx="11"/>
          </p:nvPr>
        </p:nvSpPr>
        <p:spPr/>
        <p:txBody>
          <a:bodyPr/>
          <a:lstStyle/>
          <a:p>
            <a:fld id="{97556E8B-0A47-5B4E-9FDB-B8A05728CEB8}" type="datetime3">
              <a:rPr lang="en-US" smtClean="0"/>
              <a:pPr/>
              <a:t>4 October 2023</a:t>
            </a:fld>
            <a:endParaRPr lang="en-US" dirty="0"/>
          </a:p>
        </p:txBody>
      </p:sp>
      <p:sp>
        <p:nvSpPr>
          <p:cNvPr id="2" name="Title">
            <a:extLst>
              <a:ext uri="{FF2B5EF4-FFF2-40B4-BE49-F238E27FC236}">
                <a16:creationId xmlns:a16="http://schemas.microsoft.com/office/drawing/2014/main" id="{58FDDDF9-1A13-CF49-96FC-2EF22D0B46B1}"/>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0981752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w Takeaway">
    <p:spTree>
      <p:nvGrpSpPr>
        <p:cNvPr id="1" name=""/>
        <p:cNvGrpSpPr/>
        <p:nvPr/>
      </p:nvGrpSpPr>
      <p:grpSpPr>
        <a:xfrm>
          <a:off x="0" y="0"/>
          <a:ext cx="0" cy="0"/>
          <a:chOff x="0" y="0"/>
          <a:chExt cx="0" cy="0"/>
        </a:xfrm>
      </p:grpSpPr>
      <p:sp>
        <p:nvSpPr>
          <p:cNvPr id="3" name="_Page Number x">
            <a:extLst>
              <a:ext uri="{FF2B5EF4-FFF2-40B4-BE49-F238E27FC236}">
                <a16:creationId xmlns:a16="http://schemas.microsoft.com/office/drawing/2014/main" id="{71101D81-44FE-444A-B6A6-67FB57A1FCE9}"/>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5" name="Document Code">
            <a:extLst>
              <a:ext uri="{FF2B5EF4-FFF2-40B4-BE49-F238E27FC236}">
                <a16:creationId xmlns:a16="http://schemas.microsoft.com/office/drawing/2014/main" id="{D1C23FBC-08E2-A14E-8E07-5D8FB11170C0}"/>
              </a:ext>
            </a:extLst>
          </p:cNvPr>
          <p:cNvSpPr>
            <a:spLocks noGrp="1"/>
          </p:cNvSpPr>
          <p:nvPr>
            <p:ph type="ftr" sz="quarter" idx="12"/>
          </p:nvPr>
        </p:nvSpPr>
        <p:spPr/>
        <p:txBody>
          <a:bodyPr/>
          <a:lstStyle/>
          <a:p>
            <a:r>
              <a:rPr lang="en-US"/>
              <a:t>Document Code</a:t>
            </a:r>
            <a:endParaRPr lang="en-US" dirty="0"/>
          </a:p>
        </p:txBody>
      </p:sp>
      <p:sp>
        <p:nvSpPr>
          <p:cNvPr id="4" name="Date">
            <a:extLst>
              <a:ext uri="{FF2B5EF4-FFF2-40B4-BE49-F238E27FC236}">
                <a16:creationId xmlns:a16="http://schemas.microsoft.com/office/drawing/2014/main" id="{E1F41ACE-8251-D843-A62C-60D25FF2408B}"/>
              </a:ext>
            </a:extLst>
          </p:cNvPr>
          <p:cNvSpPr>
            <a:spLocks noGrp="1"/>
          </p:cNvSpPr>
          <p:nvPr>
            <p:ph type="dt" sz="half" idx="11"/>
          </p:nvPr>
        </p:nvSpPr>
        <p:spPr/>
        <p:txBody>
          <a:bodyPr/>
          <a:lstStyle/>
          <a:p>
            <a:fld id="{97556E8B-0A47-5B4E-9FDB-B8A05728CEB8}" type="datetime3">
              <a:rPr lang="en-US" smtClean="0"/>
              <a:pPr/>
              <a:t>4 October 2023</a:t>
            </a:fld>
            <a:endParaRPr lang="en-US" dirty="0"/>
          </a:p>
        </p:txBody>
      </p:sp>
      <p:sp>
        <p:nvSpPr>
          <p:cNvPr id="6" name="Takeaway">
            <a:extLst>
              <a:ext uri="{FF2B5EF4-FFF2-40B4-BE49-F238E27FC236}">
                <a16:creationId xmlns:a16="http://schemas.microsoft.com/office/drawing/2014/main" id="{42D88858-AD18-EF46-8120-719FF25E64F5}"/>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58FDDDF9-1A13-CF49-96FC-2EF22D0B46B1}"/>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42242110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Key">
    <p:spTree>
      <p:nvGrpSpPr>
        <p:cNvPr id="1" name=""/>
        <p:cNvGrpSpPr/>
        <p:nvPr/>
      </p:nvGrpSpPr>
      <p:grpSpPr>
        <a:xfrm>
          <a:off x="0" y="0"/>
          <a:ext cx="0" cy="0"/>
          <a:chOff x="0" y="0"/>
          <a:chExt cx="0" cy="0"/>
        </a:xfrm>
      </p:grpSpPr>
      <p:sp>
        <p:nvSpPr>
          <p:cNvPr id="3" name="_Page Number x">
            <a:extLst>
              <a:ext uri="{FF2B5EF4-FFF2-40B4-BE49-F238E27FC236}">
                <a16:creationId xmlns:a16="http://schemas.microsoft.com/office/drawing/2014/main" id="{71101D81-44FE-444A-B6A6-67FB57A1FCE9}"/>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E1F41ACE-8251-D843-A62C-60D25FF2408B}"/>
              </a:ext>
            </a:extLst>
          </p:cNvPr>
          <p:cNvSpPr>
            <a:spLocks noGrp="1"/>
          </p:cNvSpPr>
          <p:nvPr>
            <p:ph type="dt" sz="half" idx="11"/>
          </p:nvPr>
        </p:nvSpPr>
        <p:spPr/>
        <p:txBody>
          <a:bodyPr/>
          <a:lstStyle/>
          <a:p>
            <a:fld id="{97556E8B-0A47-5B4E-9FDB-B8A05728CEB8}" type="datetime3">
              <a:rPr lang="en-US" smtClean="0"/>
              <a:pPr/>
              <a:t>4 October 2023</a:t>
            </a:fld>
            <a:endParaRPr lang="en-US" dirty="0"/>
          </a:p>
        </p:txBody>
      </p:sp>
      <p:sp>
        <p:nvSpPr>
          <p:cNvPr id="8" name="Background">
            <a:extLst>
              <a:ext uri="{FF2B5EF4-FFF2-40B4-BE49-F238E27FC236}">
                <a16:creationId xmlns:a16="http://schemas.microsoft.com/office/drawing/2014/main" id="{41E8B0BB-1145-8141-BF92-2A78C0995A7E}"/>
              </a:ext>
            </a:extLst>
          </p:cNvPr>
          <p:cNvSpPr/>
          <p:nvPr userDrawn="1"/>
        </p:nvSpPr>
        <p:spPr>
          <a:xfrm>
            <a:off x="977900" y="1485900"/>
            <a:ext cx="8147051" cy="46101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ocument Code">
            <a:extLst>
              <a:ext uri="{FF2B5EF4-FFF2-40B4-BE49-F238E27FC236}">
                <a16:creationId xmlns:a16="http://schemas.microsoft.com/office/drawing/2014/main" id="{D1C23FBC-08E2-A14E-8E07-5D8FB11170C0}"/>
              </a:ext>
            </a:extLst>
          </p:cNvPr>
          <p:cNvSpPr>
            <a:spLocks noGrp="1"/>
          </p:cNvSpPr>
          <p:nvPr>
            <p:ph type="ftr" sz="quarter" idx="12"/>
          </p:nvPr>
        </p:nvSpPr>
        <p:spPr/>
        <p:txBody>
          <a:bodyPr/>
          <a:lstStyle/>
          <a:p>
            <a:r>
              <a:rPr lang="en-US"/>
              <a:t>Document Code</a:t>
            </a:r>
            <a:endParaRPr lang="en-US" dirty="0"/>
          </a:p>
        </p:txBody>
      </p:sp>
      <p:sp>
        <p:nvSpPr>
          <p:cNvPr id="7" name="Content">
            <a:extLst>
              <a:ext uri="{FF2B5EF4-FFF2-40B4-BE49-F238E27FC236}">
                <a16:creationId xmlns:a16="http://schemas.microsoft.com/office/drawing/2014/main" id="{61B9E6D4-AA43-8845-8A3C-AC6D4AD1E58E}"/>
              </a:ext>
            </a:extLst>
          </p:cNvPr>
          <p:cNvSpPr>
            <a:spLocks noGrp="1"/>
          </p:cNvSpPr>
          <p:nvPr>
            <p:ph type="body" sz="quarter" idx="13" hasCustomPrompt="1"/>
          </p:nvPr>
        </p:nvSpPr>
        <p:spPr>
          <a:xfrm>
            <a:off x="978409" y="1485900"/>
            <a:ext cx="8146542" cy="323165"/>
          </a:xfrm>
        </p:spPr>
        <p:txBody>
          <a:bodyPr lIns="91440" tIns="91440" rIns="91440" bIns="91440"/>
          <a:lstStyle>
            <a:lvl1pPr marL="0" indent="0">
              <a:spcAft>
                <a:spcPts val="0"/>
              </a:spcAft>
              <a:buNone/>
              <a:defRPr sz="900">
                <a:latin typeface="+mn-lt"/>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add asset class name</a:t>
            </a:r>
          </a:p>
        </p:txBody>
      </p:sp>
      <p:sp>
        <p:nvSpPr>
          <p:cNvPr id="2" name="Title">
            <a:extLst>
              <a:ext uri="{FF2B5EF4-FFF2-40B4-BE49-F238E27FC236}">
                <a16:creationId xmlns:a16="http://schemas.microsoft.com/office/drawing/2014/main" id="{58FDDDF9-1A13-CF49-96FC-2EF22D0B46B1}"/>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42360921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3" name="_Page Number x">
            <a:extLst>
              <a:ext uri="{FF2B5EF4-FFF2-40B4-BE49-F238E27FC236}">
                <a16:creationId xmlns:a16="http://schemas.microsoft.com/office/drawing/2014/main" id="{71101D81-44FE-444A-B6A6-67FB57A1FCE9}"/>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5" name="Document Code">
            <a:extLst>
              <a:ext uri="{FF2B5EF4-FFF2-40B4-BE49-F238E27FC236}">
                <a16:creationId xmlns:a16="http://schemas.microsoft.com/office/drawing/2014/main" id="{D1C23FBC-08E2-A14E-8E07-5D8FB11170C0}"/>
              </a:ext>
            </a:extLst>
          </p:cNvPr>
          <p:cNvSpPr>
            <a:spLocks noGrp="1"/>
          </p:cNvSpPr>
          <p:nvPr>
            <p:ph type="ftr" sz="quarter" idx="12"/>
          </p:nvPr>
        </p:nvSpPr>
        <p:spPr/>
        <p:txBody>
          <a:bodyPr/>
          <a:lstStyle/>
          <a:p>
            <a:r>
              <a:rPr lang="en-US"/>
              <a:t>Document Code</a:t>
            </a:r>
            <a:endParaRPr lang="en-US" dirty="0"/>
          </a:p>
        </p:txBody>
      </p:sp>
      <p:sp>
        <p:nvSpPr>
          <p:cNvPr id="4" name="Date">
            <a:extLst>
              <a:ext uri="{FF2B5EF4-FFF2-40B4-BE49-F238E27FC236}">
                <a16:creationId xmlns:a16="http://schemas.microsoft.com/office/drawing/2014/main" id="{E1F41ACE-8251-D843-A62C-60D25FF2408B}"/>
              </a:ext>
            </a:extLst>
          </p:cNvPr>
          <p:cNvSpPr>
            <a:spLocks noGrp="1"/>
          </p:cNvSpPr>
          <p:nvPr>
            <p:ph type="dt" sz="half" idx="11"/>
          </p:nvPr>
        </p:nvSpPr>
        <p:spPr/>
        <p:txBody>
          <a:bodyPr/>
          <a:lstStyle/>
          <a:p>
            <a:fld id="{97556E8B-0A47-5B4E-9FDB-B8A05728CEB8}" type="datetime3">
              <a:rPr lang="en-US" smtClean="0"/>
              <a:pPr/>
              <a:t>4 October 2023</a:t>
            </a:fld>
            <a:endParaRPr lang="en-US" dirty="0"/>
          </a:p>
        </p:txBody>
      </p:sp>
      <p:sp>
        <p:nvSpPr>
          <p:cNvPr id="6" name="_Disclaimer Text">
            <a:extLst>
              <a:ext uri="{FF2B5EF4-FFF2-40B4-BE49-F238E27FC236}">
                <a16:creationId xmlns:a16="http://schemas.microsoft.com/office/drawing/2014/main" id="{F4987954-63A9-EC41-B2E9-A1C67EFFEEEA}"/>
              </a:ext>
            </a:extLst>
          </p:cNvPr>
          <p:cNvSpPr txBox="1">
            <a:spLocks/>
          </p:cNvSpPr>
          <p:nvPr userDrawn="1"/>
        </p:nvSpPr>
        <p:spPr>
          <a:xfrm>
            <a:off x="980495" y="1877926"/>
            <a:ext cx="8143625" cy="3735477"/>
          </a:xfrm>
          <a:prstGeom prst="rect">
            <a:avLst/>
          </a:prstGeom>
        </p:spPr>
        <p:txBody>
          <a:bodyPr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50" dirty="0">
                <a:solidFill>
                  <a:srgbClr val="212121"/>
                </a:solidFill>
                <a:effectLst/>
                <a:latin typeface="+mn-lt"/>
                <a:ea typeface="Calibri" panose="020F0502020204030204" pitchFamily="34" charset="0"/>
              </a:rPr>
              <a:t>This document is not intended for use or distribution by any person in any jurisdiction in which it is not authorised or permitted, or to anyone who would be an unlawful recipient. The original recipient is solely responsible for any actions in further distributing this document, and in doing so should be satisfied that there is no breach of local legislation or regulation. This document should not be reproduced or distributed except via original recipients acting as professional intermediaries. This document is not for distribution in the United States. Any opinions expressed herein are those at the date this document is issued. Data, models and other statistics are sourced from our own records, unless otherwise stated. We believe that the information contained is from reliable sources, but we do not guarantee the relevance, accuracy or completeness thereof. Unless otherwise provided under UK law, CAIM does not accept liability for irrelevant, inaccurate or incomplete information contained, or for the correctness of opinions expressed. The value of investments may fluctuate, and it is possible that an investor may incur losses, including a loss of the principal invested. Past performance is not indicative of future performance. Investors whose reference currency differs from that in which the underlying assets are invested may be subject to exchange rate movements that alter the value of their investments. This document is only intended for use by the original recipient, either a CAIM client or prospective client, and does not constitute investment advice or an offer or solicitation to buy or sell.</a:t>
            </a:r>
          </a:p>
          <a:p>
            <a:endParaRPr lang="en-GB" sz="1150" dirty="0">
              <a:solidFill>
                <a:srgbClr val="212121"/>
              </a:solidFill>
              <a:effectLst/>
              <a:latin typeface="+mn-lt"/>
              <a:ea typeface="Calibri" panose="020F0502020204030204" pitchFamily="34" charset="0"/>
            </a:endParaRPr>
          </a:p>
          <a:p>
            <a:endParaRPr lang="en-GB" sz="1150" dirty="0">
              <a:solidFill>
                <a:srgbClr val="212121"/>
              </a:solidFill>
              <a:effectLst/>
              <a:latin typeface="+mn-lt"/>
              <a:ea typeface="Calibri" panose="020F0502020204030204" pitchFamily="34" charset="0"/>
            </a:endParaRPr>
          </a:p>
          <a:p>
            <a:endParaRPr lang="en-GB" sz="1150" dirty="0">
              <a:solidFill>
                <a:srgbClr val="212121"/>
              </a:solidFill>
              <a:effectLst/>
              <a:latin typeface="+mn-lt"/>
              <a:ea typeface="Calibri" panose="020F0502020204030204" pitchFamily="34" charset="0"/>
            </a:endParaRPr>
          </a:p>
          <a:p>
            <a:endParaRPr lang="en-GB" sz="1150" dirty="0">
              <a:solidFill>
                <a:srgbClr val="212121"/>
              </a:solidFill>
              <a:effectLst/>
              <a:latin typeface="+mn-lt"/>
              <a:ea typeface="Calibri" panose="020F0502020204030204" pitchFamily="34" charset="0"/>
            </a:endParaRPr>
          </a:p>
          <a:p>
            <a:endParaRPr lang="en-GB" sz="1150" dirty="0">
              <a:effectLst/>
              <a:latin typeface="+mn-lt"/>
              <a:ea typeface="Calibri" panose="020F0502020204030204" pitchFamily="34" charset="0"/>
            </a:endParaRPr>
          </a:p>
          <a:p>
            <a:r>
              <a:rPr lang="en-GB" sz="1150" dirty="0">
                <a:solidFill>
                  <a:srgbClr val="212121"/>
                </a:solidFill>
                <a:effectLst/>
                <a:latin typeface="+mn-lt"/>
                <a:ea typeface="Calibri" panose="020F0502020204030204" pitchFamily="34" charset="0"/>
              </a:rPr>
              <a:t> </a:t>
            </a:r>
            <a:endParaRPr lang="en-GB" sz="1150" dirty="0">
              <a:effectLst/>
              <a:latin typeface="+mn-lt"/>
              <a:ea typeface="Calibri" panose="020F0502020204030204" pitchFamily="34" charset="0"/>
            </a:endParaRPr>
          </a:p>
          <a:p>
            <a:r>
              <a:rPr lang="en-GB" sz="1150" dirty="0">
                <a:solidFill>
                  <a:srgbClr val="212121"/>
                </a:solidFill>
                <a:effectLst/>
                <a:latin typeface="+mn-lt"/>
                <a:ea typeface="Calibri" panose="020F0502020204030204" pitchFamily="34" charset="0"/>
              </a:rPr>
              <a:t>CAIM (Company Registration No.  02169973) has its registered office at The Rex Building, 62 Queen</a:t>
            </a:r>
            <a:endParaRPr lang="en-GB" sz="1150" dirty="0">
              <a:effectLst/>
              <a:latin typeface="+mn-lt"/>
              <a:ea typeface="Calibri" panose="020F0502020204030204" pitchFamily="34" charset="0"/>
            </a:endParaRPr>
          </a:p>
          <a:p>
            <a:r>
              <a:rPr lang="en-GB" sz="1150" dirty="0">
                <a:solidFill>
                  <a:srgbClr val="212121"/>
                </a:solidFill>
                <a:effectLst/>
                <a:latin typeface="+mn-lt"/>
                <a:ea typeface="Calibri" panose="020F0502020204030204" pitchFamily="34" charset="0"/>
              </a:rPr>
              <a:t>Street, London EC4R 1EB</a:t>
            </a:r>
            <a:r>
              <a:rPr lang="en-GB" sz="1150" dirty="0">
                <a:effectLst/>
                <a:latin typeface="+mn-lt"/>
                <a:ea typeface="Calibri" panose="020F0502020204030204" pitchFamily="34" charset="0"/>
              </a:rPr>
              <a:t>. CAIM is authorised and regulated by the Financial Conduct Authority. ©CAIM 2023.</a:t>
            </a:r>
          </a:p>
        </p:txBody>
      </p:sp>
      <p:sp>
        <p:nvSpPr>
          <p:cNvPr id="7" name="_Disclaimer Title">
            <a:extLst>
              <a:ext uri="{FF2B5EF4-FFF2-40B4-BE49-F238E27FC236}">
                <a16:creationId xmlns:a16="http://schemas.microsoft.com/office/drawing/2014/main" id="{F791F9B1-A65B-C847-A1C6-D91F9E5C564D}"/>
              </a:ext>
            </a:extLst>
          </p:cNvPr>
          <p:cNvSpPr txBox="1">
            <a:spLocks/>
          </p:cNvSpPr>
          <p:nvPr userDrawn="1"/>
        </p:nvSpPr>
        <p:spPr>
          <a:xfrm>
            <a:off x="872929" y="627105"/>
            <a:ext cx="8001000" cy="41031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defTabSz="861993">
              <a:buClr>
                <a:srgbClr val="585858"/>
              </a:buClr>
            </a:pPr>
            <a:r>
              <a:rPr lang="en-GB" sz="2400" b="0" i="0" cap="all" spc="50" baseline="0" dirty="0">
                <a:solidFill>
                  <a:srgbClr val="29214A"/>
                </a:solidFill>
                <a:latin typeface="+mj-lt"/>
                <a:ea typeface="+mj-ea"/>
                <a:cs typeface="Arial" panose="020B0604020202020204" pitchFamily="34" charset="0"/>
              </a:rPr>
              <a:t>Disclaimer</a:t>
            </a:r>
          </a:p>
          <a:p>
            <a:endParaRPr lang="en-GB" sz="1200" kern="0" cap="all" spc="50" baseline="0" dirty="0">
              <a:solidFill>
                <a:sysClr val="windowText" lastClr="000000"/>
              </a:solidFill>
              <a:latin typeface="+mj-lt"/>
              <a:cs typeface="Arial" panose="020B0604020202020204" pitchFamily="34" charset="0"/>
            </a:endParaRPr>
          </a:p>
          <a:p>
            <a:endParaRPr lang="en-GB" sz="1200" kern="0" cap="all" spc="50" baseline="0" dirty="0">
              <a:solidFill>
                <a:sysClr val="windowText" lastClr="000000"/>
              </a:solidFill>
              <a:latin typeface="+mj-lt"/>
              <a:cs typeface="Arial" panose="020B0604020202020204" pitchFamily="34" charset="0"/>
            </a:endParaRPr>
          </a:p>
        </p:txBody>
      </p:sp>
    </p:spTree>
    <p:extLst>
      <p:ext uri="{BB962C8B-B14F-4D97-AF65-F5344CB8AC3E}">
        <p14:creationId xmlns:p14="http://schemas.microsoft.com/office/powerpoint/2010/main" val="26920379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lour Palette">
    <p:spTree>
      <p:nvGrpSpPr>
        <p:cNvPr id="1" name=""/>
        <p:cNvGrpSpPr/>
        <p:nvPr/>
      </p:nvGrpSpPr>
      <p:grpSpPr>
        <a:xfrm>
          <a:off x="0" y="0"/>
          <a:ext cx="0" cy="0"/>
          <a:chOff x="0" y="0"/>
          <a:chExt cx="0" cy="0"/>
        </a:xfrm>
      </p:grpSpPr>
      <p:sp>
        <p:nvSpPr>
          <p:cNvPr id="7" name="Text Placeholder 9">
            <a:extLst>
              <a:ext uri="{FF2B5EF4-FFF2-40B4-BE49-F238E27FC236}">
                <a16:creationId xmlns:a16="http://schemas.microsoft.com/office/drawing/2014/main" id="{A3CBC2CF-976A-5046-B81F-9A0D016E9154}"/>
              </a:ext>
            </a:extLst>
          </p:cNvPr>
          <p:cNvSpPr txBox="1">
            <a:spLocks/>
          </p:cNvSpPr>
          <p:nvPr userDrawn="1"/>
        </p:nvSpPr>
        <p:spPr>
          <a:xfrm>
            <a:off x="974028" y="2910613"/>
            <a:ext cx="8143624" cy="184666"/>
          </a:xfrm>
          <a:prstGeom prst="rect">
            <a:avLst/>
          </a:prstGeom>
        </p:spPr>
        <p:txBody>
          <a:bodyPr wrap="square" lIns="0" tIns="0" rIns="0" bIns="0">
            <a:spAutoFit/>
          </a:bodyPr>
          <a:lstStyle>
            <a:lvl1pPr marL="0" eaLnBrk="1" hangingPunct="1">
              <a:defRPr lang="en-GB" sz="1600" b="1" kern="1200" spc="4" dirty="0" smtClean="0">
                <a:solidFill>
                  <a:srgbClr val="BD1F1A"/>
                </a:solidFill>
                <a:latin typeface="Arial" panose="020B0604020202020204" pitchFamily="34" charset="0"/>
                <a:ea typeface="+mn-ea"/>
                <a:cs typeface="Arial" panose="020B0604020202020204" pitchFamily="34" charset="0"/>
              </a:defRPr>
            </a:lvl1pPr>
            <a:lvl2pPr marL="371475" eaLnBrk="1" hangingPunct="1">
              <a:defRPr lang="en-GB" sz="1300" b="1" kern="1200" spc="4" dirty="0" smtClean="0">
                <a:solidFill>
                  <a:srgbClr val="BD1F1A"/>
                </a:solidFill>
                <a:latin typeface="Muli-ExtraBold"/>
                <a:ea typeface="+mn-ea"/>
                <a:cs typeface="Muli-ExtraBold"/>
              </a:defRPr>
            </a:lvl2pPr>
            <a:lvl3pPr marL="742950" eaLnBrk="1" hangingPunct="1">
              <a:defRPr lang="en-GB" sz="1300" b="1" kern="1200" spc="4" dirty="0" smtClean="0">
                <a:solidFill>
                  <a:srgbClr val="BD1F1A"/>
                </a:solidFill>
                <a:latin typeface="Muli-ExtraBold"/>
                <a:ea typeface="+mn-ea"/>
                <a:cs typeface="Muli-ExtraBold"/>
              </a:defRPr>
            </a:lvl3pPr>
            <a:lvl4pPr marL="1114425" eaLnBrk="1" hangingPunct="1">
              <a:defRPr lang="en-GB" sz="1300" b="1" kern="1200" spc="4" dirty="0" smtClean="0">
                <a:solidFill>
                  <a:srgbClr val="BD1F1A"/>
                </a:solidFill>
                <a:latin typeface="Muli-ExtraBold"/>
                <a:ea typeface="+mn-ea"/>
                <a:cs typeface="Muli-ExtraBold"/>
              </a:defRPr>
            </a:lvl4pPr>
            <a:lvl5pPr marL="1485900" eaLnBrk="1" hangingPunct="1">
              <a:defRPr lang="en-US" sz="1300" b="1" kern="1200" spc="4" dirty="0">
                <a:solidFill>
                  <a:srgbClr val="BD1F1A"/>
                </a:solidFill>
                <a:latin typeface="Muli-ExtraBold"/>
                <a:ea typeface="+mn-ea"/>
                <a:cs typeface="Muli-ExtraBold"/>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a:lstStyle>
          <a:p>
            <a:r>
              <a:rPr lang="en-US" sz="1200" b="1" i="0" dirty="0">
                <a:solidFill>
                  <a:schemeClr val="accent2"/>
                </a:solidFill>
                <a:latin typeface="+mn-lt"/>
                <a:ea typeface="Open Sans SemiBold" panose="020B0606030504020204" pitchFamily="34" charset="0"/>
                <a:cs typeface="Open Sans SemiBold" panose="020B0606030504020204" pitchFamily="34" charset="0"/>
              </a:rPr>
              <a:t>Chart series / text box / table header colours</a:t>
            </a:r>
          </a:p>
        </p:txBody>
      </p:sp>
      <p:sp>
        <p:nvSpPr>
          <p:cNvPr id="8" name="Rectangle 7">
            <a:extLst>
              <a:ext uri="{FF2B5EF4-FFF2-40B4-BE49-F238E27FC236}">
                <a16:creationId xmlns:a16="http://schemas.microsoft.com/office/drawing/2014/main" id="{180FAE5F-6431-2449-924F-6DD0EEF04C05}"/>
              </a:ext>
            </a:extLst>
          </p:cNvPr>
          <p:cNvSpPr/>
          <p:nvPr userDrawn="1"/>
        </p:nvSpPr>
        <p:spPr>
          <a:xfrm>
            <a:off x="980497" y="3403160"/>
            <a:ext cx="685800" cy="758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EB14B63-C24A-CD49-8AA9-127552619120}"/>
              </a:ext>
            </a:extLst>
          </p:cNvPr>
          <p:cNvSpPr/>
          <p:nvPr userDrawn="1"/>
        </p:nvSpPr>
        <p:spPr>
          <a:xfrm>
            <a:off x="1809268" y="3403160"/>
            <a:ext cx="685800" cy="758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FD7F49-9685-A74F-8C73-2CC31BE73175}"/>
              </a:ext>
            </a:extLst>
          </p:cNvPr>
          <p:cNvSpPr/>
          <p:nvPr userDrawn="1"/>
        </p:nvSpPr>
        <p:spPr>
          <a:xfrm>
            <a:off x="2638039" y="3403160"/>
            <a:ext cx="685800" cy="75895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94A767B-07E4-4E4B-B5AF-BD7B582B850E}"/>
              </a:ext>
            </a:extLst>
          </p:cNvPr>
          <p:cNvSpPr/>
          <p:nvPr userDrawn="1"/>
        </p:nvSpPr>
        <p:spPr>
          <a:xfrm>
            <a:off x="3466810" y="3403160"/>
            <a:ext cx="685800" cy="75895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9C01012-697F-5141-AEFE-ECA6D80DE27B}"/>
              </a:ext>
            </a:extLst>
          </p:cNvPr>
          <p:cNvSpPr/>
          <p:nvPr userDrawn="1"/>
        </p:nvSpPr>
        <p:spPr>
          <a:xfrm>
            <a:off x="4295581" y="3403160"/>
            <a:ext cx="685800" cy="75895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872CF0F-05B7-D342-AE7B-4585112806DA}"/>
              </a:ext>
            </a:extLst>
          </p:cNvPr>
          <p:cNvSpPr/>
          <p:nvPr userDrawn="1"/>
        </p:nvSpPr>
        <p:spPr>
          <a:xfrm>
            <a:off x="5124352" y="3403160"/>
            <a:ext cx="685800" cy="75895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72B1486-88B0-324F-AD09-D903DDFDFD6E}"/>
              </a:ext>
            </a:extLst>
          </p:cNvPr>
          <p:cNvSpPr/>
          <p:nvPr userDrawn="1"/>
        </p:nvSpPr>
        <p:spPr>
          <a:xfrm>
            <a:off x="5953123" y="3403160"/>
            <a:ext cx="685800" cy="75895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7359C1D-10CB-5F41-B787-BFF9945B276B}"/>
              </a:ext>
            </a:extLst>
          </p:cNvPr>
          <p:cNvSpPr/>
          <p:nvPr userDrawn="1"/>
        </p:nvSpPr>
        <p:spPr>
          <a:xfrm>
            <a:off x="6781894" y="3403160"/>
            <a:ext cx="685800" cy="75895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33376952-C5DE-134D-924A-3DC838614EA0}"/>
              </a:ext>
            </a:extLst>
          </p:cNvPr>
          <p:cNvSpPr txBox="1"/>
          <p:nvPr userDrawn="1"/>
        </p:nvSpPr>
        <p:spPr>
          <a:xfrm>
            <a:off x="970364" y="419344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dark_blue</a:t>
            </a:r>
          </a:p>
          <a:p>
            <a:pPr algn="ctr"/>
            <a:r>
              <a:rPr lang="en-US" sz="900" dirty="0">
                <a:solidFill>
                  <a:schemeClr val="tx1">
                    <a:lumMod val="75000"/>
                    <a:lumOff val="25000"/>
                  </a:schemeClr>
                </a:solidFill>
                <a:latin typeface="+mn-lt"/>
              </a:rPr>
              <a:t>#28264B</a:t>
            </a:r>
          </a:p>
          <a:p>
            <a:pPr algn="ctr"/>
            <a:r>
              <a:rPr lang="en-US" sz="900" dirty="0">
                <a:solidFill>
                  <a:schemeClr val="tx1">
                    <a:lumMod val="75000"/>
                    <a:lumOff val="25000"/>
                  </a:schemeClr>
                </a:solidFill>
                <a:latin typeface="+mn-lt"/>
              </a:rPr>
              <a:t>40 35 75</a:t>
            </a:r>
          </a:p>
          <a:p>
            <a:pPr algn="ctr"/>
            <a:r>
              <a:rPr lang="en-US" sz="900" dirty="0">
                <a:solidFill>
                  <a:schemeClr val="tx1">
                    <a:lumMod val="75000"/>
                    <a:lumOff val="25000"/>
                  </a:schemeClr>
                </a:solidFill>
                <a:latin typeface="+mn-lt"/>
              </a:rPr>
              <a:t>[5, 1]</a:t>
            </a:r>
          </a:p>
        </p:txBody>
      </p:sp>
      <p:sp>
        <p:nvSpPr>
          <p:cNvPr id="19" name="TextBox 18">
            <a:extLst>
              <a:ext uri="{FF2B5EF4-FFF2-40B4-BE49-F238E27FC236}">
                <a16:creationId xmlns:a16="http://schemas.microsoft.com/office/drawing/2014/main" id="{A622F687-BDAC-1D45-B2AB-D56E1A707D78}"/>
              </a:ext>
            </a:extLst>
          </p:cNvPr>
          <p:cNvSpPr txBox="1"/>
          <p:nvPr userDrawn="1"/>
        </p:nvSpPr>
        <p:spPr>
          <a:xfrm>
            <a:off x="1798565" y="419344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dark_red</a:t>
            </a:r>
          </a:p>
          <a:p>
            <a:pPr algn="ctr"/>
            <a:r>
              <a:rPr lang="en-US" sz="900" dirty="0">
                <a:solidFill>
                  <a:schemeClr val="tx1">
                    <a:lumMod val="75000"/>
                    <a:lumOff val="25000"/>
                  </a:schemeClr>
                </a:solidFill>
                <a:latin typeface="+mn-lt"/>
              </a:rPr>
              <a:t>#9A221D</a:t>
            </a:r>
          </a:p>
          <a:p>
            <a:pPr algn="ctr"/>
            <a:r>
              <a:rPr lang="en-US" sz="900" dirty="0">
                <a:solidFill>
                  <a:schemeClr val="tx1">
                    <a:lumMod val="75000"/>
                    <a:lumOff val="25000"/>
                  </a:schemeClr>
                </a:solidFill>
                <a:latin typeface="+mn-lt"/>
              </a:rPr>
              <a:t>154 34 29</a:t>
            </a:r>
          </a:p>
          <a:p>
            <a:pPr algn="ctr"/>
            <a:r>
              <a:rPr lang="en-US" sz="900" dirty="0">
                <a:solidFill>
                  <a:schemeClr val="tx1">
                    <a:lumMod val="75000"/>
                    <a:lumOff val="25000"/>
                  </a:schemeClr>
                </a:solidFill>
                <a:latin typeface="+mn-lt"/>
              </a:rPr>
              <a:t>[6, 1]</a:t>
            </a:r>
          </a:p>
        </p:txBody>
      </p:sp>
      <p:sp>
        <p:nvSpPr>
          <p:cNvPr id="20" name="TextBox 19">
            <a:extLst>
              <a:ext uri="{FF2B5EF4-FFF2-40B4-BE49-F238E27FC236}">
                <a16:creationId xmlns:a16="http://schemas.microsoft.com/office/drawing/2014/main" id="{FDD40D02-7A82-F742-ADE7-C6813AF6AEDB}"/>
              </a:ext>
            </a:extLst>
          </p:cNvPr>
          <p:cNvSpPr txBox="1"/>
          <p:nvPr userDrawn="1"/>
        </p:nvSpPr>
        <p:spPr>
          <a:xfrm>
            <a:off x="2626766" y="419344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grey</a:t>
            </a:r>
          </a:p>
          <a:p>
            <a:pPr algn="ctr"/>
            <a:r>
              <a:rPr lang="en-US" sz="900" dirty="0">
                <a:solidFill>
                  <a:schemeClr val="tx1">
                    <a:lumMod val="75000"/>
                    <a:lumOff val="25000"/>
                  </a:schemeClr>
                </a:solidFill>
                <a:latin typeface="+mn-lt"/>
              </a:rPr>
              <a:t>#707070</a:t>
            </a:r>
          </a:p>
          <a:p>
            <a:pPr algn="ctr"/>
            <a:r>
              <a:rPr lang="en-US" sz="900" dirty="0">
                <a:solidFill>
                  <a:schemeClr val="tx1">
                    <a:lumMod val="75000"/>
                    <a:lumOff val="25000"/>
                  </a:schemeClr>
                </a:solidFill>
                <a:latin typeface="+mn-lt"/>
              </a:rPr>
              <a:t>112 112 112</a:t>
            </a:r>
          </a:p>
          <a:p>
            <a:pPr algn="ctr"/>
            <a:r>
              <a:rPr lang="en-US" sz="900" dirty="0">
                <a:solidFill>
                  <a:schemeClr val="tx1">
                    <a:lumMod val="75000"/>
                    <a:lumOff val="25000"/>
                  </a:schemeClr>
                </a:solidFill>
                <a:latin typeface="+mn-lt"/>
              </a:rPr>
              <a:t>[7, 1]</a:t>
            </a:r>
          </a:p>
        </p:txBody>
      </p:sp>
      <p:sp>
        <p:nvSpPr>
          <p:cNvPr id="21" name="TextBox 20">
            <a:extLst>
              <a:ext uri="{FF2B5EF4-FFF2-40B4-BE49-F238E27FC236}">
                <a16:creationId xmlns:a16="http://schemas.microsoft.com/office/drawing/2014/main" id="{89301C51-5521-844C-8394-B1D589B50C41}"/>
              </a:ext>
            </a:extLst>
          </p:cNvPr>
          <p:cNvSpPr txBox="1"/>
          <p:nvPr userDrawn="1"/>
        </p:nvSpPr>
        <p:spPr>
          <a:xfrm>
            <a:off x="3454967" y="419344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light_blue</a:t>
            </a:r>
          </a:p>
          <a:p>
            <a:pPr algn="ctr"/>
            <a:r>
              <a:rPr lang="en-US" sz="900" dirty="0">
                <a:solidFill>
                  <a:schemeClr val="tx1">
                    <a:lumMod val="75000"/>
                    <a:lumOff val="25000"/>
                  </a:schemeClr>
                </a:solidFill>
                <a:latin typeface="+mn-lt"/>
              </a:rPr>
              <a:t>#548BE9</a:t>
            </a:r>
          </a:p>
          <a:p>
            <a:pPr algn="ctr"/>
            <a:r>
              <a:rPr lang="en-US" sz="900" dirty="0">
                <a:solidFill>
                  <a:schemeClr val="tx1">
                    <a:lumMod val="75000"/>
                    <a:lumOff val="25000"/>
                  </a:schemeClr>
                </a:solidFill>
                <a:latin typeface="+mn-lt"/>
              </a:rPr>
              <a:t>84 139 233</a:t>
            </a:r>
          </a:p>
          <a:p>
            <a:pPr algn="ctr"/>
            <a:r>
              <a:rPr lang="en-US" sz="900" dirty="0">
                <a:solidFill>
                  <a:schemeClr val="tx1">
                    <a:lumMod val="75000"/>
                    <a:lumOff val="25000"/>
                  </a:schemeClr>
                </a:solidFill>
                <a:latin typeface="+mn-lt"/>
              </a:rPr>
              <a:t>[8, 1]</a:t>
            </a:r>
          </a:p>
        </p:txBody>
      </p:sp>
      <p:sp>
        <p:nvSpPr>
          <p:cNvPr id="22" name="TextBox 21">
            <a:extLst>
              <a:ext uri="{FF2B5EF4-FFF2-40B4-BE49-F238E27FC236}">
                <a16:creationId xmlns:a16="http://schemas.microsoft.com/office/drawing/2014/main" id="{FD4F4BA6-85F0-5842-9256-CE3D517CB28D}"/>
              </a:ext>
            </a:extLst>
          </p:cNvPr>
          <p:cNvSpPr txBox="1"/>
          <p:nvPr userDrawn="1"/>
        </p:nvSpPr>
        <p:spPr>
          <a:xfrm>
            <a:off x="4283168" y="4193449"/>
            <a:ext cx="685800" cy="553998"/>
          </a:xfrm>
          <a:prstGeom prst="rect">
            <a:avLst/>
          </a:prstGeom>
          <a:solidFill>
            <a:schemeClr val="bg1"/>
          </a:solidFill>
        </p:spPr>
        <p:txBody>
          <a:bodyPr wrap="square" lIns="0" tIns="0" rIns="0" bIns="0" rtlCol="0">
            <a:spAutoFit/>
          </a:bodyPr>
          <a:lstStyle/>
          <a:p>
            <a:pPr algn="ctr"/>
            <a:r>
              <a:rPr lang="en-US" sz="900" b="1" dirty="0">
                <a:solidFill>
                  <a:schemeClr val="tx1">
                    <a:lumMod val="75000"/>
                    <a:lumOff val="25000"/>
                  </a:schemeClr>
                </a:solidFill>
                <a:latin typeface="+mn-lt"/>
              </a:rPr>
              <a:t>aqua</a:t>
            </a:r>
          </a:p>
          <a:p>
            <a:pPr algn="ctr"/>
            <a:r>
              <a:rPr lang="en-US" sz="900" dirty="0">
                <a:solidFill>
                  <a:schemeClr val="tx1">
                    <a:lumMod val="75000"/>
                    <a:lumOff val="25000"/>
                  </a:schemeClr>
                </a:solidFill>
                <a:latin typeface="+mn-lt"/>
              </a:rPr>
              <a:t>#82ACB3</a:t>
            </a:r>
          </a:p>
          <a:p>
            <a:pPr algn="ctr"/>
            <a:r>
              <a:rPr lang="en-US" sz="900" dirty="0">
                <a:solidFill>
                  <a:schemeClr val="tx1">
                    <a:lumMod val="75000"/>
                    <a:lumOff val="25000"/>
                  </a:schemeClr>
                </a:solidFill>
                <a:latin typeface="+mn-lt"/>
              </a:rPr>
              <a:t>132 172 179</a:t>
            </a:r>
          </a:p>
          <a:p>
            <a:pPr algn="ctr"/>
            <a:r>
              <a:rPr lang="en-US" sz="900" dirty="0">
                <a:solidFill>
                  <a:schemeClr val="tx1">
                    <a:lumMod val="75000"/>
                    <a:lumOff val="25000"/>
                  </a:schemeClr>
                </a:solidFill>
                <a:latin typeface="+mn-lt"/>
              </a:rPr>
              <a:t>[9, 1]</a:t>
            </a:r>
          </a:p>
        </p:txBody>
      </p:sp>
      <p:sp>
        <p:nvSpPr>
          <p:cNvPr id="23" name="TextBox 22">
            <a:extLst>
              <a:ext uri="{FF2B5EF4-FFF2-40B4-BE49-F238E27FC236}">
                <a16:creationId xmlns:a16="http://schemas.microsoft.com/office/drawing/2014/main" id="{0F80CCBE-83AE-184A-80DB-14FA796A9170}"/>
              </a:ext>
            </a:extLst>
          </p:cNvPr>
          <p:cNvSpPr txBox="1"/>
          <p:nvPr userDrawn="1"/>
        </p:nvSpPr>
        <p:spPr>
          <a:xfrm>
            <a:off x="5111369" y="419344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gold</a:t>
            </a:r>
          </a:p>
          <a:p>
            <a:pPr algn="ctr"/>
            <a:r>
              <a:rPr lang="en-US" sz="900" dirty="0">
                <a:solidFill>
                  <a:schemeClr val="tx1">
                    <a:lumMod val="75000"/>
                    <a:lumOff val="25000"/>
                  </a:schemeClr>
                </a:solidFill>
                <a:latin typeface="+mn-lt"/>
              </a:rPr>
              <a:t>#E6BE8A</a:t>
            </a:r>
          </a:p>
          <a:p>
            <a:pPr algn="ctr"/>
            <a:r>
              <a:rPr lang="en-US" sz="900" dirty="0">
                <a:solidFill>
                  <a:schemeClr val="tx1">
                    <a:lumMod val="75000"/>
                    <a:lumOff val="25000"/>
                  </a:schemeClr>
                </a:solidFill>
                <a:latin typeface="+mn-lt"/>
              </a:rPr>
              <a:t>230 190 138</a:t>
            </a:r>
          </a:p>
          <a:p>
            <a:pPr algn="ctr"/>
            <a:r>
              <a:rPr lang="en-US" sz="900" dirty="0">
                <a:solidFill>
                  <a:schemeClr val="tx1">
                    <a:lumMod val="75000"/>
                    <a:lumOff val="25000"/>
                  </a:schemeClr>
                </a:solidFill>
                <a:latin typeface="+mn-lt"/>
              </a:rPr>
              <a:t>[10, 1]</a:t>
            </a:r>
          </a:p>
        </p:txBody>
      </p:sp>
      <p:sp>
        <p:nvSpPr>
          <p:cNvPr id="25" name="TextBox 24">
            <a:extLst>
              <a:ext uri="{FF2B5EF4-FFF2-40B4-BE49-F238E27FC236}">
                <a16:creationId xmlns:a16="http://schemas.microsoft.com/office/drawing/2014/main" id="{F5DB2694-654C-E94A-A7FA-8134931892D6}"/>
              </a:ext>
            </a:extLst>
          </p:cNvPr>
          <p:cNvSpPr txBox="1"/>
          <p:nvPr userDrawn="1"/>
        </p:nvSpPr>
        <p:spPr>
          <a:xfrm>
            <a:off x="6767771" y="419344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pale_red</a:t>
            </a:r>
          </a:p>
          <a:p>
            <a:pPr algn="ctr"/>
            <a:r>
              <a:rPr lang="en-US" sz="900" b="0" dirty="0">
                <a:solidFill>
                  <a:schemeClr val="tx1">
                    <a:lumMod val="75000"/>
                    <a:lumOff val="25000"/>
                  </a:schemeClr>
                </a:solidFill>
                <a:latin typeface="+mn-lt"/>
              </a:rPr>
              <a:t>#E67F7C</a:t>
            </a:r>
          </a:p>
          <a:p>
            <a:pPr algn="ctr"/>
            <a:r>
              <a:rPr lang="en-US" sz="900" b="0" dirty="0">
                <a:solidFill>
                  <a:schemeClr val="tx1">
                    <a:lumMod val="75000"/>
                    <a:lumOff val="25000"/>
                  </a:schemeClr>
                </a:solidFill>
                <a:latin typeface="+mn-lt"/>
              </a:rPr>
              <a:t>230 127 124</a:t>
            </a:r>
          </a:p>
          <a:p>
            <a:pPr algn="ctr"/>
            <a:r>
              <a:rPr lang="en-US" sz="900" b="0" dirty="0">
                <a:solidFill>
                  <a:schemeClr val="tx1">
                    <a:lumMod val="75000"/>
                    <a:lumOff val="25000"/>
                  </a:schemeClr>
                </a:solidFill>
                <a:latin typeface="+mn-lt"/>
              </a:rPr>
              <a:t>[4, 4]</a:t>
            </a:r>
          </a:p>
        </p:txBody>
      </p:sp>
      <p:sp>
        <p:nvSpPr>
          <p:cNvPr id="28" name="Rectangle 27">
            <a:extLst>
              <a:ext uri="{FF2B5EF4-FFF2-40B4-BE49-F238E27FC236}">
                <a16:creationId xmlns:a16="http://schemas.microsoft.com/office/drawing/2014/main" id="{FF5C8422-9BE9-274C-95A7-867648F2D420}"/>
              </a:ext>
            </a:extLst>
          </p:cNvPr>
          <p:cNvSpPr/>
          <p:nvPr userDrawn="1"/>
        </p:nvSpPr>
        <p:spPr>
          <a:xfrm>
            <a:off x="987195" y="1447800"/>
            <a:ext cx="685800" cy="758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CFC2C1F-3D52-B045-B409-38DCAA63FF4A}"/>
              </a:ext>
            </a:extLst>
          </p:cNvPr>
          <p:cNvSpPr/>
          <p:nvPr userDrawn="1"/>
        </p:nvSpPr>
        <p:spPr>
          <a:xfrm>
            <a:off x="1815190" y="1447800"/>
            <a:ext cx="685800" cy="75895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9C06272C-65FE-3F46-BA2B-B20BD9018ECF}"/>
              </a:ext>
            </a:extLst>
          </p:cNvPr>
          <p:cNvSpPr txBox="1"/>
          <p:nvPr userDrawn="1"/>
        </p:nvSpPr>
        <p:spPr>
          <a:xfrm>
            <a:off x="978965" y="2235033"/>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cab_blue</a:t>
            </a:r>
          </a:p>
          <a:p>
            <a:pPr algn="ctr"/>
            <a:r>
              <a:rPr lang="en-US" sz="900" dirty="0">
                <a:solidFill>
                  <a:schemeClr val="tx1">
                    <a:lumMod val="75000"/>
                    <a:lumOff val="25000"/>
                  </a:schemeClr>
                </a:solidFill>
                <a:latin typeface="+mn-lt"/>
              </a:rPr>
              <a:t>#28264B</a:t>
            </a:r>
          </a:p>
          <a:p>
            <a:pPr algn="ctr"/>
            <a:r>
              <a:rPr lang="en-US" sz="900" dirty="0">
                <a:solidFill>
                  <a:schemeClr val="tx1">
                    <a:lumMod val="75000"/>
                    <a:lumOff val="25000"/>
                  </a:schemeClr>
                </a:solidFill>
                <a:latin typeface="+mn-lt"/>
              </a:rPr>
              <a:t>40 35 75</a:t>
            </a:r>
          </a:p>
          <a:p>
            <a:pPr algn="ctr"/>
            <a:r>
              <a:rPr lang="en-US" sz="900" dirty="0">
                <a:solidFill>
                  <a:schemeClr val="tx1">
                    <a:lumMod val="75000"/>
                    <a:lumOff val="25000"/>
                  </a:schemeClr>
                </a:solidFill>
                <a:latin typeface="+mn-lt"/>
              </a:rPr>
              <a:t>[5, 1]</a:t>
            </a:r>
          </a:p>
        </p:txBody>
      </p:sp>
      <p:sp>
        <p:nvSpPr>
          <p:cNvPr id="31" name="TextBox 30">
            <a:extLst>
              <a:ext uri="{FF2B5EF4-FFF2-40B4-BE49-F238E27FC236}">
                <a16:creationId xmlns:a16="http://schemas.microsoft.com/office/drawing/2014/main" id="{45F17FAC-4786-CB49-BEA4-7259D2C0B061}"/>
              </a:ext>
            </a:extLst>
          </p:cNvPr>
          <p:cNvSpPr txBox="1"/>
          <p:nvPr userDrawn="1"/>
        </p:nvSpPr>
        <p:spPr>
          <a:xfrm>
            <a:off x="1807874" y="2235033"/>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cab_red</a:t>
            </a:r>
          </a:p>
          <a:p>
            <a:pPr algn="ctr"/>
            <a:r>
              <a:rPr lang="en-US" sz="900" dirty="0">
                <a:solidFill>
                  <a:schemeClr val="tx1">
                    <a:lumMod val="75000"/>
                    <a:lumOff val="25000"/>
                  </a:schemeClr>
                </a:solidFill>
                <a:latin typeface="+mn-lt"/>
              </a:rPr>
              <a:t>#D12E28</a:t>
            </a:r>
          </a:p>
          <a:p>
            <a:pPr algn="ctr"/>
            <a:r>
              <a:rPr lang="en-US" sz="900" dirty="0">
                <a:solidFill>
                  <a:schemeClr val="tx1">
                    <a:lumMod val="75000"/>
                    <a:lumOff val="25000"/>
                  </a:schemeClr>
                </a:solidFill>
                <a:latin typeface="+mn-lt"/>
              </a:rPr>
              <a:t>209 46 40</a:t>
            </a:r>
          </a:p>
          <a:p>
            <a:pPr algn="ctr"/>
            <a:r>
              <a:rPr lang="en-US" sz="900" dirty="0">
                <a:solidFill>
                  <a:schemeClr val="tx1">
                    <a:lumMod val="75000"/>
                    <a:lumOff val="25000"/>
                  </a:schemeClr>
                </a:solidFill>
                <a:latin typeface="+mn-lt"/>
              </a:rPr>
              <a:t>[4, 1]</a:t>
            </a:r>
          </a:p>
        </p:txBody>
      </p:sp>
      <p:sp>
        <p:nvSpPr>
          <p:cNvPr id="32" name="Rectangle 31">
            <a:extLst>
              <a:ext uri="{FF2B5EF4-FFF2-40B4-BE49-F238E27FC236}">
                <a16:creationId xmlns:a16="http://schemas.microsoft.com/office/drawing/2014/main" id="{15F88904-35C4-CB4F-AA26-AF47E561DA1A}"/>
              </a:ext>
            </a:extLst>
          </p:cNvPr>
          <p:cNvSpPr/>
          <p:nvPr userDrawn="1"/>
        </p:nvSpPr>
        <p:spPr>
          <a:xfrm>
            <a:off x="5955165" y="1447800"/>
            <a:ext cx="685800" cy="758952"/>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DBBDA368-C576-6A4E-835C-A44A9F31F049}"/>
              </a:ext>
            </a:extLst>
          </p:cNvPr>
          <p:cNvSpPr/>
          <p:nvPr userDrawn="1"/>
        </p:nvSpPr>
        <p:spPr>
          <a:xfrm>
            <a:off x="4295581" y="1449290"/>
            <a:ext cx="685800" cy="75895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5B3FCD07-6844-064D-9727-36DF5527BDF7}"/>
              </a:ext>
            </a:extLst>
          </p:cNvPr>
          <p:cNvSpPr/>
          <p:nvPr userDrawn="1"/>
        </p:nvSpPr>
        <p:spPr>
          <a:xfrm>
            <a:off x="2639591" y="1449290"/>
            <a:ext cx="685800" cy="7589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a:extLst>
              <a:ext uri="{FF2B5EF4-FFF2-40B4-BE49-F238E27FC236}">
                <a16:creationId xmlns:a16="http://schemas.microsoft.com/office/drawing/2014/main" id="{C26D3517-2F06-8145-AD8F-21FF9C680F3F}"/>
              </a:ext>
            </a:extLst>
          </p:cNvPr>
          <p:cNvSpPr txBox="1"/>
          <p:nvPr userDrawn="1"/>
        </p:nvSpPr>
        <p:spPr>
          <a:xfrm>
            <a:off x="5952419" y="2235033"/>
            <a:ext cx="685800" cy="553998"/>
          </a:xfrm>
          <a:prstGeom prst="rect">
            <a:avLst/>
          </a:prstGeom>
          <a:solidFill>
            <a:schemeClr val="tx1">
              <a:lumMod val="50000"/>
              <a:lumOff val="50000"/>
            </a:schemeClr>
          </a:solidFill>
        </p:spPr>
        <p:txBody>
          <a:bodyPr wrap="square" lIns="0" tIns="0" rIns="0" bIns="0" rtlCol="0">
            <a:spAutoFit/>
          </a:bodyPr>
          <a:lstStyle/>
          <a:p>
            <a:pPr algn="ctr"/>
            <a:r>
              <a:rPr lang="en-US" sz="900" b="1" dirty="0">
                <a:solidFill>
                  <a:srgbClr val="F7F7F7"/>
                </a:solidFill>
                <a:latin typeface="+mn-lt"/>
              </a:rPr>
              <a:t>white</a:t>
            </a:r>
          </a:p>
          <a:p>
            <a:pPr algn="ctr"/>
            <a:r>
              <a:rPr lang="en-US" sz="900" dirty="0">
                <a:solidFill>
                  <a:srgbClr val="F7F7F7"/>
                </a:solidFill>
                <a:latin typeface="+mn-lt"/>
              </a:rPr>
              <a:t>#FFFFFF</a:t>
            </a:r>
          </a:p>
          <a:p>
            <a:pPr algn="ctr"/>
            <a:r>
              <a:rPr lang="en-US" sz="900" dirty="0">
                <a:solidFill>
                  <a:srgbClr val="F7F7F7"/>
                </a:solidFill>
                <a:latin typeface="+mn-lt"/>
              </a:rPr>
              <a:t>255 255 255</a:t>
            </a:r>
          </a:p>
          <a:p>
            <a:pPr algn="ctr"/>
            <a:r>
              <a:rPr lang="en-US" sz="900" dirty="0">
                <a:solidFill>
                  <a:srgbClr val="F7F7F7"/>
                </a:solidFill>
                <a:latin typeface="+mn-lt"/>
              </a:rPr>
              <a:t>[1, 1]</a:t>
            </a:r>
          </a:p>
        </p:txBody>
      </p:sp>
      <p:sp>
        <p:nvSpPr>
          <p:cNvPr id="37" name="TextBox 36">
            <a:extLst>
              <a:ext uri="{FF2B5EF4-FFF2-40B4-BE49-F238E27FC236}">
                <a16:creationId xmlns:a16="http://schemas.microsoft.com/office/drawing/2014/main" id="{66E7B2C6-9461-0C49-9FFC-1F7A3CEADD36}"/>
              </a:ext>
            </a:extLst>
          </p:cNvPr>
          <p:cNvSpPr txBox="1"/>
          <p:nvPr userDrawn="1"/>
        </p:nvSpPr>
        <p:spPr>
          <a:xfrm>
            <a:off x="4291921" y="2236523"/>
            <a:ext cx="685800" cy="553998"/>
          </a:xfrm>
          <a:prstGeom prst="rect">
            <a:avLst/>
          </a:prstGeom>
          <a:solidFill>
            <a:schemeClr val="bg1"/>
          </a:solidFill>
        </p:spPr>
        <p:txBody>
          <a:bodyPr wrap="square" lIns="0" tIns="0" rIns="0" bIns="0" rtlCol="0">
            <a:spAutoFit/>
          </a:bodyPr>
          <a:lstStyle/>
          <a:p>
            <a:pPr algn="ctr"/>
            <a:r>
              <a:rPr lang="en-US" sz="900" b="1" dirty="0">
                <a:solidFill>
                  <a:srgbClr val="878787"/>
                </a:solidFill>
                <a:latin typeface="+mn-lt"/>
              </a:rPr>
              <a:t>text_light</a:t>
            </a:r>
          </a:p>
          <a:p>
            <a:pPr algn="ctr"/>
            <a:r>
              <a:rPr lang="en-US" sz="900" dirty="0">
                <a:solidFill>
                  <a:srgbClr val="878787"/>
                </a:solidFill>
                <a:latin typeface="+mn-lt"/>
              </a:rPr>
              <a:t>#9E9388</a:t>
            </a:r>
          </a:p>
          <a:p>
            <a:pPr algn="ctr"/>
            <a:r>
              <a:rPr lang="en-US" sz="900" dirty="0">
                <a:solidFill>
                  <a:srgbClr val="878787"/>
                </a:solidFill>
                <a:latin typeface="+mn-lt"/>
              </a:rPr>
              <a:t>158 147 136</a:t>
            </a:r>
          </a:p>
          <a:p>
            <a:pPr algn="ctr"/>
            <a:r>
              <a:rPr lang="en-US" sz="900" dirty="0">
                <a:solidFill>
                  <a:srgbClr val="878787"/>
                </a:solidFill>
                <a:latin typeface="+mn-lt"/>
              </a:rPr>
              <a:t>[2, 4]</a:t>
            </a:r>
          </a:p>
        </p:txBody>
      </p:sp>
      <p:sp>
        <p:nvSpPr>
          <p:cNvPr id="39" name="TextBox 38">
            <a:extLst>
              <a:ext uri="{FF2B5EF4-FFF2-40B4-BE49-F238E27FC236}">
                <a16:creationId xmlns:a16="http://schemas.microsoft.com/office/drawing/2014/main" id="{237C81AB-CECB-734C-8D41-92F5EAE9EEBE}"/>
              </a:ext>
            </a:extLst>
          </p:cNvPr>
          <p:cNvSpPr txBox="1"/>
          <p:nvPr userDrawn="1"/>
        </p:nvSpPr>
        <p:spPr>
          <a:xfrm>
            <a:off x="2634103" y="2236523"/>
            <a:ext cx="685800" cy="553998"/>
          </a:xfrm>
          <a:prstGeom prst="rect">
            <a:avLst/>
          </a:prstGeom>
          <a:noFill/>
        </p:spPr>
        <p:txBody>
          <a:bodyPr wrap="square" lIns="0" tIns="0" rIns="0" bIns="0" rtlCol="0">
            <a:spAutoFit/>
          </a:bodyPr>
          <a:lstStyle/>
          <a:p>
            <a:pPr algn="ctr"/>
            <a:r>
              <a:rPr lang="en-US" sz="900" b="1" dirty="0">
                <a:solidFill>
                  <a:srgbClr val="242424"/>
                </a:solidFill>
                <a:latin typeface="+mn-lt"/>
              </a:rPr>
              <a:t>text_black</a:t>
            </a:r>
          </a:p>
          <a:p>
            <a:pPr algn="ctr"/>
            <a:r>
              <a:rPr lang="en-US" sz="900" dirty="0">
                <a:solidFill>
                  <a:srgbClr val="242424"/>
                </a:solidFill>
                <a:latin typeface="+mn-lt"/>
              </a:rPr>
              <a:t>#2C2824</a:t>
            </a:r>
          </a:p>
          <a:p>
            <a:pPr algn="ctr"/>
            <a:r>
              <a:rPr lang="en-US" sz="900" dirty="0">
                <a:solidFill>
                  <a:srgbClr val="242424"/>
                </a:solidFill>
                <a:latin typeface="+mn-lt"/>
              </a:rPr>
              <a:t>44 40 36</a:t>
            </a:r>
          </a:p>
          <a:p>
            <a:pPr algn="ctr"/>
            <a:r>
              <a:rPr lang="en-US" sz="900" dirty="0">
                <a:solidFill>
                  <a:srgbClr val="242424"/>
                </a:solidFill>
                <a:latin typeface="+mn-lt"/>
              </a:rPr>
              <a:t>[2, 1]</a:t>
            </a:r>
          </a:p>
        </p:txBody>
      </p:sp>
      <p:sp>
        <p:nvSpPr>
          <p:cNvPr id="40" name="Rectangle 39">
            <a:extLst>
              <a:ext uri="{FF2B5EF4-FFF2-40B4-BE49-F238E27FC236}">
                <a16:creationId xmlns:a16="http://schemas.microsoft.com/office/drawing/2014/main" id="{35DFF07B-405B-0E41-897F-9774FE2536C2}"/>
              </a:ext>
            </a:extLst>
          </p:cNvPr>
          <p:cNvSpPr/>
          <p:nvPr userDrawn="1"/>
        </p:nvSpPr>
        <p:spPr>
          <a:xfrm>
            <a:off x="7611155" y="1447800"/>
            <a:ext cx="685800" cy="75895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a:extLst>
              <a:ext uri="{FF2B5EF4-FFF2-40B4-BE49-F238E27FC236}">
                <a16:creationId xmlns:a16="http://schemas.microsoft.com/office/drawing/2014/main" id="{68E84D95-5EF5-8D46-B518-97A5E4EB2CF8}"/>
              </a:ext>
            </a:extLst>
          </p:cNvPr>
          <p:cNvSpPr txBox="1"/>
          <p:nvPr userDrawn="1"/>
        </p:nvSpPr>
        <p:spPr>
          <a:xfrm>
            <a:off x="7610237" y="2235033"/>
            <a:ext cx="685800" cy="553998"/>
          </a:xfrm>
          <a:prstGeom prst="rect">
            <a:avLst/>
          </a:prstGeom>
          <a:noFill/>
        </p:spPr>
        <p:txBody>
          <a:bodyPr wrap="square" lIns="0" tIns="0" rIns="0" bIns="0" rtlCol="0">
            <a:spAutoFit/>
          </a:bodyPr>
          <a:lstStyle/>
          <a:p>
            <a:pPr algn="ctr"/>
            <a:r>
              <a:rPr lang="en-US" sz="900" b="1" dirty="0">
                <a:solidFill>
                  <a:schemeClr val="accent6">
                    <a:lumMod val="75000"/>
                  </a:schemeClr>
                </a:solidFill>
                <a:latin typeface="+mn-lt"/>
              </a:rPr>
              <a:t>text_gold</a:t>
            </a:r>
          </a:p>
          <a:p>
            <a:pPr algn="ctr"/>
            <a:r>
              <a:rPr lang="en-US" sz="900" dirty="0">
                <a:solidFill>
                  <a:schemeClr val="accent6">
                    <a:lumMod val="75000"/>
                  </a:schemeClr>
                </a:solidFill>
                <a:latin typeface="+mn-lt"/>
              </a:rPr>
              <a:t>#D5933E</a:t>
            </a:r>
          </a:p>
          <a:p>
            <a:pPr algn="ctr"/>
            <a:r>
              <a:rPr lang="en-US" sz="900" dirty="0">
                <a:solidFill>
                  <a:schemeClr val="accent6">
                    <a:lumMod val="75000"/>
                  </a:schemeClr>
                </a:solidFill>
                <a:latin typeface="+mn-lt"/>
              </a:rPr>
              <a:t>213 147 62</a:t>
            </a:r>
          </a:p>
          <a:p>
            <a:pPr algn="ctr"/>
            <a:r>
              <a:rPr lang="en-US" sz="900" dirty="0">
                <a:solidFill>
                  <a:schemeClr val="accent6">
                    <a:lumMod val="75000"/>
                  </a:schemeClr>
                </a:solidFill>
                <a:latin typeface="+mn-lt"/>
              </a:rPr>
              <a:t>[10, 5]</a:t>
            </a:r>
          </a:p>
        </p:txBody>
      </p:sp>
      <p:sp>
        <p:nvSpPr>
          <p:cNvPr id="42" name="Rectangle 41">
            <a:extLst>
              <a:ext uri="{FF2B5EF4-FFF2-40B4-BE49-F238E27FC236}">
                <a16:creationId xmlns:a16="http://schemas.microsoft.com/office/drawing/2014/main" id="{FB4C8013-D842-604D-ABDD-C192D6BFBD3C}"/>
              </a:ext>
            </a:extLst>
          </p:cNvPr>
          <p:cNvSpPr/>
          <p:nvPr userDrawn="1"/>
        </p:nvSpPr>
        <p:spPr>
          <a:xfrm>
            <a:off x="8439150" y="1447800"/>
            <a:ext cx="685800" cy="758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1D9BC00E-8A73-AB46-A220-389D89D80255}"/>
              </a:ext>
            </a:extLst>
          </p:cNvPr>
          <p:cNvSpPr txBox="1"/>
          <p:nvPr userDrawn="1"/>
        </p:nvSpPr>
        <p:spPr>
          <a:xfrm>
            <a:off x="8439150" y="2235033"/>
            <a:ext cx="685800" cy="553998"/>
          </a:xfrm>
          <a:prstGeom prst="rect">
            <a:avLst/>
          </a:prstGeom>
          <a:noFill/>
        </p:spPr>
        <p:txBody>
          <a:bodyPr wrap="square" lIns="0" tIns="0" rIns="0" bIns="0" rtlCol="0">
            <a:spAutoFit/>
          </a:bodyPr>
          <a:lstStyle/>
          <a:p>
            <a:pPr algn="ctr"/>
            <a:r>
              <a:rPr lang="en-US" sz="900" b="1" dirty="0">
                <a:solidFill>
                  <a:schemeClr val="accent2"/>
                </a:solidFill>
                <a:latin typeface="+mn-lt"/>
              </a:rPr>
              <a:t>text_red</a:t>
            </a:r>
          </a:p>
          <a:p>
            <a:pPr algn="ctr"/>
            <a:r>
              <a:rPr lang="en-US" sz="900" dirty="0">
                <a:solidFill>
                  <a:schemeClr val="accent2"/>
                </a:solidFill>
                <a:latin typeface="+mn-lt"/>
              </a:rPr>
              <a:t>#9A221D</a:t>
            </a:r>
          </a:p>
          <a:p>
            <a:pPr algn="ctr"/>
            <a:r>
              <a:rPr lang="en-US" sz="900" dirty="0">
                <a:solidFill>
                  <a:schemeClr val="accent2"/>
                </a:solidFill>
                <a:latin typeface="+mn-lt"/>
              </a:rPr>
              <a:t>154 34 29</a:t>
            </a:r>
          </a:p>
          <a:p>
            <a:pPr algn="ctr"/>
            <a:r>
              <a:rPr lang="en-US" sz="900" dirty="0">
                <a:solidFill>
                  <a:schemeClr val="accent2"/>
                </a:solidFill>
                <a:latin typeface="+mn-lt"/>
              </a:rPr>
              <a:t>[6, 1]</a:t>
            </a:r>
          </a:p>
        </p:txBody>
      </p:sp>
      <p:sp>
        <p:nvSpPr>
          <p:cNvPr id="44" name="Rectangle 43">
            <a:extLst>
              <a:ext uri="{FF2B5EF4-FFF2-40B4-BE49-F238E27FC236}">
                <a16:creationId xmlns:a16="http://schemas.microsoft.com/office/drawing/2014/main" id="{17F57204-B689-2145-AB1D-91837845F28B}"/>
              </a:ext>
            </a:extLst>
          </p:cNvPr>
          <p:cNvSpPr/>
          <p:nvPr userDrawn="1"/>
        </p:nvSpPr>
        <p:spPr>
          <a:xfrm>
            <a:off x="6783160" y="1447800"/>
            <a:ext cx="685800" cy="758952"/>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Box 44">
            <a:extLst>
              <a:ext uri="{FF2B5EF4-FFF2-40B4-BE49-F238E27FC236}">
                <a16:creationId xmlns:a16="http://schemas.microsoft.com/office/drawing/2014/main" id="{068C5465-DA62-8E47-9752-560936C6AE61}"/>
              </a:ext>
            </a:extLst>
          </p:cNvPr>
          <p:cNvSpPr txBox="1"/>
          <p:nvPr userDrawn="1"/>
        </p:nvSpPr>
        <p:spPr>
          <a:xfrm>
            <a:off x="6781328" y="2235033"/>
            <a:ext cx="685800" cy="553998"/>
          </a:xfrm>
          <a:prstGeom prst="rect">
            <a:avLst/>
          </a:prstGeom>
          <a:noFill/>
        </p:spPr>
        <p:txBody>
          <a:bodyPr wrap="square" lIns="0" tIns="0" rIns="0" bIns="0" rtlCol="0">
            <a:spAutoFit/>
          </a:bodyPr>
          <a:lstStyle/>
          <a:p>
            <a:pPr algn="ctr"/>
            <a:r>
              <a:rPr lang="en-US" sz="900" b="1" dirty="0">
                <a:solidFill>
                  <a:schemeClr val="bg2">
                    <a:lumMod val="50000"/>
                  </a:schemeClr>
                </a:solidFill>
                <a:latin typeface="+mn-lt"/>
              </a:rPr>
              <a:t>text_green</a:t>
            </a:r>
          </a:p>
          <a:p>
            <a:pPr algn="ctr"/>
            <a:r>
              <a:rPr lang="en-US" sz="900" b="0" dirty="0">
                <a:solidFill>
                  <a:schemeClr val="bg2">
                    <a:lumMod val="50000"/>
                  </a:schemeClr>
                </a:solidFill>
                <a:latin typeface="+mn-lt"/>
              </a:rPr>
              <a:t>#2F6039</a:t>
            </a:r>
          </a:p>
          <a:p>
            <a:pPr algn="ctr"/>
            <a:r>
              <a:rPr lang="en-US" sz="900" b="0" dirty="0">
                <a:solidFill>
                  <a:schemeClr val="bg2">
                    <a:lumMod val="50000"/>
                  </a:schemeClr>
                </a:solidFill>
                <a:latin typeface="+mn-lt"/>
              </a:rPr>
              <a:t>47 96 57</a:t>
            </a:r>
          </a:p>
          <a:p>
            <a:pPr algn="ctr"/>
            <a:r>
              <a:rPr lang="en-US" sz="900" b="0" dirty="0">
                <a:solidFill>
                  <a:schemeClr val="bg2">
                    <a:lumMod val="50000"/>
                  </a:schemeClr>
                </a:solidFill>
                <a:latin typeface="+mn-lt"/>
              </a:rPr>
              <a:t>[3, 6]</a:t>
            </a:r>
          </a:p>
        </p:txBody>
      </p:sp>
      <p:sp>
        <p:nvSpPr>
          <p:cNvPr id="46" name="Text Placeholder 9">
            <a:extLst>
              <a:ext uri="{FF2B5EF4-FFF2-40B4-BE49-F238E27FC236}">
                <a16:creationId xmlns:a16="http://schemas.microsoft.com/office/drawing/2014/main" id="{B75F3B0F-0520-EF4D-AB5E-A00943CB4096}"/>
              </a:ext>
            </a:extLst>
          </p:cNvPr>
          <p:cNvSpPr txBox="1">
            <a:spLocks/>
          </p:cNvSpPr>
          <p:nvPr userDrawn="1"/>
        </p:nvSpPr>
        <p:spPr>
          <a:xfrm>
            <a:off x="2654753" y="1224638"/>
            <a:ext cx="1660928" cy="184666"/>
          </a:xfrm>
          <a:prstGeom prst="rect">
            <a:avLst/>
          </a:prstGeom>
        </p:spPr>
        <p:txBody>
          <a:bodyPr wrap="square" lIns="0" tIns="0" rIns="0" bIns="0">
            <a:spAutoFit/>
          </a:bodyPr>
          <a:lstStyle>
            <a:lvl1pPr marL="0" eaLnBrk="1" hangingPunct="1">
              <a:defRPr lang="en-GB" sz="1600" b="1" kern="1200" spc="4" dirty="0" smtClean="0">
                <a:solidFill>
                  <a:srgbClr val="BD1F1A"/>
                </a:solidFill>
                <a:latin typeface="Arial" panose="020B0604020202020204" pitchFamily="34" charset="0"/>
                <a:ea typeface="+mn-ea"/>
                <a:cs typeface="Arial" panose="020B0604020202020204" pitchFamily="34" charset="0"/>
              </a:defRPr>
            </a:lvl1pPr>
            <a:lvl2pPr marL="371475" eaLnBrk="1" hangingPunct="1">
              <a:defRPr lang="en-GB" sz="1300" b="1" kern="1200" spc="4" dirty="0" smtClean="0">
                <a:solidFill>
                  <a:srgbClr val="BD1F1A"/>
                </a:solidFill>
                <a:latin typeface="Muli-ExtraBold"/>
                <a:ea typeface="+mn-ea"/>
                <a:cs typeface="Muli-ExtraBold"/>
              </a:defRPr>
            </a:lvl2pPr>
            <a:lvl3pPr marL="742950" eaLnBrk="1" hangingPunct="1">
              <a:defRPr lang="en-GB" sz="1300" b="1" kern="1200" spc="4" dirty="0" smtClean="0">
                <a:solidFill>
                  <a:srgbClr val="BD1F1A"/>
                </a:solidFill>
                <a:latin typeface="Muli-ExtraBold"/>
                <a:ea typeface="+mn-ea"/>
                <a:cs typeface="Muli-ExtraBold"/>
              </a:defRPr>
            </a:lvl3pPr>
            <a:lvl4pPr marL="1114425" eaLnBrk="1" hangingPunct="1">
              <a:defRPr lang="en-GB" sz="1300" b="1" kern="1200" spc="4" dirty="0" smtClean="0">
                <a:solidFill>
                  <a:srgbClr val="BD1F1A"/>
                </a:solidFill>
                <a:latin typeface="Muli-ExtraBold"/>
                <a:ea typeface="+mn-ea"/>
                <a:cs typeface="Muli-ExtraBold"/>
              </a:defRPr>
            </a:lvl4pPr>
            <a:lvl5pPr marL="1485900" eaLnBrk="1" hangingPunct="1">
              <a:defRPr lang="en-US" sz="1300" b="1" kern="1200" spc="4" dirty="0">
                <a:solidFill>
                  <a:srgbClr val="BD1F1A"/>
                </a:solidFill>
                <a:latin typeface="Muli-ExtraBold"/>
                <a:ea typeface="+mn-ea"/>
                <a:cs typeface="Muli-ExtraBold"/>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a:lstStyle>
          <a:p>
            <a:r>
              <a:rPr lang="en-US" sz="1200" b="1" i="0" dirty="0">
                <a:solidFill>
                  <a:schemeClr val="accent2"/>
                </a:solidFill>
                <a:latin typeface="+mn-lt"/>
                <a:ea typeface="Open Sans SemiBold" panose="020B0606030504020204" pitchFamily="34" charset="0"/>
                <a:cs typeface="Open Sans SemiBold" panose="020B0606030504020204" pitchFamily="34" charset="0"/>
              </a:rPr>
              <a:t>Text colours</a:t>
            </a:r>
          </a:p>
        </p:txBody>
      </p:sp>
      <p:sp>
        <p:nvSpPr>
          <p:cNvPr id="47" name="Text Placeholder 9">
            <a:extLst>
              <a:ext uri="{FF2B5EF4-FFF2-40B4-BE49-F238E27FC236}">
                <a16:creationId xmlns:a16="http://schemas.microsoft.com/office/drawing/2014/main" id="{6D3B3437-7B66-8848-BCA6-0AAE4D21E0B4}"/>
              </a:ext>
            </a:extLst>
          </p:cNvPr>
          <p:cNvSpPr txBox="1">
            <a:spLocks/>
          </p:cNvSpPr>
          <p:nvPr userDrawn="1"/>
        </p:nvSpPr>
        <p:spPr>
          <a:xfrm>
            <a:off x="8439150" y="3183033"/>
            <a:ext cx="683072" cy="184666"/>
          </a:xfrm>
          <a:prstGeom prst="rect">
            <a:avLst/>
          </a:prstGeom>
        </p:spPr>
        <p:txBody>
          <a:bodyPr wrap="square" lIns="0" tIns="0" rIns="0" bIns="0">
            <a:spAutoFit/>
          </a:bodyPr>
          <a:lstStyle>
            <a:lvl1pPr marL="0" eaLnBrk="1" hangingPunct="1">
              <a:defRPr lang="en-GB" sz="1600" b="1" kern="1200" spc="4" dirty="0" smtClean="0">
                <a:solidFill>
                  <a:srgbClr val="BD1F1A"/>
                </a:solidFill>
                <a:latin typeface="Arial" panose="020B0604020202020204" pitchFamily="34" charset="0"/>
                <a:ea typeface="+mn-ea"/>
                <a:cs typeface="Arial" panose="020B0604020202020204" pitchFamily="34" charset="0"/>
              </a:defRPr>
            </a:lvl1pPr>
            <a:lvl2pPr marL="371475" eaLnBrk="1" hangingPunct="1">
              <a:defRPr lang="en-GB" sz="1300" b="1" kern="1200" spc="4" dirty="0" smtClean="0">
                <a:solidFill>
                  <a:srgbClr val="BD1F1A"/>
                </a:solidFill>
                <a:latin typeface="Muli-ExtraBold"/>
                <a:ea typeface="+mn-ea"/>
                <a:cs typeface="Muli-ExtraBold"/>
              </a:defRPr>
            </a:lvl2pPr>
            <a:lvl3pPr marL="742950" eaLnBrk="1" hangingPunct="1">
              <a:defRPr lang="en-GB" sz="1300" b="1" kern="1200" spc="4" dirty="0" smtClean="0">
                <a:solidFill>
                  <a:srgbClr val="BD1F1A"/>
                </a:solidFill>
                <a:latin typeface="Muli-ExtraBold"/>
                <a:ea typeface="+mn-ea"/>
                <a:cs typeface="Muli-ExtraBold"/>
              </a:defRPr>
            </a:lvl3pPr>
            <a:lvl4pPr marL="1114425" eaLnBrk="1" hangingPunct="1">
              <a:defRPr lang="en-GB" sz="1300" b="1" kern="1200" spc="4" dirty="0" smtClean="0">
                <a:solidFill>
                  <a:srgbClr val="BD1F1A"/>
                </a:solidFill>
                <a:latin typeface="Muli-ExtraBold"/>
                <a:ea typeface="+mn-ea"/>
                <a:cs typeface="Muli-ExtraBold"/>
              </a:defRPr>
            </a:lvl4pPr>
            <a:lvl5pPr marL="1485900" eaLnBrk="1" hangingPunct="1">
              <a:defRPr lang="en-US" sz="1300" b="1" kern="1200" spc="4" dirty="0">
                <a:solidFill>
                  <a:srgbClr val="BD1F1A"/>
                </a:solidFill>
                <a:latin typeface="Muli-ExtraBold"/>
                <a:ea typeface="+mn-ea"/>
                <a:cs typeface="Muli-ExtraBold"/>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a:lstStyle>
          <a:p>
            <a:r>
              <a:rPr lang="en-US" sz="1200" b="1" i="0" dirty="0">
                <a:solidFill>
                  <a:schemeClr val="accent2"/>
                </a:solidFill>
                <a:latin typeface="+mn-lt"/>
                <a:ea typeface="Open Sans SemiBold" panose="020B0606030504020204" pitchFamily="34" charset="0"/>
                <a:cs typeface="Open Sans SemiBold" panose="020B0606030504020204" pitchFamily="34" charset="0"/>
              </a:rPr>
              <a:t>Key</a:t>
            </a:r>
          </a:p>
        </p:txBody>
      </p:sp>
      <p:sp>
        <p:nvSpPr>
          <p:cNvPr id="48" name="Rectangle 47">
            <a:extLst>
              <a:ext uri="{FF2B5EF4-FFF2-40B4-BE49-F238E27FC236}">
                <a16:creationId xmlns:a16="http://schemas.microsoft.com/office/drawing/2014/main" id="{5A08CCE2-070F-C249-B97F-90A5065E6770}"/>
              </a:ext>
            </a:extLst>
          </p:cNvPr>
          <p:cNvSpPr/>
          <p:nvPr userDrawn="1"/>
        </p:nvSpPr>
        <p:spPr>
          <a:xfrm>
            <a:off x="1811037" y="5095486"/>
            <a:ext cx="685800" cy="758952"/>
          </a:xfrm>
          <a:prstGeom prst="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D007A60E-95BB-724F-8682-9F1CA4A18FDC}"/>
              </a:ext>
            </a:extLst>
          </p:cNvPr>
          <p:cNvSpPr txBox="1"/>
          <p:nvPr userDrawn="1"/>
        </p:nvSpPr>
        <p:spPr>
          <a:xfrm>
            <a:off x="1804390" y="588271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grid</a:t>
            </a:r>
          </a:p>
          <a:p>
            <a:pPr algn="ctr"/>
            <a:r>
              <a:rPr lang="en-US" sz="900" dirty="0">
                <a:solidFill>
                  <a:schemeClr val="tx1">
                    <a:lumMod val="75000"/>
                    <a:lumOff val="25000"/>
                  </a:schemeClr>
                </a:solidFill>
                <a:latin typeface="+mn-lt"/>
              </a:rPr>
              <a:t>#CFC9C4</a:t>
            </a:r>
          </a:p>
          <a:p>
            <a:pPr algn="ctr"/>
            <a:r>
              <a:rPr lang="en-US" sz="900" dirty="0">
                <a:solidFill>
                  <a:schemeClr val="tx1">
                    <a:lumMod val="75000"/>
                    <a:lumOff val="25000"/>
                  </a:schemeClr>
                </a:solidFill>
                <a:latin typeface="+mn-lt"/>
              </a:rPr>
              <a:t>207 201 196</a:t>
            </a:r>
          </a:p>
          <a:p>
            <a:pPr algn="ctr"/>
            <a:r>
              <a:rPr lang="en-US" sz="900" dirty="0">
                <a:solidFill>
                  <a:schemeClr val="tx1">
                    <a:lumMod val="75000"/>
                    <a:lumOff val="25000"/>
                  </a:schemeClr>
                </a:solidFill>
                <a:latin typeface="+mn-lt"/>
              </a:rPr>
              <a:t>[2, 3]</a:t>
            </a:r>
          </a:p>
        </p:txBody>
      </p:sp>
      <p:sp>
        <p:nvSpPr>
          <p:cNvPr id="54" name="Rectangle 53">
            <a:extLst>
              <a:ext uri="{FF2B5EF4-FFF2-40B4-BE49-F238E27FC236}">
                <a16:creationId xmlns:a16="http://schemas.microsoft.com/office/drawing/2014/main" id="{C534D1E9-9EEC-3142-B4DD-0AB2B65BCEBF}"/>
              </a:ext>
            </a:extLst>
          </p:cNvPr>
          <p:cNvSpPr/>
          <p:nvPr userDrawn="1"/>
        </p:nvSpPr>
        <p:spPr>
          <a:xfrm>
            <a:off x="8439150" y="5095486"/>
            <a:ext cx="685800" cy="75895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B8F620B3-C1E0-8547-BB5E-08E9D4B1D53F}"/>
              </a:ext>
            </a:extLst>
          </p:cNvPr>
          <p:cNvSpPr txBox="1"/>
          <p:nvPr userDrawn="1"/>
        </p:nvSpPr>
        <p:spPr>
          <a:xfrm>
            <a:off x="8441082" y="5889899"/>
            <a:ext cx="685800" cy="553998"/>
          </a:xfrm>
          <a:prstGeom prst="rect">
            <a:avLst/>
          </a:prstGeom>
          <a:solidFill>
            <a:schemeClr val="bg1"/>
          </a:solidFill>
        </p:spPr>
        <p:txBody>
          <a:bodyPr wrap="square" lIns="0" tIns="0" rIns="0" bIns="0" rtlCol="0">
            <a:spAutoFit/>
          </a:bodyPr>
          <a:lstStyle/>
          <a:p>
            <a:pPr algn="ctr"/>
            <a:r>
              <a:rPr lang="en-US" sz="900" b="1" dirty="0">
                <a:solidFill>
                  <a:srgbClr val="565656"/>
                </a:solidFill>
                <a:latin typeface="+mn-lt"/>
              </a:rPr>
              <a:t>hm_good</a:t>
            </a:r>
          </a:p>
          <a:p>
            <a:pPr algn="ctr"/>
            <a:r>
              <a:rPr lang="en-US" sz="900" b="0" dirty="0">
                <a:solidFill>
                  <a:srgbClr val="565656"/>
                </a:solidFill>
                <a:latin typeface="+mn-lt"/>
              </a:rPr>
              <a:t>#479055</a:t>
            </a:r>
          </a:p>
          <a:p>
            <a:pPr algn="ctr"/>
            <a:r>
              <a:rPr lang="en-US" sz="900" b="0" dirty="0">
                <a:solidFill>
                  <a:srgbClr val="565656"/>
                </a:solidFill>
                <a:latin typeface="+mn-lt"/>
              </a:rPr>
              <a:t>71 144 85</a:t>
            </a:r>
          </a:p>
          <a:p>
            <a:pPr algn="ctr"/>
            <a:r>
              <a:rPr lang="en-US" sz="900" b="0" dirty="0">
                <a:solidFill>
                  <a:srgbClr val="565656"/>
                </a:solidFill>
                <a:latin typeface="+mn-lt"/>
              </a:rPr>
              <a:t>[3, 5]</a:t>
            </a:r>
          </a:p>
        </p:txBody>
      </p:sp>
      <p:sp>
        <p:nvSpPr>
          <p:cNvPr id="60" name="Rectangle 59">
            <a:extLst>
              <a:ext uri="{FF2B5EF4-FFF2-40B4-BE49-F238E27FC236}">
                <a16:creationId xmlns:a16="http://schemas.microsoft.com/office/drawing/2014/main" id="{4B789628-A041-954A-9C40-720F107AAAB3}"/>
              </a:ext>
            </a:extLst>
          </p:cNvPr>
          <p:cNvSpPr/>
          <p:nvPr userDrawn="1"/>
        </p:nvSpPr>
        <p:spPr>
          <a:xfrm>
            <a:off x="7610635" y="5095486"/>
            <a:ext cx="685800" cy="75895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D21F5724-A5F3-6E44-BF42-ABCC414300E7}"/>
              </a:ext>
            </a:extLst>
          </p:cNvPr>
          <p:cNvSpPr txBox="1"/>
          <p:nvPr userDrawn="1"/>
        </p:nvSpPr>
        <p:spPr>
          <a:xfrm>
            <a:off x="7611155" y="5889899"/>
            <a:ext cx="685800" cy="553998"/>
          </a:xfrm>
          <a:prstGeom prst="rect">
            <a:avLst/>
          </a:prstGeom>
          <a:noFill/>
        </p:spPr>
        <p:txBody>
          <a:bodyPr wrap="square" lIns="0" tIns="0" rIns="0" bIns="0" rtlCol="0">
            <a:spAutoFit/>
          </a:bodyPr>
          <a:lstStyle/>
          <a:p>
            <a:pPr algn="ctr"/>
            <a:r>
              <a:rPr lang="en-US" sz="900" b="1" dirty="0">
                <a:solidFill>
                  <a:srgbClr val="565656"/>
                </a:solidFill>
                <a:latin typeface="+mn-lt"/>
              </a:rPr>
              <a:t>hm_gb_mid</a:t>
            </a:r>
          </a:p>
          <a:p>
            <a:pPr algn="ctr"/>
            <a:r>
              <a:rPr lang="en-US" sz="900" dirty="0">
                <a:solidFill>
                  <a:srgbClr val="565656"/>
                </a:solidFill>
                <a:latin typeface="+mn-lt"/>
              </a:rPr>
              <a:t>#F0D8B9</a:t>
            </a:r>
          </a:p>
          <a:p>
            <a:pPr algn="ctr"/>
            <a:r>
              <a:rPr lang="en-US" sz="900" dirty="0">
                <a:solidFill>
                  <a:srgbClr val="565656"/>
                </a:solidFill>
                <a:latin typeface="+mn-lt"/>
              </a:rPr>
              <a:t>240 216 185</a:t>
            </a:r>
          </a:p>
          <a:p>
            <a:pPr algn="ctr"/>
            <a:r>
              <a:rPr lang="en-US" sz="900" dirty="0">
                <a:solidFill>
                  <a:srgbClr val="565656"/>
                </a:solidFill>
                <a:latin typeface="+mn-lt"/>
              </a:rPr>
              <a:t>[10, 4]</a:t>
            </a:r>
          </a:p>
        </p:txBody>
      </p:sp>
      <p:sp>
        <p:nvSpPr>
          <p:cNvPr id="64" name="Text Placeholder 9">
            <a:extLst>
              <a:ext uri="{FF2B5EF4-FFF2-40B4-BE49-F238E27FC236}">
                <a16:creationId xmlns:a16="http://schemas.microsoft.com/office/drawing/2014/main" id="{C3327886-7D83-A349-8618-F7D56B57B350}"/>
              </a:ext>
            </a:extLst>
          </p:cNvPr>
          <p:cNvSpPr txBox="1">
            <a:spLocks/>
          </p:cNvSpPr>
          <p:nvPr userDrawn="1"/>
        </p:nvSpPr>
        <p:spPr>
          <a:xfrm>
            <a:off x="4280951" y="4876382"/>
            <a:ext cx="2290583" cy="184666"/>
          </a:xfrm>
          <a:prstGeom prst="rect">
            <a:avLst/>
          </a:prstGeom>
        </p:spPr>
        <p:txBody>
          <a:bodyPr wrap="square" lIns="0" tIns="0" rIns="0" bIns="0">
            <a:spAutoFit/>
          </a:bodyPr>
          <a:lstStyle>
            <a:lvl1pPr marL="0" eaLnBrk="1" hangingPunct="1">
              <a:defRPr lang="en-GB" sz="1600" b="1" kern="1200" spc="4" dirty="0" smtClean="0">
                <a:solidFill>
                  <a:srgbClr val="BD1F1A"/>
                </a:solidFill>
                <a:latin typeface="Arial" panose="020B0604020202020204" pitchFamily="34" charset="0"/>
                <a:ea typeface="+mn-ea"/>
                <a:cs typeface="Arial" panose="020B0604020202020204" pitchFamily="34" charset="0"/>
              </a:defRPr>
            </a:lvl1pPr>
            <a:lvl2pPr marL="371475" eaLnBrk="1" hangingPunct="1">
              <a:defRPr lang="en-GB" sz="1300" b="1" kern="1200" spc="4" dirty="0" smtClean="0">
                <a:solidFill>
                  <a:srgbClr val="BD1F1A"/>
                </a:solidFill>
                <a:latin typeface="Muli-ExtraBold"/>
                <a:ea typeface="+mn-ea"/>
                <a:cs typeface="Muli-ExtraBold"/>
              </a:defRPr>
            </a:lvl2pPr>
            <a:lvl3pPr marL="742950" eaLnBrk="1" hangingPunct="1">
              <a:defRPr lang="en-GB" sz="1300" b="1" kern="1200" spc="4" dirty="0" smtClean="0">
                <a:solidFill>
                  <a:srgbClr val="BD1F1A"/>
                </a:solidFill>
                <a:latin typeface="Muli-ExtraBold"/>
                <a:ea typeface="+mn-ea"/>
                <a:cs typeface="Muli-ExtraBold"/>
              </a:defRPr>
            </a:lvl3pPr>
            <a:lvl4pPr marL="1114425" eaLnBrk="1" hangingPunct="1">
              <a:defRPr lang="en-GB" sz="1300" b="1" kern="1200" spc="4" dirty="0" smtClean="0">
                <a:solidFill>
                  <a:srgbClr val="BD1F1A"/>
                </a:solidFill>
                <a:latin typeface="Muli-ExtraBold"/>
                <a:ea typeface="+mn-ea"/>
                <a:cs typeface="Muli-ExtraBold"/>
              </a:defRPr>
            </a:lvl4pPr>
            <a:lvl5pPr marL="1485900" eaLnBrk="1" hangingPunct="1">
              <a:defRPr lang="en-US" sz="1300" b="1" kern="1200" spc="4" dirty="0">
                <a:solidFill>
                  <a:srgbClr val="BD1F1A"/>
                </a:solidFill>
                <a:latin typeface="Muli-ExtraBold"/>
                <a:ea typeface="+mn-ea"/>
                <a:cs typeface="Muli-ExtraBold"/>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a:lstStyle>
          <a:p>
            <a:r>
              <a:rPr lang="en-US" sz="1200" b="1" i="0" dirty="0">
                <a:solidFill>
                  <a:schemeClr val="accent2"/>
                </a:solidFill>
                <a:latin typeface="+mn-lt"/>
                <a:ea typeface="Open Sans SemiBold" panose="020B0606030504020204" pitchFamily="34" charset="0"/>
                <a:cs typeface="Open Sans SemiBold" panose="020B0606030504020204" pitchFamily="34" charset="0"/>
              </a:rPr>
              <a:t>Heatmap hot - cold</a:t>
            </a:r>
          </a:p>
        </p:txBody>
      </p:sp>
      <p:sp>
        <p:nvSpPr>
          <p:cNvPr id="65" name="Text Placeholder 9">
            <a:extLst>
              <a:ext uri="{FF2B5EF4-FFF2-40B4-BE49-F238E27FC236}">
                <a16:creationId xmlns:a16="http://schemas.microsoft.com/office/drawing/2014/main" id="{E95E7038-E625-9141-BC9E-7DC0B5F39A5C}"/>
              </a:ext>
            </a:extLst>
          </p:cNvPr>
          <p:cNvSpPr txBox="1">
            <a:spLocks/>
          </p:cNvSpPr>
          <p:nvPr userDrawn="1"/>
        </p:nvSpPr>
        <p:spPr>
          <a:xfrm>
            <a:off x="6778136" y="4875359"/>
            <a:ext cx="1752323" cy="184666"/>
          </a:xfrm>
          <a:prstGeom prst="rect">
            <a:avLst/>
          </a:prstGeom>
        </p:spPr>
        <p:txBody>
          <a:bodyPr wrap="square" lIns="0" tIns="0" rIns="0" bIns="0">
            <a:spAutoFit/>
          </a:bodyPr>
          <a:lstStyle>
            <a:lvl1pPr marL="0" eaLnBrk="1" hangingPunct="1">
              <a:defRPr lang="en-GB" sz="1600" b="1" kern="1200" spc="4" dirty="0" smtClean="0">
                <a:solidFill>
                  <a:srgbClr val="BD1F1A"/>
                </a:solidFill>
                <a:latin typeface="Arial" panose="020B0604020202020204" pitchFamily="34" charset="0"/>
                <a:ea typeface="+mn-ea"/>
                <a:cs typeface="Arial" panose="020B0604020202020204" pitchFamily="34" charset="0"/>
              </a:defRPr>
            </a:lvl1pPr>
            <a:lvl2pPr marL="371475" eaLnBrk="1" hangingPunct="1">
              <a:defRPr lang="en-GB" sz="1300" b="1" kern="1200" spc="4" dirty="0" smtClean="0">
                <a:solidFill>
                  <a:srgbClr val="BD1F1A"/>
                </a:solidFill>
                <a:latin typeface="Muli-ExtraBold"/>
                <a:ea typeface="+mn-ea"/>
                <a:cs typeface="Muli-ExtraBold"/>
              </a:defRPr>
            </a:lvl2pPr>
            <a:lvl3pPr marL="742950" eaLnBrk="1" hangingPunct="1">
              <a:defRPr lang="en-GB" sz="1300" b="1" kern="1200" spc="4" dirty="0" smtClean="0">
                <a:solidFill>
                  <a:srgbClr val="BD1F1A"/>
                </a:solidFill>
                <a:latin typeface="Muli-ExtraBold"/>
                <a:ea typeface="+mn-ea"/>
                <a:cs typeface="Muli-ExtraBold"/>
              </a:defRPr>
            </a:lvl3pPr>
            <a:lvl4pPr marL="1114425" eaLnBrk="1" hangingPunct="1">
              <a:defRPr lang="en-GB" sz="1300" b="1" kern="1200" spc="4" dirty="0" smtClean="0">
                <a:solidFill>
                  <a:srgbClr val="BD1F1A"/>
                </a:solidFill>
                <a:latin typeface="Muli-ExtraBold"/>
                <a:ea typeface="+mn-ea"/>
                <a:cs typeface="Muli-ExtraBold"/>
              </a:defRPr>
            </a:lvl4pPr>
            <a:lvl5pPr marL="1485900" eaLnBrk="1" hangingPunct="1">
              <a:defRPr lang="en-US" sz="1300" b="1" kern="1200" spc="4" dirty="0">
                <a:solidFill>
                  <a:srgbClr val="BD1F1A"/>
                </a:solidFill>
                <a:latin typeface="Muli-ExtraBold"/>
                <a:ea typeface="+mn-ea"/>
                <a:cs typeface="Muli-ExtraBold"/>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a:lstStyle>
          <a:p>
            <a:r>
              <a:rPr lang="en-US" sz="1200" b="1" i="0" dirty="0">
                <a:solidFill>
                  <a:schemeClr val="accent2"/>
                </a:solidFill>
                <a:latin typeface="+mn-lt"/>
                <a:ea typeface="Open Sans SemiBold" panose="020B0606030504020204" pitchFamily="34" charset="0"/>
                <a:cs typeface="Open Sans SemiBold" panose="020B0606030504020204" pitchFamily="34" charset="0"/>
              </a:rPr>
              <a:t>Heatmap good - bad</a:t>
            </a:r>
          </a:p>
        </p:txBody>
      </p:sp>
      <p:sp>
        <p:nvSpPr>
          <p:cNvPr id="66" name="TextBox 65">
            <a:extLst>
              <a:ext uri="{FF2B5EF4-FFF2-40B4-BE49-F238E27FC236}">
                <a16:creationId xmlns:a16="http://schemas.microsoft.com/office/drawing/2014/main" id="{D0FF7783-9883-0141-8A76-46B21C2A0B53}"/>
              </a:ext>
            </a:extLst>
          </p:cNvPr>
          <p:cNvSpPr txBox="1"/>
          <p:nvPr userDrawn="1"/>
        </p:nvSpPr>
        <p:spPr>
          <a:xfrm>
            <a:off x="8439437" y="3403160"/>
            <a:ext cx="685513" cy="758952"/>
          </a:xfrm>
          <a:prstGeom prst="rect">
            <a:avLst/>
          </a:prstGeom>
          <a:solidFill>
            <a:schemeClr val="tx1">
              <a:lumMod val="10000"/>
              <a:lumOff val="90000"/>
            </a:schemeClr>
          </a:solidFill>
        </p:spPr>
        <p:txBody>
          <a:bodyPr wrap="square" lIns="0" tIns="0" rIns="0" bIns="0" rtlCol="0" anchor="ctr" anchorCtr="0">
            <a:noAutofit/>
          </a:bodyPr>
          <a:lstStyle/>
          <a:p>
            <a:pPr algn="ctr"/>
            <a:r>
              <a:rPr lang="en-US" sz="900" b="1" dirty="0">
                <a:solidFill>
                  <a:srgbClr val="565656"/>
                </a:solidFill>
                <a:latin typeface="+mn-lt"/>
              </a:rPr>
              <a:t>R name</a:t>
            </a:r>
          </a:p>
          <a:p>
            <a:pPr algn="ctr"/>
            <a:r>
              <a:rPr lang="en-US" sz="900" dirty="0">
                <a:solidFill>
                  <a:srgbClr val="565656"/>
                </a:solidFill>
                <a:latin typeface="+mn-lt"/>
              </a:rPr>
              <a:t>#HEX</a:t>
            </a:r>
          </a:p>
          <a:p>
            <a:pPr algn="ctr"/>
            <a:r>
              <a:rPr lang="en-US" sz="900" dirty="0">
                <a:solidFill>
                  <a:srgbClr val="565656"/>
                </a:solidFill>
                <a:latin typeface="+mn-lt"/>
              </a:rPr>
              <a:t>RGB</a:t>
            </a:r>
          </a:p>
          <a:p>
            <a:pPr algn="ctr"/>
            <a:r>
              <a:rPr lang="en-US" sz="900" dirty="0">
                <a:solidFill>
                  <a:srgbClr val="565656"/>
                </a:solidFill>
                <a:latin typeface="+mn-lt"/>
              </a:rPr>
              <a:t>[color, row] in theme</a:t>
            </a:r>
          </a:p>
        </p:txBody>
      </p:sp>
      <p:sp>
        <p:nvSpPr>
          <p:cNvPr id="67" name="TextBox 66">
            <a:extLst>
              <a:ext uri="{FF2B5EF4-FFF2-40B4-BE49-F238E27FC236}">
                <a16:creationId xmlns:a16="http://schemas.microsoft.com/office/drawing/2014/main" id="{9BE3328A-0FEC-6F4F-91C1-F708010F1E48}"/>
              </a:ext>
            </a:extLst>
          </p:cNvPr>
          <p:cNvSpPr txBox="1"/>
          <p:nvPr userDrawn="1"/>
        </p:nvSpPr>
        <p:spPr>
          <a:xfrm>
            <a:off x="968134" y="3259193"/>
            <a:ext cx="685801" cy="138499"/>
          </a:xfrm>
          <a:prstGeom prst="rect">
            <a:avLst/>
          </a:prstGeom>
          <a:noFill/>
        </p:spPr>
        <p:txBody>
          <a:bodyPr wrap="square" lIns="0" tIns="0" rIns="0" bIns="0" rtlCol="0">
            <a:spAutoFit/>
          </a:bodyPr>
          <a:lstStyle/>
          <a:p>
            <a:pPr algn="ctr"/>
            <a:r>
              <a:rPr lang="en-US" sz="900" dirty="0">
                <a:solidFill>
                  <a:srgbClr val="565656"/>
                </a:solidFill>
              </a:rPr>
              <a:t>1</a:t>
            </a:r>
          </a:p>
        </p:txBody>
      </p:sp>
      <p:sp>
        <p:nvSpPr>
          <p:cNvPr id="68" name="TextBox 67">
            <a:extLst>
              <a:ext uri="{FF2B5EF4-FFF2-40B4-BE49-F238E27FC236}">
                <a16:creationId xmlns:a16="http://schemas.microsoft.com/office/drawing/2014/main" id="{FFE83562-B48D-5B4B-9FAA-EDD85E625629}"/>
              </a:ext>
            </a:extLst>
          </p:cNvPr>
          <p:cNvSpPr txBox="1"/>
          <p:nvPr userDrawn="1"/>
        </p:nvSpPr>
        <p:spPr>
          <a:xfrm>
            <a:off x="1804492" y="3259193"/>
            <a:ext cx="685801" cy="138499"/>
          </a:xfrm>
          <a:prstGeom prst="rect">
            <a:avLst/>
          </a:prstGeom>
          <a:noFill/>
        </p:spPr>
        <p:txBody>
          <a:bodyPr wrap="square" lIns="0" tIns="0" rIns="0" bIns="0" rtlCol="0">
            <a:spAutoFit/>
          </a:bodyPr>
          <a:lstStyle/>
          <a:p>
            <a:pPr algn="ctr"/>
            <a:r>
              <a:rPr lang="en-US" sz="900" dirty="0">
                <a:solidFill>
                  <a:srgbClr val="565656"/>
                </a:solidFill>
              </a:rPr>
              <a:t>2</a:t>
            </a:r>
          </a:p>
        </p:txBody>
      </p:sp>
      <p:sp>
        <p:nvSpPr>
          <p:cNvPr id="69" name="TextBox 68">
            <a:extLst>
              <a:ext uri="{FF2B5EF4-FFF2-40B4-BE49-F238E27FC236}">
                <a16:creationId xmlns:a16="http://schemas.microsoft.com/office/drawing/2014/main" id="{6D324448-CF09-E34C-80E1-F40138FBC87E}"/>
              </a:ext>
            </a:extLst>
          </p:cNvPr>
          <p:cNvSpPr txBox="1"/>
          <p:nvPr userDrawn="1"/>
        </p:nvSpPr>
        <p:spPr>
          <a:xfrm>
            <a:off x="2623722" y="3259193"/>
            <a:ext cx="685801" cy="138499"/>
          </a:xfrm>
          <a:prstGeom prst="rect">
            <a:avLst/>
          </a:prstGeom>
          <a:noFill/>
        </p:spPr>
        <p:txBody>
          <a:bodyPr wrap="square" lIns="0" tIns="0" rIns="0" bIns="0" rtlCol="0">
            <a:spAutoFit/>
          </a:bodyPr>
          <a:lstStyle/>
          <a:p>
            <a:pPr algn="ctr"/>
            <a:r>
              <a:rPr lang="en-US" sz="900" dirty="0">
                <a:solidFill>
                  <a:srgbClr val="565656"/>
                </a:solidFill>
              </a:rPr>
              <a:t>3</a:t>
            </a:r>
          </a:p>
        </p:txBody>
      </p:sp>
      <p:sp>
        <p:nvSpPr>
          <p:cNvPr id="70" name="TextBox 69">
            <a:extLst>
              <a:ext uri="{FF2B5EF4-FFF2-40B4-BE49-F238E27FC236}">
                <a16:creationId xmlns:a16="http://schemas.microsoft.com/office/drawing/2014/main" id="{B3438D3B-5D80-0846-8BAE-C93638237374}"/>
              </a:ext>
            </a:extLst>
          </p:cNvPr>
          <p:cNvSpPr txBox="1"/>
          <p:nvPr userDrawn="1"/>
        </p:nvSpPr>
        <p:spPr>
          <a:xfrm>
            <a:off x="5115895" y="3257958"/>
            <a:ext cx="685801" cy="138499"/>
          </a:xfrm>
          <a:prstGeom prst="rect">
            <a:avLst/>
          </a:prstGeom>
          <a:noFill/>
        </p:spPr>
        <p:txBody>
          <a:bodyPr wrap="square" lIns="0" tIns="0" rIns="0" bIns="0" rtlCol="0">
            <a:spAutoFit/>
          </a:bodyPr>
          <a:lstStyle/>
          <a:p>
            <a:pPr algn="ctr"/>
            <a:r>
              <a:rPr lang="en-US" sz="900" dirty="0">
                <a:solidFill>
                  <a:srgbClr val="565656"/>
                </a:solidFill>
              </a:rPr>
              <a:t>6</a:t>
            </a:r>
          </a:p>
        </p:txBody>
      </p:sp>
      <p:sp>
        <p:nvSpPr>
          <p:cNvPr id="71" name="TextBox 70">
            <a:extLst>
              <a:ext uri="{FF2B5EF4-FFF2-40B4-BE49-F238E27FC236}">
                <a16:creationId xmlns:a16="http://schemas.microsoft.com/office/drawing/2014/main" id="{CB89A221-C9D7-DE48-81FD-E1835FB58966}"/>
              </a:ext>
            </a:extLst>
          </p:cNvPr>
          <p:cNvSpPr txBox="1"/>
          <p:nvPr userDrawn="1"/>
        </p:nvSpPr>
        <p:spPr>
          <a:xfrm>
            <a:off x="3452535" y="3261084"/>
            <a:ext cx="685801" cy="138499"/>
          </a:xfrm>
          <a:prstGeom prst="rect">
            <a:avLst/>
          </a:prstGeom>
          <a:noFill/>
        </p:spPr>
        <p:txBody>
          <a:bodyPr wrap="square" lIns="0" tIns="0" rIns="0" bIns="0" rtlCol="0">
            <a:spAutoFit/>
          </a:bodyPr>
          <a:lstStyle/>
          <a:p>
            <a:pPr algn="ctr"/>
            <a:r>
              <a:rPr lang="en-US" sz="900" dirty="0">
                <a:solidFill>
                  <a:srgbClr val="565656"/>
                </a:solidFill>
              </a:rPr>
              <a:t>4</a:t>
            </a:r>
          </a:p>
        </p:txBody>
      </p:sp>
      <p:sp>
        <p:nvSpPr>
          <p:cNvPr id="72" name="TextBox 71">
            <a:extLst>
              <a:ext uri="{FF2B5EF4-FFF2-40B4-BE49-F238E27FC236}">
                <a16:creationId xmlns:a16="http://schemas.microsoft.com/office/drawing/2014/main" id="{3BD397DC-EC3E-E341-86B7-4497273D4DFE}"/>
              </a:ext>
            </a:extLst>
          </p:cNvPr>
          <p:cNvSpPr txBox="1"/>
          <p:nvPr userDrawn="1"/>
        </p:nvSpPr>
        <p:spPr>
          <a:xfrm>
            <a:off x="4284215" y="3259193"/>
            <a:ext cx="685801" cy="138499"/>
          </a:xfrm>
          <a:prstGeom prst="rect">
            <a:avLst/>
          </a:prstGeom>
          <a:noFill/>
        </p:spPr>
        <p:txBody>
          <a:bodyPr wrap="square" lIns="0" tIns="0" rIns="0" bIns="0" rtlCol="0">
            <a:spAutoFit/>
          </a:bodyPr>
          <a:lstStyle/>
          <a:p>
            <a:pPr algn="ctr"/>
            <a:r>
              <a:rPr lang="en-US" sz="900" dirty="0">
                <a:solidFill>
                  <a:srgbClr val="565656"/>
                </a:solidFill>
              </a:rPr>
              <a:t>5</a:t>
            </a:r>
          </a:p>
        </p:txBody>
      </p:sp>
      <p:sp>
        <p:nvSpPr>
          <p:cNvPr id="73" name="TextBox 72">
            <a:extLst>
              <a:ext uri="{FF2B5EF4-FFF2-40B4-BE49-F238E27FC236}">
                <a16:creationId xmlns:a16="http://schemas.microsoft.com/office/drawing/2014/main" id="{CF628230-C666-9449-85B6-2E7E837E4CF5}"/>
              </a:ext>
            </a:extLst>
          </p:cNvPr>
          <p:cNvSpPr txBox="1"/>
          <p:nvPr userDrawn="1"/>
        </p:nvSpPr>
        <p:spPr>
          <a:xfrm>
            <a:off x="5935046" y="3257958"/>
            <a:ext cx="685801" cy="138499"/>
          </a:xfrm>
          <a:prstGeom prst="rect">
            <a:avLst/>
          </a:prstGeom>
          <a:noFill/>
        </p:spPr>
        <p:txBody>
          <a:bodyPr wrap="square" lIns="0" tIns="0" rIns="0" bIns="0" rtlCol="0">
            <a:spAutoFit/>
          </a:bodyPr>
          <a:lstStyle/>
          <a:p>
            <a:pPr algn="ctr"/>
            <a:r>
              <a:rPr lang="en-US" sz="900" dirty="0">
                <a:solidFill>
                  <a:srgbClr val="565656"/>
                </a:solidFill>
              </a:rPr>
              <a:t>[7]</a:t>
            </a:r>
          </a:p>
        </p:txBody>
      </p:sp>
      <p:sp>
        <p:nvSpPr>
          <p:cNvPr id="74" name="TextBox 73">
            <a:extLst>
              <a:ext uri="{FF2B5EF4-FFF2-40B4-BE49-F238E27FC236}">
                <a16:creationId xmlns:a16="http://schemas.microsoft.com/office/drawing/2014/main" id="{20D830BF-FC26-2542-9EDC-9156B55301F4}"/>
              </a:ext>
            </a:extLst>
          </p:cNvPr>
          <p:cNvSpPr txBox="1"/>
          <p:nvPr userDrawn="1"/>
        </p:nvSpPr>
        <p:spPr>
          <a:xfrm>
            <a:off x="6754197" y="3257958"/>
            <a:ext cx="685801" cy="138499"/>
          </a:xfrm>
          <a:prstGeom prst="rect">
            <a:avLst/>
          </a:prstGeom>
          <a:noFill/>
        </p:spPr>
        <p:txBody>
          <a:bodyPr wrap="square" lIns="0" tIns="0" rIns="0" bIns="0" rtlCol="0">
            <a:spAutoFit/>
          </a:bodyPr>
          <a:lstStyle/>
          <a:p>
            <a:pPr algn="ctr"/>
            <a:r>
              <a:rPr lang="en-US" sz="900" dirty="0">
                <a:solidFill>
                  <a:srgbClr val="565656"/>
                </a:solidFill>
              </a:rPr>
              <a:t>[8]</a:t>
            </a:r>
          </a:p>
        </p:txBody>
      </p:sp>
      <p:sp>
        <p:nvSpPr>
          <p:cNvPr id="77" name="Text Placeholder 9">
            <a:extLst>
              <a:ext uri="{FF2B5EF4-FFF2-40B4-BE49-F238E27FC236}">
                <a16:creationId xmlns:a16="http://schemas.microsoft.com/office/drawing/2014/main" id="{A68AC26D-0CDE-A34B-B5A4-5019BB61E847}"/>
              </a:ext>
            </a:extLst>
          </p:cNvPr>
          <p:cNvSpPr txBox="1">
            <a:spLocks/>
          </p:cNvSpPr>
          <p:nvPr userDrawn="1"/>
        </p:nvSpPr>
        <p:spPr>
          <a:xfrm>
            <a:off x="974028" y="3099948"/>
            <a:ext cx="8143624" cy="153888"/>
          </a:xfrm>
          <a:prstGeom prst="rect">
            <a:avLst/>
          </a:prstGeom>
        </p:spPr>
        <p:txBody>
          <a:bodyPr wrap="square" lIns="0" tIns="0" rIns="0" bIns="0">
            <a:spAutoFit/>
          </a:bodyPr>
          <a:lstStyle>
            <a:lvl1pPr marL="0" eaLnBrk="1" hangingPunct="1">
              <a:defRPr lang="en-GB" sz="1600" b="1" kern="1200" spc="4" dirty="0" smtClean="0">
                <a:solidFill>
                  <a:srgbClr val="BD1F1A"/>
                </a:solidFill>
                <a:latin typeface="Arial" panose="020B0604020202020204" pitchFamily="34" charset="0"/>
                <a:ea typeface="+mn-ea"/>
                <a:cs typeface="Arial" panose="020B0604020202020204" pitchFamily="34" charset="0"/>
              </a:defRPr>
            </a:lvl1pPr>
            <a:lvl2pPr marL="371475" eaLnBrk="1" hangingPunct="1">
              <a:defRPr lang="en-GB" sz="1300" b="1" kern="1200" spc="4" dirty="0" smtClean="0">
                <a:solidFill>
                  <a:srgbClr val="BD1F1A"/>
                </a:solidFill>
                <a:latin typeface="Muli-ExtraBold"/>
                <a:ea typeface="+mn-ea"/>
                <a:cs typeface="Muli-ExtraBold"/>
              </a:defRPr>
            </a:lvl2pPr>
            <a:lvl3pPr marL="742950" eaLnBrk="1" hangingPunct="1">
              <a:defRPr lang="en-GB" sz="1300" b="1" kern="1200" spc="4" dirty="0" smtClean="0">
                <a:solidFill>
                  <a:srgbClr val="BD1F1A"/>
                </a:solidFill>
                <a:latin typeface="Muli-ExtraBold"/>
                <a:ea typeface="+mn-ea"/>
                <a:cs typeface="Muli-ExtraBold"/>
              </a:defRPr>
            </a:lvl3pPr>
            <a:lvl4pPr marL="1114425" eaLnBrk="1" hangingPunct="1">
              <a:defRPr lang="en-GB" sz="1300" b="1" kern="1200" spc="4" dirty="0" smtClean="0">
                <a:solidFill>
                  <a:srgbClr val="BD1F1A"/>
                </a:solidFill>
                <a:latin typeface="Muli-ExtraBold"/>
                <a:ea typeface="+mn-ea"/>
                <a:cs typeface="Muli-ExtraBold"/>
              </a:defRPr>
            </a:lvl4pPr>
            <a:lvl5pPr marL="1485900" eaLnBrk="1" hangingPunct="1">
              <a:defRPr lang="en-US" sz="1300" b="1" kern="1200" spc="4" dirty="0">
                <a:solidFill>
                  <a:srgbClr val="BD1F1A"/>
                </a:solidFill>
                <a:latin typeface="Muli-ExtraBold"/>
                <a:ea typeface="+mn-ea"/>
                <a:cs typeface="Muli-ExtraBold"/>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a:lstStyle>
          <a:p>
            <a:r>
              <a:rPr lang="en-US" sz="1000" b="0" dirty="0">
                <a:solidFill>
                  <a:srgbClr val="28264B"/>
                </a:solidFill>
                <a:latin typeface="+mn-lt"/>
              </a:rPr>
              <a:t>Benchmark is ALWAYS </a:t>
            </a:r>
            <a:r>
              <a:rPr lang="en-US" sz="1000" dirty="0">
                <a:solidFill>
                  <a:srgbClr val="28264B"/>
                </a:solidFill>
                <a:latin typeface="+mn-lt"/>
              </a:rPr>
              <a:t>dark_blue</a:t>
            </a:r>
            <a:r>
              <a:rPr lang="en-US" sz="1000" b="0" dirty="0">
                <a:solidFill>
                  <a:srgbClr val="242424"/>
                </a:solidFill>
                <a:latin typeface="+mn-lt"/>
              </a:rPr>
              <a:t>, </a:t>
            </a:r>
            <a:r>
              <a:rPr lang="en-US" sz="1000" b="0" dirty="0">
                <a:solidFill>
                  <a:schemeClr val="accent2"/>
                </a:solidFill>
                <a:latin typeface="+mn-lt"/>
              </a:rPr>
              <a:t>Portfolio is ALWAYS </a:t>
            </a:r>
            <a:r>
              <a:rPr lang="en-US" sz="1000" dirty="0">
                <a:solidFill>
                  <a:schemeClr val="accent2"/>
                </a:solidFill>
                <a:latin typeface="+mn-lt"/>
              </a:rPr>
              <a:t>dark_red</a:t>
            </a:r>
            <a:r>
              <a:rPr lang="en-US" sz="1000" b="0" dirty="0">
                <a:solidFill>
                  <a:schemeClr val="accent2"/>
                </a:solidFill>
                <a:latin typeface="+mn-lt"/>
              </a:rPr>
              <a:t>, </a:t>
            </a:r>
            <a:r>
              <a:rPr lang="en-US" sz="1000" b="0" dirty="0">
                <a:solidFill>
                  <a:schemeClr val="accent3"/>
                </a:solidFill>
                <a:latin typeface="+mn-lt"/>
              </a:rPr>
              <a:t>Cash can be </a:t>
            </a:r>
            <a:r>
              <a:rPr lang="en-US" sz="1000" dirty="0">
                <a:solidFill>
                  <a:schemeClr val="accent3"/>
                </a:solidFill>
                <a:latin typeface="+mn-lt"/>
              </a:rPr>
              <a:t>grey. </a:t>
            </a:r>
            <a:r>
              <a:rPr lang="en-US" sz="1000" b="0" dirty="0">
                <a:solidFill>
                  <a:schemeClr val="tx1"/>
                </a:solidFill>
                <a:latin typeface="+mn-lt"/>
              </a:rPr>
              <a:t>Colours 1-6 are automatic in Office.</a:t>
            </a:r>
            <a:endParaRPr lang="en-US" sz="1000" b="0" dirty="0">
              <a:solidFill>
                <a:schemeClr val="accent3"/>
              </a:solidFill>
              <a:latin typeface="+mn-lt"/>
            </a:endParaRPr>
          </a:p>
        </p:txBody>
      </p:sp>
      <p:sp>
        <p:nvSpPr>
          <p:cNvPr id="83" name="_Disclaimer Title">
            <a:extLst>
              <a:ext uri="{FF2B5EF4-FFF2-40B4-BE49-F238E27FC236}">
                <a16:creationId xmlns:a16="http://schemas.microsoft.com/office/drawing/2014/main" id="{6BBAC3D2-A4CD-0D40-BDA6-D55BD1BE5AD8}"/>
              </a:ext>
            </a:extLst>
          </p:cNvPr>
          <p:cNvSpPr txBox="1">
            <a:spLocks/>
          </p:cNvSpPr>
          <p:nvPr userDrawn="1"/>
        </p:nvSpPr>
        <p:spPr>
          <a:xfrm>
            <a:off x="872929" y="627105"/>
            <a:ext cx="6430396" cy="41031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defTabSz="861993">
              <a:buClr>
                <a:srgbClr val="585858"/>
              </a:buClr>
            </a:pPr>
            <a:r>
              <a:rPr lang="en-GB" sz="2400" b="0" i="0" cap="all" spc="50" baseline="0" dirty="0">
                <a:solidFill>
                  <a:srgbClr val="29214A"/>
                </a:solidFill>
                <a:latin typeface="+mj-lt"/>
                <a:ea typeface="+mj-ea"/>
                <a:cs typeface="Arial" panose="020B0604020202020204" pitchFamily="34" charset="0"/>
              </a:rPr>
              <a:t>CAIM Colour Palette</a:t>
            </a:r>
          </a:p>
          <a:p>
            <a:endParaRPr lang="en-GB" sz="1200" kern="0" cap="all" spc="50" baseline="0" dirty="0">
              <a:solidFill>
                <a:sysClr val="windowText" lastClr="000000"/>
              </a:solidFill>
              <a:latin typeface="+mj-lt"/>
              <a:cs typeface="Arial" panose="020B0604020202020204" pitchFamily="34" charset="0"/>
            </a:endParaRPr>
          </a:p>
          <a:p>
            <a:endParaRPr lang="en-GB" sz="1200" kern="0" cap="all" spc="50" baseline="0" dirty="0">
              <a:solidFill>
                <a:sysClr val="windowText" lastClr="000000"/>
              </a:solidFill>
              <a:latin typeface="+mj-lt"/>
              <a:cs typeface="Arial" panose="020B0604020202020204" pitchFamily="34" charset="0"/>
            </a:endParaRPr>
          </a:p>
        </p:txBody>
      </p:sp>
      <p:sp>
        <p:nvSpPr>
          <p:cNvPr id="84" name="Text Placeholder 9">
            <a:extLst>
              <a:ext uri="{FF2B5EF4-FFF2-40B4-BE49-F238E27FC236}">
                <a16:creationId xmlns:a16="http://schemas.microsoft.com/office/drawing/2014/main" id="{9B910075-99A7-DD40-868A-F50DB5CCAF95}"/>
              </a:ext>
            </a:extLst>
          </p:cNvPr>
          <p:cNvSpPr txBox="1">
            <a:spLocks/>
          </p:cNvSpPr>
          <p:nvPr userDrawn="1"/>
        </p:nvSpPr>
        <p:spPr>
          <a:xfrm>
            <a:off x="989925" y="1224121"/>
            <a:ext cx="1660928" cy="184666"/>
          </a:xfrm>
          <a:prstGeom prst="rect">
            <a:avLst/>
          </a:prstGeom>
        </p:spPr>
        <p:txBody>
          <a:bodyPr wrap="square" lIns="0" tIns="0" rIns="0" bIns="0">
            <a:spAutoFit/>
          </a:bodyPr>
          <a:lstStyle>
            <a:lvl1pPr marL="0" eaLnBrk="1" hangingPunct="1">
              <a:defRPr lang="en-GB" sz="1600" b="1" kern="1200" spc="4" dirty="0" smtClean="0">
                <a:solidFill>
                  <a:srgbClr val="BD1F1A"/>
                </a:solidFill>
                <a:latin typeface="Arial" panose="020B0604020202020204" pitchFamily="34" charset="0"/>
                <a:ea typeface="+mn-ea"/>
                <a:cs typeface="Arial" panose="020B0604020202020204" pitchFamily="34" charset="0"/>
              </a:defRPr>
            </a:lvl1pPr>
            <a:lvl2pPr marL="371475" eaLnBrk="1" hangingPunct="1">
              <a:defRPr lang="en-GB" sz="1300" b="1" kern="1200" spc="4" dirty="0" smtClean="0">
                <a:solidFill>
                  <a:srgbClr val="BD1F1A"/>
                </a:solidFill>
                <a:latin typeface="Muli-ExtraBold"/>
                <a:ea typeface="+mn-ea"/>
                <a:cs typeface="Muli-ExtraBold"/>
              </a:defRPr>
            </a:lvl2pPr>
            <a:lvl3pPr marL="742950" eaLnBrk="1" hangingPunct="1">
              <a:defRPr lang="en-GB" sz="1300" b="1" kern="1200" spc="4" dirty="0" smtClean="0">
                <a:solidFill>
                  <a:srgbClr val="BD1F1A"/>
                </a:solidFill>
                <a:latin typeface="Muli-ExtraBold"/>
                <a:ea typeface="+mn-ea"/>
                <a:cs typeface="Muli-ExtraBold"/>
              </a:defRPr>
            </a:lvl3pPr>
            <a:lvl4pPr marL="1114425" eaLnBrk="1" hangingPunct="1">
              <a:defRPr lang="en-GB" sz="1300" b="1" kern="1200" spc="4" dirty="0" smtClean="0">
                <a:solidFill>
                  <a:srgbClr val="BD1F1A"/>
                </a:solidFill>
                <a:latin typeface="Muli-ExtraBold"/>
                <a:ea typeface="+mn-ea"/>
                <a:cs typeface="Muli-ExtraBold"/>
              </a:defRPr>
            </a:lvl4pPr>
            <a:lvl5pPr marL="1485900" eaLnBrk="1" hangingPunct="1">
              <a:defRPr lang="en-US" sz="1300" b="1" kern="1200" spc="4" dirty="0">
                <a:solidFill>
                  <a:srgbClr val="BD1F1A"/>
                </a:solidFill>
                <a:latin typeface="Muli-ExtraBold"/>
                <a:ea typeface="+mn-ea"/>
                <a:cs typeface="Muli-ExtraBold"/>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a:lstStyle>
          <a:p>
            <a:r>
              <a:rPr lang="en-US" sz="1200" b="1" i="0" dirty="0">
                <a:solidFill>
                  <a:schemeClr val="accent2"/>
                </a:solidFill>
                <a:latin typeface="+mn-lt"/>
                <a:ea typeface="Open Sans SemiBold" panose="020B0606030504020204" pitchFamily="34" charset="0"/>
                <a:cs typeface="Open Sans SemiBold" panose="020B0606030504020204" pitchFamily="34" charset="0"/>
              </a:rPr>
              <a:t>Primary colours</a:t>
            </a:r>
          </a:p>
        </p:txBody>
      </p:sp>
      <p:sp>
        <p:nvSpPr>
          <p:cNvPr id="81" name="Rectangle 80">
            <a:extLst>
              <a:ext uri="{FF2B5EF4-FFF2-40B4-BE49-F238E27FC236}">
                <a16:creationId xmlns:a16="http://schemas.microsoft.com/office/drawing/2014/main" id="{61128536-1D48-D448-BF44-D9409D14B7AD}"/>
              </a:ext>
            </a:extLst>
          </p:cNvPr>
          <p:cNvSpPr/>
          <p:nvPr userDrawn="1"/>
        </p:nvSpPr>
        <p:spPr>
          <a:xfrm>
            <a:off x="3467586" y="1449290"/>
            <a:ext cx="685800" cy="75895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TextBox 81">
            <a:extLst>
              <a:ext uri="{FF2B5EF4-FFF2-40B4-BE49-F238E27FC236}">
                <a16:creationId xmlns:a16="http://schemas.microsoft.com/office/drawing/2014/main" id="{339660D6-1EBD-1949-A385-7AC51167660C}"/>
              </a:ext>
            </a:extLst>
          </p:cNvPr>
          <p:cNvSpPr txBox="1"/>
          <p:nvPr userDrawn="1"/>
        </p:nvSpPr>
        <p:spPr>
          <a:xfrm>
            <a:off x="3463012" y="2236523"/>
            <a:ext cx="685800" cy="553998"/>
          </a:xfrm>
          <a:prstGeom prst="rect">
            <a:avLst/>
          </a:prstGeom>
          <a:noFill/>
        </p:spPr>
        <p:txBody>
          <a:bodyPr wrap="square" lIns="0" tIns="0" rIns="0" bIns="0" rtlCol="0">
            <a:spAutoFit/>
          </a:bodyPr>
          <a:lstStyle/>
          <a:p>
            <a:pPr algn="ctr"/>
            <a:r>
              <a:rPr lang="en-US" sz="900" b="1" dirty="0">
                <a:solidFill>
                  <a:srgbClr val="565656"/>
                </a:solidFill>
                <a:latin typeface="+mn-lt"/>
              </a:rPr>
              <a:t>text_dark</a:t>
            </a:r>
          </a:p>
          <a:p>
            <a:pPr algn="ctr"/>
            <a:r>
              <a:rPr lang="en-US" sz="900" dirty="0">
                <a:solidFill>
                  <a:srgbClr val="565656"/>
                </a:solidFill>
                <a:latin typeface="+mn-lt"/>
              </a:rPr>
              <a:t>#675D54</a:t>
            </a:r>
          </a:p>
          <a:p>
            <a:pPr algn="ctr"/>
            <a:r>
              <a:rPr lang="en-US" sz="900" dirty="0">
                <a:solidFill>
                  <a:srgbClr val="565656"/>
                </a:solidFill>
                <a:latin typeface="+mn-lt"/>
              </a:rPr>
              <a:t>103 93 84</a:t>
            </a:r>
          </a:p>
          <a:p>
            <a:pPr algn="ctr"/>
            <a:r>
              <a:rPr lang="en-US" sz="900" dirty="0">
                <a:solidFill>
                  <a:srgbClr val="565656"/>
                </a:solidFill>
                <a:latin typeface="+mn-lt"/>
              </a:rPr>
              <a:t>[2, 5]</a:t>
            </a:r>
          </a:p>
        </p:txBody>
      </p:sp>
      <p:sp>
        <p:nvSpPr>
          <p:cNvPr id="86" name="Rectangle 85">
            <a:extLst>
              <a:ext uri="{FF2B5EF4-FFF2-40B4-BE49-F238E27FC236}">
                <a16:creationId xmlns:a16="http://schemas.microsoft.com/office/drawing/2014/main" id="{4A710698-C8D4-334C-9B9A-3EB7AF0D97DF}"/>
              </a:ext>
            </a:extLst>
          </p:cNvPr>
          <p:cNvSpPr/>
          <p:nvPr userDrawn="1"/>
        </p:nvSpPr>
        <p:spPr>
          <a:xfrm>
            <a:off x="982523" y="5095486"/>
            <a:ext cx="685800" cy="758952"/>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a:extLst>
              <a:ext uri="{FF2B5EF4-FFF2-40B4-BE49-F238E27FC236}">
                <a16:creationId xmlns:a16="http://schemas.microsoft.com/office/drawing/2014/main" id="{D8C5F70A-5873-A642-9811-0AA5B3F254B1}"/>
              </a:ext>
            </a:extLst>
          </p:cNvPr>
          <p:cNvSpPr txBox="1"/>
          <p:nvPr userDrawn="1"/>
        </p:nvSpPr>
        <p:spPr>
          <a:xfrm>
            <a:off x="977160" y="588271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background</a:t>
            </a:r>
          </a:p>
          <a:p>
            <a:pPr algn="ctr"/>
            <a:r>
              <a:rPr lang="en-US" sz="900" dirty="0">
                <a:solidFill>
                  <a:schemeClr val="tx1">
                    <a:lumMod val="75000"/>
                    <a:lumOff val="25000"/>
                  </a:schemeClr>
                </a:solidFill>
                <a:latin typeface="+mn-lt"/>
              </a:rPr>
              <a:t>#ECE9E7</a:t>
            </a:r>
          </a:p>
          <a:p>
            <a:pPr algn="ctr"/>
            <a:r>
              <a:rPr lang="en-US" sz="900" dirty="0">
                <a:solidFill>
                  <a:schemeClr val="tx1">
                    <a:lumMod val="75000"/>
                    <a:lumOff val="25000"/>
                  </a:schemeClr>
                </a:solidFill>
                <a:latin typeface="+mn-lt"/>
              </a:rPr>
              <a:t>236 233 231</a:t>
            </a:r>
          </a:p>
          <a:p>
            <a:pPr algn="ctr"/>
            <a:r>
              <a:rPr lang="en-US" sz="900" dirty="0">
                <a:solidFill>
                  <a:schemeClr val="tx1">
                    <a:lumMod val="75000"/>
                    <a:lumOff val="25000"/>
                  </a:schemeClr>
                </a:solidFill>
                <a:latin typeface="+mn-lt"/>
              </a:rPr>
              <a:t>[2, 2]</a:t>
            </a:r>
          </a:p>
        </p:txBody>
      </p:sp>
      <p:sp>
        <p:nvSpPr>
          <p:cNvPr id="89" name="Text Placeholder 9">
            <a:extLst>
              <a:ext uri="{FF2B5EF4-FFF2-40B4-BE49-F238E27FC236}">
                <a16:creationId xmlns:a16="http://schemas.microsoft.com/office/drawing/2014/main" id="{F4A35DB3-F407-5B46-882C-DD1C674ACA58}"/>
              </a:ext>
            </a:extLst>
          </p:cNvPr>
          <p:cNvSpPr txBox="1">
            <a:spLocks/>
          </p:cNvSpPr>
          <p:nvPr userDrawn="1"/>
        </p:nvSpPr>
        <p:spPr>
          <a:xfrm>
            <a:off x="983975" y="4875220"/>
            <a:ext cx="1394066" cy="184666"/>
          </a:xfrm>
          <a:prstGeom prst="rect">
            <a:avLst/>
          </a:prstGeom>
        </p:spPr>
        <p:txBody>
          <a:bodyPr wrap="square" lIns="0" tIns="0" rIns="0" bIns="0">
            <a:spAutoFit/>
          </a:bodyPr>
          <a:lstStyle>
            <a:lvl1pPr marL="0" eaLnBrk="1" hangingPunct="1">
              <a:defRPr lang="en-GB" sz="1600" b="1" kern="1200" spc="4" dirty="0" smtClean="0">
                <a:solidFill>
                  <a:srgbClr val="BD1F1A"/>
                </a:solidFill>
                <a:latin typeface="Arial" panose="020B0604020202020204" pitchFamily="34" charset="0"/>
                <a:ea typeface="+mn-ea"/>
                <a:cs typeface="Arial" panose="020B0604020202020204" pitchFamily="34" charset="0"/>
              </a:defRPr>
            </a:lvl1pPr>
            <a:lvl2pPr marL="371475" eaLnBrk="1" hangingPunct="1">
              <a:defRPr lang="en-GB" sz="1300" b="1" kern="1200" spc="4" dirty="0" smtClean="0">
                <a:solidFill>
                  <a:srgbClr val="BD1F1A"/>
                </a:solidFill>
                <a:latin typeface="Muli-ExtraBold"/>
                <a:ea typeface="+mn-ea"/>
                <a:cs typeface="Muli-ExtraBold"/>
              </a:defRPr>
            </a:lvl2pPr>
            <a:lvl3pPr marL="742950" eaLnBrk="1" hangingPunct="1">
              <a:defRPr lang="en-GB" sz="1300" b="1" kern="1200" spc="4" dirty="0" smtClean="0">
                <a:solidFill>
                  <a:srgbClr val="BD1F1A"/>
                </a:solidFill>
                <a:latin typeface="Muli-ExtraBold"/>
                <a:ea typeface="+mn-ea"/>
                <a:cs typeface="Muli-ExtraBold"/>
              </a:defRPr>
            </a:lvl3pPr>
            <a:lvl4pPr marL="1114425" eaLnBrk="1" hangingPunct="1">
              <a:defRPr lang="en-GB" sz="1300" b="1" kern="1200" spc="4" dirty="0" smtClean="0">
                <a:solidFill>
                  <a:srgbClr val="BD1F1A"/>
                </a:solidFill>
                <a:latin typeface="Muli-ExtraBold"/>
                <a:ea typeface="+mn-ea"/>
                <a:cs typeface="Muli-ExtraBold"/>
              </a:defRPr>
            </a:lvl4pPr>
            <a:lvl5pPr marL="1485900" eaLnBrk="1" hangingPunct="1">
              <a:defRPr lang="en-US" sz="1300" b="1" kern="1200" spc="4" dirty="0">
                <a:solidFill>
                  <a:srgbClr val="BD1F1A"/>
                </a:solidFill>
                <a:latin typeface="Muli-ExtraBold"/>
                <a:ea typeface="+mn-ea"/>
                <a:cs typeface="Muli-ExtraBold"/>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a:lstStyle>
          <a:p>
            <a:r>
              <a:rPr lang="en-US" sz="1200" b="1" i="0" dirty="0">
                <a:solidFill>
                  <a:schemeClr val="accent2"/>
                </a:solidFill>
                <a:latin typeface="+mn-lt"/>
                <a:ea typeface="Open Sans SemiBold" panose="020B0606030504020204" pitchFamily="34" charset="0"/>
                <a:cs typeface="Open Sans SemiBold" panose="020B0606030504020204" pitchFamily="34" charset="0"/>
              </a:rPr>
              <a:t>Chart elements</a:t>
            </a:r>
          </a:p>
        </p:txBody>
      </p:sp>
      <p:sp>
        <p:nvSpPr>
          <p:cNvPr id="91" name="Rectangle 90">
            <a:extLst>
              <a:ext uri="{FF2B5EF4-FFF2-40B4-BE49-F238E27FC236}">
                <a16:creationId xmlns:a16="http://schemas.microsoft.com/office/drawing/2014/main" id="{7F3339D9-4FF8-354A-9A01-E72E9C42C339}"/>
              </a:ext>
            </a:extLst>
          </p:cNvPr>
          <p:cNvSpPr/>
          <p:nvPr userDrawn="1"/>
        </p:nvSpPr>
        <p:spPr>
          <a:xfrm>
            <a:off x="5945863" y="5095486"/>
            <a:ext cx="685800" cy="758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a:extLst>
              <a:ext uri="{FF2B5EF4-FFF2-40B4-BE49-F238E27FC236}">
                <a16:creationId xmlns:a16="http://schemas.microsoft.com/office/drawing/2014/main" id="{876C99B0-0EB9-EF46-B212-29057ED64265}"/>
              </a:ext>
            </a:extLst>
          </p:cNvPr>
          <p:cNvSpPr txBox="1"/>
          <p:nvPr userDrawn="1"/>
        </p:nvSpPr>
        <p:spPr>
          <a:xfrm>
            <a:off x="5934080" y="588271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hm_hot</a:t>
            </a:r>
          </a:p>
          <a:p>
            <a:pPr algn="ctr"/>
            <a:r>
              <a:rPr lang="en-US" sz="900" dirty="0">
                <a:solidFill>
                  <a:schemeClr val="tx1">
                    <a:lumMod val="75000"/>
                    <a:lumOff val="25000"/>
                  </a:schemeClr>
                </a:solidFill>
                <a:latin typeface="+mn-lt"/>
              </a:rPr>
              <a:t>#9A221D</a:t>
            </a:r>
          </a:p>
          <a:p>
            <a:pPr algn="ctr"/>
            <a:r>
              <a:rPr lang="en-US" sz="900" dirty="0">
                <a:solidFill>
                  <a:schemeClr val="tx1">
                    <a:lumMod val="75000"/>
                    <a:lumOff val="25000"/>
                  </a:schemeClr>
                </a:solidFill>
                <a:latin typeface="+mn-lt"/>
              </a:rPr>
              <a:t>154 34 29</a:t>
            </a:r>
          </a:p>
          <a:p>
            <a:pPr algn="ctr"/>
            <a:r>
              <a:rPr lang="en-US" sz="900" dirty="0">
                <a:solidFill>
                  <a:schemeClr val="tx1">
                    <a:lumMod val="75000"/>
                    <a:lumOff val="25000"/>
                  </a:schemeClr>
                </a:solidFill>
                <a:latin typeface="+mn-lt"/>
              </a:rPr>
              <a:t>[6, 1]</a:t>
            </a:r>
          </a:p>
        </p:txBody>
      </p:sp>
      <p:sp>
        <p:nvSpPr>
          <p:cNvPr id="93" name="Rectangle 92">
            <a:extLst>
              <a:ext uri="{FF2B5EF4-FFF2-40B4-BE49-F238E27FC236}">
                <a16:creationId xmlns:a16="http://schemas.microsoft.com/office/drawing/2014/main" id="{9D753526-3338-4842-8528-57C0294FC74B}"/>
              </a:ext>
            </a:extLst>
          </p:cNvPr>
          <p:cNvSpPr/>
          <p:nvPr userDrawn="1"/>
        </p:nvSpPr>
        <p:spPr>
          <a:xfrm>
            <a:off x="5117349" y="5095486"/>
            <a:ext cx="685800" cy="758952"/>
          </a:xfrm>
          <a:prstGeom prst="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93">
            <a:extLst>
              <a:ext uri="{FF2B5EF4-FFF2-40B4-BE49-F238E27FC236}">
                <a16:creationId xmlns:a16="http://schemas.microsoft.com/office/drawing/2014/main" id="{F57A919B-693F-2047-84BE-2826ED0A2098}"/>
              </a:ext>
            </a:extLst>
          </p:cNvPr>
          <p:cNvSpPr txBox="1"/>
          <p:nvPr userDrawn="1"/>
        </p:nvSpPr>
        <p:spPr>
          <a:xfrm>
            <a:off x="5119945" y="588989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hm_hc_mid</a:t>
            </a:r>
          </a:p>
          <a:p>
            <a:pPr algn="ctr"/>
            <a:r>
              <a:rPr lang="en-US" sz="900" dirty="0">
                <a:solidFill>
                  <a:schemeClr val="tx1">
                    <a:lumMod val="75000"/>
                    <a:lumOff val="25000"/>
                  </a:schemeClr>
                </a:solidFill>
                <a:latin typeface="+mn-lt"/>
              </a:rPr>
              <a:t>#CFC9C4</a:t>
            </a:r>
          </a:p>
          <a:p>
            <a:pPr algn="ctr"/>
            <a:r>
              <a:rPr lang="en-US" sz="900" dirty="0">
                <a:solidFill>
                  <a:schemeClr val="tx1">
                    <a:lumMod val="75000"/>
                    <a:lumOff val="25000"/>
                  </a:schemeClr>
                </a:solidFill>
                <a:latin typeface="+mn-lt"/>
              </a:rPr>
              <a:t>207 201 196</a:t>
            </a:r>
          </a:p>
          <a:p>
            <a:pPr algn="ctr"/>
            <a:r>
              <a:rPr lang="en-US" sz="900" dirty="0">
                <a:solidFill>
                  <a:schemeClr val="tx1">
                    <a:lumMod val="75000"/>
                    <a:lumOff val="25000"/>
                  </a:schemeClr>
                </a:solidFill>
                <a:latin typeface="+mn-lt"/>
              </a:rPr>
              <a:t>[2, 3]</a:t>
            </a:r>
          </a:p>
        </p:txBody>
      </p:sp>
      <p:sp>
        <p:nvSpPr>
          <p:cNvPr id="95" name="Rectangle 94">
            <a:extLst>
              <a:ext uri="{FF2B5EF4-FFF2-40B4-BE49-F238E27FC236}">
                <a16:creationId xmlns:a16="http://schemas.microsoft.com/office/drawing/2014/main" id="{851ECD08-AD83-B143-B76F-33F3967AA026}"/>
              </a:ext>
            </a:extLst>
          </p:cNvPr>
          <p:cNvSpPr/>
          <p:nvPr userDrawn="1"/>
        </p:nvSpPr>
        <p:spPr>
          <a:xfrm>
            <a:off x="4288835" y="5095486"/>
            <a:ext cx="685800" cy="758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a:extLst>
              <a:ext uri="{FF2B5EF4-FFF2-40B4-BE49-F238E27FC236}">
                <a16:creationId xmlns:a16="http://schemas.microsoft.com/office/drawing/2014/main" id="{F524EC74-0981-7142-A5A3-A08CDF2E851A}"/>
              </a:ext>
            </a:extLst>
          </p:cNvPr>
          <p:cNvSpPr txBox="1"/>
          <p:nvPr userDrawn="1"/>
        </p:nvSpPr>
        <p:spPr>
          <a:xfrm>
            <a:off x="4279620" y="588271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hm_cold</a:t>
            </a:r>
          </a:p>
          <a:p>
            <a:pPr algn="ctr"/>
            <a:r>
              <a:rPr lang="en-US" sz="900" dirty="0">
                <a:solidFill>
                  <a:schemeClr val="tx1">
                    <a:lumMod val="75000"/>
                    <a:lumOff val="25000"/>
                  </a:schemeClr>
                </a:solidFill>
                <a:latin typeface="+mn-lt"/>
              </a:rPr>
              <a:t>#28264B</a:t>
            </a:r>
          </a:p>
          <a:p>
            <a:pPr algn="ctr"/>
            <a:r>
              <a:rPr lang="en-US" sz="900" dirty="0">
                <a:solidFill>
                  <a:schemeClr val="tx1">
                    <a:lumMod val="75000"/>
                    <a:lumOff val="25000"/>
                  </a:schemeClr>
                </a:solidFill>
                <a:latin typeface="+mn-lt"/>
              </a:rPr>
              <a:t>40 35 75</a:t>
            </a:r>
          </a:p>
          <a:p>
            <a:pPr algn="ctr"/>
            <a:r>
              <a:rPr lang="en-US" sz="900" dirty="0">
                <a:solidFill>
                  <a:schemeClr val="tx1">
                    <a:lumMod val="75000"/>
                    <a:lumOff val="25000"/>
                  </a:schemeClr>
                </a:solidFill>
                <a:latin typeface="+mn-lt"/>
              </a:rPr>
              <a:t>[5, 1]</a:t>
            </a:r>
          </a:p>
        </p:txBody>
      </p:sp>
      <p:sp>
        <p:nvSpPr>
          <p:cNvPr id="97" name="Rectangle 96">
            <a:extLst>
              <a:ext uri="{FF2B5EF4-FFF2-40B4-BE49-F238E27FC236}">
                <a16:creationId xmlns:a16="http://schemas.microsoft.com/office/drawing/2014/main" id="{8752D7C3-D502-8E48-869A-8BC50012A867}"/>
              </a:ext>
            </a:extLst>
          </p:cNvPr>
          <p:cNvSpPr/>
          <p:nvPr userDrawn="1"/>
        </p:nvSpPr>
        <p:spPr>
          <a:xfrm>
            <a:off x="6782121" y="5095486"/>
            <a:ext cx="685800" cy="75895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a:extLst>
              <a:ext uri="{FF2B5EF4-FFF2-40B4-BE49-F238E27FC236}">
                <a16:creationId xmlns:a16="http://schemas.microsoft.com/office/drawing/2014/main" id="{0C83DDF9-5114-3D41-B8E1-F9344ED54610}"/>
              </a:ext>
            </a:extLst>
          </p:cNvPr>
          <p:cNvSpPr txBox="1"/>
          <p:nvPr userDrawn="1"/>
        </p:nvSpPr>
        <p:spPr>
          <a:xfrm>
            <a:off x="6767770" y="588271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hm_bad</a:t>
            </a:r>
          </a:p>
          <a:p>
            <a:pPr algn="ctr"/>
            <a:r>
              <a:rPr lang="en-US" sz="900" dirty="0">
                <a:solidFill>
                  <a:schemeClr val="tx1">
                    <a:lumMod val="75000"/>
                    <a:lumOff val="25000"/>
                  </a:schemeClr>
                </a:solidFill>
                <a:latin typeface="+mn-lt"/>
              </a:rPr>
              <a:t>#D12E28</a:t>
            </a:r>
          </a:p>
          <a:p>
            <a:pPr algn="ctr"/>
            <a:r>
              <a:rPr lang="en-US" sz="900" dirty="0">
                <a:solidFill>
                  <a:schemeClr val="tx1">
                    <a:lumMod val="75000"/>
                    <a:lumOff val="25000"/>
                  </a:schemeClr>
                </a:solidFill>
                <a:latin typeface="+mn-lt"/>
              </a:rPr>
              <a:t>209 46 40</a:t>
            </a:r>
          </a:p>
          <a:p>
            <a:pPr algn="ctr"/>
            <a:r>
              <a:rPr lang="en-US" sz="900" dirty="0">
                <a:solidFill>
                  <a:schemeClr val="tx1">
                    <a:lumMod val="75000"/>
                    <a:lumOff val="25000"/>
                  </a:schemeClr>
                </a:solidFill>
                <a:latin typeface="+mn-lt"/>
              </a:rPr>
              <a:t>[4, 1]</a:t>
            </a:r>
          </a:p>
        </p:txBody>
      </p:sp>
      <p:sp>
        <p:nvSpPr>
          <p:cNvPr id="99" name="TextBox 98">
            <a:extLst>
              <a:ext uri="{FF2B5EF4-FFF2-40B4-BE49-F238E27FC236}">
                <a16:creationId xmlns:a16="http://schemas.microsoft.com/office/drawing/2014/main" id="{0B0A0DDE-73F9-EE42-A363-7830CC6A7631}"/>
              </a:ext>
            </a:extLst>
          </p:cNvPr>
          <p:cNvSpPr txBox="1"/>
          <p:nvPr userDrawn="1"/>
        </p:nvSpPr>
        <p:spPr>
          <a:xfrm>
            <a:off x="5939570" y="4193449"/>
            <a:ext cx="685800" cy="553998"/>
          </a:xfrm>
          <a:prstGeom prst="rect">
            <a:avLst/>
          </a:prstGeom>
          <a:noFill/>
        </p:spPr>
        <p:txBody>
          <a:bodyPr wrap="square" lIns="0" tIns="0" rIns="0" bIns="0" rtlCol="0">
            <a:spAutoFit/>
          </a:bodyPr>
          <a:lstStyle/>
          <a:p>
            <a:pPr algn="ctr"/>
            <a:r>
              <a:rPr lang="en-US" sz="900" b="1" dirty="0">
                <a:solidFill>
                  <a:srgbClr val="565656"/>
                </a:solidFill>
                <a:latin typeface="+mn-lt"/>
              </a:rPr>
              <a:t>sea_green</a:t>
            </a:r>
          </a:p>
          <a:p>
            <a:pPr algn="ctr"/>
            <a:r>
              <a:rPr lang="en-US" sz="900" dirty="0">
                <a:solidFill>
                  <a:srgbClr val="565656"/>
                </a:solidFill>
                <a:latin typeface="+mn-lt"/>
              </a:rPr>
              <a:t>#69B578</a:t>
            </a:r>
          </a:p>
          <a:p>
            <a:pPr algn="ctr"/>
            <a:r>
              <a:rPr lang="en-US" sz="900" dirty="0">
                <a:solidFill>
                  <a:srgbClr val="565656"/>
                </a:solidFill>
                <a:latin typeface="+mn-lt"/>
              </a:rPr>
              <a:t>105 181 120</a:t>
            </a:r>
          </a:p>
          <a:p>
            <a:pPr algn="ctr"/>
            <a:r>
              <a:rPr lang="en-US" sz="900" dirty="0">
                <a:solidFill>
                  <a:srgbClr val="565656"/>
                </a:solidFill>
                <a:latin typeface="+mn-lt"/>
              </a:rPr>
              <a:t>[3, 1]</a:t>
            </a:r>
          </a:p>
        </p:txBody>
      </p:sp>
      <p:sp>
        <p:nvSpPr>
          <p:cNvPr id="109" name="Document Code">
            <a:extLst>
              <a:ext uri="{FF2B5EF4-FFF2-40B4-BE49-F238E27FC236}">
                <a16:creationId xmlns:a16="http://schemas.microsoft.com/office/drawing/2014/main" id="{031ACFAE-2E1B-744B-BCAB-2003328B0E2A}"/>
              </a:ext>
            </a:extLst>
          </p:cNvPr>
          <p:cNvSpPr>
            <a:spLocks noGrp="1"/>
          </p:cNvSpPr>
          <p:nvPr>
            <p:ph type="ftr" sz="quarter" idx="12"/>
          </p:nvPr>
        </p:nvSpPr>
        <p:spPr>
          <a:xfrm rot="16200000">
            <a:off x="-251468" y="5850645"/>
            <a:ext cx="1184110" cy="123111"/>
          </a:xfrm>
        </p:spPr>
        <p:txBody>
          <a:bodyPr/>
          <a:lstStyle/>
          <a:p>
            <a:r>
              <a:rPr lang="en-US" dirty="0"/>
              <a:t>Document Code</a:t>
            </a:r>
          </a:p>
        </p:txBody>
      </p:sp>
      <p:sp>
        <p:nvSpPr>
          <p:cNvPr id="110" name="Date">
            <a:extLst>
              <a:ext uri="{FF2B5EF4-FFF2-40B4-BE49-F238E27FC236}">
                <a16:creationId xmlns:a16="http://schemas.microsoft.com/office/drawing/2014/main" id="{186876BC-B410-F746-B3AD-772C5E79C327}"/>
              </a:ext>
            </a:extLst>
          </p:cNvPr>
          <p:cNvSpPr>
            <a:spLocks noGrp="1"/>
          </p:cNvSpPr>
          <p:nvPr>
            <p:ph type="dt" sz="half" idx="11"/>
          </p:nvPr>
        </p:nvSpPr>
        <p:spPr>
          <a:xfrm>
            <a:off x="978408" y="6605428"/>
            <a:ext cx="1282192" cy="138499"/>
          </a:xfrm>
        </p:spPr>
        <p:txBody>
          <a:bodyPr/>
          <a:lstStyle/>
          <a:p>
            <a:fld id="{C214F419-8DDC-EA48-BD24-CF9CA5C03B01}" type="datetime3">
              <a:rPr lang="en-US" smtClean="0"/>
              <a:t>4 October 2023</a:t>
            </a:fld>
            <a:endParaRPr lang="en-US" dirty="0"/>
          </a:p>
        </p:txBody>
      </p:sp>
      <p:sp>
        <p:nvSpPr>
          <p:cNvPr id="111" name="Slide Number X">
            <a:extLst>
              <a:ext uri="{FF2B5EF4-FFF2-40B4-BE49-F238E27FC236}">
                <a16:creationId xmlns:a16="http://schemas.microsoft.com/office/drawing/2014/main" id="{D300A39C-FDFC-694D-80E1-B75FE959064E}"/>
              </a:ext>
            </a:extLst>
          </p:cNvPr>
          <p:cNvSpPr>
            <a:spLocks noGrp="1"/>
          </p:cNvSpPr>
          <p:nvPr>
            <p:ph type="sldNum" sz="quarter" idx="10"/>
          </p:nvPr>
        </p:nvSpPr>
        <p:spPr>
          <a:xfrm>
            <a:off x="9149310" y="6185842"/>
            <a:ext cx="576581" cy="369332"/>
          </a:xfrm>
        </p:spPr>
        <p:txBody>
          <a:bodyPr/>
          <a:lstStyle/>
          <a:p>
            <a:fld id="{4D6F2D72-4CB1-486D-B1A1-88BC527D97A4}" type="slidenum">
              <a:rPr lang="en-GB" smtClean="0"/>
              <a:pPr/>
              <a:t>‹#›</a:t>
            </a:fld>
            <a:r>
              <a:rPr lang="en-GB"/>
              <a:t> </a:t>
            </a:r>
            <a:endParaRPr lang="en-GB" dirty="0"/>
          </a:p>
        </p:txBody>
      </p:sp>
      <p:sp>
        <p:nvSpPr>
          <p:cNvPr id="79" name="Rectangle 78">
            <a:extLst>
              <a:ext uri="{FF2B5EF4-FFF2-40B4-BE49-F238E27FC236}">
                <a16:creationId xmlns:a16="http://schemas.microsoft.com/office/drawing/2014/main" id="{1FED2799-A1DB-5E43-8580-47390B034E89}"/>
              </a:ext>
            </a:extLst>
          </p:cNvPr>
          <p:cNvSpPr/>
          <p:nvPr userDrawn="1"/>
        </p:nvSpPr>
        <p:spPr>
          <a:xfrm>
            <a:off x="2644715" y="5095486"/>
            <a:ext cx="685800" cy="75895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TextBox 79">
            <a:extLst>
              <a:ext uri="{FF2B5EF4-FFF2-40B4-BE49-F238E27FC236}">
                <a16:creationId xmlns:a16="http://schemas.microsoft.com/office/drawing/2014/main" id="{9DE74DD5-F379-A24B-ABF4-F710B5E32385}"/>
              </a:ext>
            </a:extLst>
          </p:cNvPr>
          <p:cNvSpPr txBox="1"/>
          <p:nvPr userDrawn="1"/>
        </p:nvSpPr>
        <p:spPr>
          <a:xfrm>
            <a:off x="2640141" y="5882719"/>
            <a:ext cx="685800" cy="553998"/>
          </a:xfrm>
          <a:prstGeom prst="rect">
            <a:avLst/>
          </a:prstGeom>
          <a:noFill/>
        </p:spPr>
        <p:txBody>
          <a:bodyPr wrap="square" lIns="0" tIns="0" rIns="0" bIns="0" rtlCol="0">
            <a:spAutoFit/>
          </a:bodyPr>
          <a:lstStyle/>
          <a:p>
            <a:pPr algn="ctr"/>
            <a:r>
              <a:rPr lang="en-US" sz="900" b="1" dirty="0">
                <a:solidFill>
                  <a:srgbClr val="565656"/>
                </a:solidFill>
                <a:latin typeface="+mn-lt"/>
              </a:rPr>
              <a:t>chart_text</a:t>
            </a:r>
          </a:p>
          <a:p>
            <a:pPr algn="ctr"/>
            <a:r>
              <a:rPr lang="en-US" sz="900" dirty="0">
                <a:solidFill>
                  <a:srgbClr val="565656"/>
                </a:solidFill>
                <a:latin typeface="+mn-lt"/>
              </a:rPr>
              <a:t>#433D37</a:t>
            </a:r>
          </a:p>
          <a:p>
            <a:pPr algn="ctr"/>
            <a:r>
              <a:rPr lang="en-US" sz="900" dirty="0">
                <a:solidFill>
                  <a:srgbClr val="565656"/>
                </a:solidFill>
                <a:latin typeface="+mn-lt"/>
              </a:rPr>
              <a:t>67 61 55</a:t>
            </a:r>
          </a:p>
          <a:p>
            <a:pPr algn="ctr"/>
            <a:r>
              <a:rPr lang="en-US" sz="900" dirty="0">
                <a:solidFill>
                  <a:srgbClr val="565656"/>
                </a:solidFill>
                <a:latin typeface="+mn-lt"/>
              </a:rPr>
              <a:t>[2, 6]</a:t>
            </a:r>
          </a:p>
        </p:txBody>
      </p:sp>
      <p:sp>
        <p:nvSpPr>
          <p:cNvPr id="85" name="Rectangle 84">
            <a:extLst>
              <a:ext uri="{FF2B5EF4-FFF2-40B4-BE49-F238E27FC236}">
                <a16:creationId xmlns:a16="http://schemas.microsoft.com/office/drawing/2014/main" id="{A128F086-EDA1-1C4C-82F7-5482D7914713}"/>
              </a:ext>
            </a:extLst>
          </p:cNvPr>
          <p:cNvSpPr/>
          <p:nvPr userDrawn="1"/>
        </p:nvSpPr>
        <p:spPr>
          <a:xfrm>
            <a:off x="5133506" y="1447800"/>
            <a:ext cx="685800" cy="758952"/>
          </a:xfrm>
          <a:prstGeom prst="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a:extLst>
              <a:ext uri="{FF2B5EF4-FFF2-40B4-BE49-F238E27FC236}">
                <a16:creationId xmlns:a16="http://schemas.microsoft.com/office/drawing/2014/main" id="{56E7F3EB-5A78-7C46-A053-4408C3A59113}"/>
              </a:ext>
            </a:extLst>
          </p:cNvPr>
          <p:cNvSpPr txBox="1"/>
          <p:nvPr userDrawn="1"/>
        </p:nvSpPr>
        <p:spPr>
          <a:xfrm>
            <a:off x="5126859" y="2235033"/>
            <a:ext cx="685800" cy="553998"/>
          </a:xfrm>
          <a:prstGeom prst="rect">
            <a:avLst/>
          </a:prstGeom>
          <a:noFill/>
        </p:spPr>
        <p:txBody>
          <a:bodyPr wrap="square" lIns="0" tIns="0" rIns="0" bIns="0" rtlCol="0">
            <a:spAutoFit/>
          </a:bodyPr>
          <a:lstStyle/>
          <a:p>
            <a:pPr algn="ctr"/>
            <a:r>
              <a:rPr lang="en-US" sz="900" b="1" dirty="0">
                <a:solidFill>
                  <a:schemeClr val="tx1">
                    <a:lumMod val="25000"/>
                    <a:lumOff val="75000"/>
                  </a:schemeClr>
                </a:solidFill>
                <a:latin typeface="+mn-lt"/>
              </a:rPr>
              <a:t>cover_grey</a:t>
            </a:r>
          </a:p>
          <a:p>
            <a:pPr algn="ctr"/>
            <a:r>
              <a:rPr lang="en-US" sz="900" dirty="0">
                <a:solidFill>
                  <a:schemeClr val="tx1">
                    <a:lumMod val="25000"/>
                    <a:lumOff val="75000"/>
                  </a:schemeClr>
                </a:solidFill>
                <a:latin typeface="+mn-lt"/>
              </a:rPr>
              <a:t>#CFC9C4</a:t>
            </a:r>
          </a:p>
          <a:p>
            <a:pPr algn="ctr"/>
            <a:r>
              <a:rPr lang="en-US" sz="900" dirty="0">
                <a:solidFill>
                  <a:schemeClr val="tx1">
                    <a:lumMod val="25000"/>
                    <a:lumOff val="75000"/>
                  </a:schemeClr>
                </a:solidFill>
                <a:latin typeface="+mn-lt"/>
              </a:rPr>
              <a:t>207 201 196</a:t>
            </a:r>
          </a:p>
          <a:p>
            <a:pPr algn="ctr"/>
            <a:r>
              <a:rPr lang="en-US" sz="900" dirty="0">
                <a:solidFill>
                  <a:schemeClr val="tx1">
                    <a:lumMod val="25000"/>
                    <a:lumOff val="75000"/>
                  </a:schemeClr>
                </a:solidFill>
                <a:latin typeface="+mn-lt"/>
              </a:rPr>
              <a:t>[2, 3]</a:t>
            </a:r>
          </a:p>
        </p:txBody>
      </p:sp>
    </p:spTree>
    <p:extLst>
      <p:ext uri="{BB962C8B-B14F-4D97-AF65-F5344CB8AC3E}">
        <p14:creationId xmlns:p14="http://schemas.microsoft.com/office/powerpoint/2010/main" val="16343152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End">
    <p:bg>
      <p:bgPr>
        <a:solidFill>
          <a:srgbClr val="28264B"/>
        </a:solidFill>
        <a:effectLst/>
      </p:bgPr>
    </p:bg>
    <p:spTree>
      <p:nvGrpSpPr>
        <p:cNvPr id="1" name=""/>
        <p:cNvGrpSpPr/>
        <p:nvPr/>
      </p:nvGrpSpPr>
      <p:grpSpPr>
        <a:xfrm>
          <a:off x="0" y="0"/>
          <a:ext cx="0" cy="0"/>
          <a:chOff x="0" y="0"/>
          <a:chExt cx="0" cy="0"/>
        </a:xfrm>
      </p:grpSpPr>
      <p:sp>
        <p:nvSpPr>
          <p:cNvPr id="7" name="_Bottom Footer Line">
            <a:extLst>
              <a:ext uri="{FF2B5EF4-FFF2-40B4-BE49-F238E27FC236}">
                <a16:creationId xmlns:a16="http://schemas.microsoft.com/office/drawing/2014/main" id="{53385F4D-7848-4B9F-9B22-78E080B4F82C}"/>
              </a:ext>
            </a:extLst>
          </p:cNvPr>
          <p:cNvSpPr/>
          <p:nvPr userDrawn="1"/>
        </p:nvSpPr>
        <p:spPr>
          <a:xfrm>
            <a:off x="0" y="6257667"/>
            <a:ext cx="9421535" cy="0"/>
          </a:xfrm>
          <a:custGeom>
            <a:avLst/>
            <a:gdLst/>
            <a:ahLst/>
            <a:cxnLst/>
            <a:rect l="l" t="t" r="r" b="b"/>
            <a:pathLst>
              <a:path w="11595735">
                <a:moveTo>
                  <a:pt x="0" y="0"/>
                </a:moveTo>
                <a:lnTo>
                  <a:pt x="11595186" y="0"/>
                </a:lnTo>
              </a:path>
            </a:pathLst>
          </a:custGeom>
          <a:ln w="19050">
            <a:solidFill>
              <a:srgbClr val="D12E28"/>
            </a:solidFill>
          </a:ln>
        </p:spPr>
        <p:txBody>
          <a:bodyPr wrap="square" lIns="0" tIns="0" rIns="0" bIns="0" rtlCol="0"/>
          <a:lstStyle/>
          <a:p>
            <a:endParaRPr sz="1463"/>
          </a:p>
        </p:txBody>
      </p:sp>
      <p:sp>
        <p:nvSpPr>
          <p:cNvPr id="13" name="_FCA Text">
            <a:extLst>
              <a:ext uri="{FF2B5EF4-FFF2-40B4-BE49-F238E27FC236}">
                <a16:creationId xmlns:a16="http://schemas.microsoft.com/office/drawing/2014/main" id="{94F202A5-6B34-4047-92D1-B19808E154CC}"/>
              </a:ext>
            </a:extLst>
          </p:cNvPr>
          <p:cNvSpPr txBox="1"/>
          <p:nvPr userDrawn="1"/>
        </p:nvSpPr>
        <p:spPr>
          <a:xfrm>
            <a:off x="457200" y="5991101"/>
            <a:ext cx="8964335" cy="246221"/>
          </a:xfrm>
          <a:prstGeom prst="rect">
            <a:avLst/>
          </a:prstGeom>
          <a:noFill/>
        </p:spPr>
        <p:txBody>
          <a:bodyPr wrap="square" lIns="0" rIns="0" rtlCol="0">
            <a:spAutoFit/>
          </a:bodyPr>
          <a:lstStyle/>
          <a:p>
            <a:pPr algn="l" defTabSz="861993">
              <a:buClr>
                <a:srgbClr val="585858"/>
              </a:buClr>
            </a:pPr>
            <a:r>
              <a:rPr lang="en-GB" sz="1000" kern="0" dirty="0">
                <a:solidFill>
                  <a:schemeClr val="bg1"/>
                </a:solidFill>
                <a:latin typeface="+mn-lt"/>
                <a:cs typeface="Arial" panose="020B0604020202020204" pitchFamily="34" charset="0"/>
              </a:rPr>
              <a:t>Authorised and regulated by the Financial Conduct Authority in the UK (Financial Services Register number: 119207)</a:t>
            </a:r>
          </a:p>
        </p:txBody>
      </p:sp>
      <p:sp>
        <p:nvSpPr>
          <p:cNvPr id="9" name="_Email">
            <a:extLst>
              <a:ext uri="{FF2B5EF4-FFF2-40B4-BE49-F238E27FC236}">
                <a16:creationId xmlns:a16="http://schemas.microsoft.com/office/drawing/2014/main" id="{4417115D-D1CD-4602-907A-E6BD418D51D8}"/>
              </a:ext>
            </a:extLst>
          </p:cNvPr>
          <p:cNvSpPr txBox="1"/>
          <p:nvPr userDrawn="1"/>
        </p:nvSpPr>
        <p:spPr>
          <a:xfrm>
            <a:off x="484907" y="3949330"/>
            <a:ext cx="2882271" cy="1928813"/>
          </a:xfrm>
          <a:prstGeom prst="rect">
            <a:avLst/>
          </a:prstGeom>
        </p:spPr>
        <p:txBody>
          <a:bodyPr vert="horz" wrap="square" lIns="0" tIns="13414" rIns="0" bIns="0" rtlCol="0">
            <a:spAutoFit/>
          </a:bodyPr>
          <a:lstStyle/>
          <a:p>
            <a:pPr marL="10319">
              <a:lnSpc>
                <a:spcPts val="1471"/>
              </a:lnSpc>
            </a:pPr>
            <a:r>
              <a:rPr lang="en-GB" sz="1200" b="0" spc="20" baseline="0" dirty="0" err="1">
                <a:solidFill>
                  <a:schemeClr val="bg1"/>
                </a:solidFill>
                <a:latin typeface="+mn-lt"/>
                <a:cs typeface="Arial" panose="020B0604020202020204" pitchFamily="34" charset="0"/>
              </a:rPr>
              <a:t>www.caiml.com</a:t>
            </a:r>
            <a:endParaRPr lang="en-GB" sz="1200" b="0" spc="20" baseline="0" dirty="0">
              <a:solidFill>
                <a:schemeClr val="bg1"/>
              </a:solidFill>
              <a:latin typeface="+mn-lt"/>
              <a:cs typeface="Arial" panose="020B0604020202020204" pitchFamily="34" charset="0"/>
            </a:endParaRPr>
          </a:p>
          <a:p>
            <a:pPr marL="10319">
              <a:lnSpc>
                <a:spcPts val="1471"/>
              </a:lnSpc>
            </a:pPr>
            <a:r>
              <a:rPr lang="en-GB" sz="1200" b="0" spc="20" baseline="0" dirty="0">
                <a:solidFill>
                  <a:schemeClr val="bg1"/>
                </a:solidFill>
                <a:latin typeface="+mn-lt"/>
                <a:cs typeface="Arial" panose="020B0604020202020204" pitchFamily="34" charset="0"/>
              </a:rPr>
              <a:t>CAIMLenquiries@caiml.com</a:t>
            </a:r>
          </a:p>
          <a:p>
            <a:pPr marL="10319">
              <a:lnSpc>
                <a:spcPts val="1471"/>
              </a:lnSpc>
            </a:pPr>
            <a:endParaRPr lang="en-US" sz="1200" b="0" kern="1200" spc="20" baseline="0" dirty="0">
              <a:solidFill>
                <a:schemeClr val="bg1"/>
              </a:solidFill>
              <a:latin typeface="+mn-lt"/>
              <a:ea typeface="+mn-ea"/>
              <a:cs typeface="Arial" panose="020B0604020202020204" pitchFamily="34" charset="0"/>
            </a:endParaRPr>
          </a:p>
          <a:p>
            <a:pPr marL="10319">
              <a:lnSpc>
                <a:spcPts val="1471"/>
              </a:lnSpc>
            </a:pPr>
            <a:r>
              <a:rPr lang="en-GB" sz="1200" kern="1200" spc="20" baseline="0" dirty="0">
                <a:solidFill>
                  <a:schemeClr val="bg1"/>
                </a:solidFill>
                <a:latin typeface="+mn-lt"/>
                <a:ea typeface="+mn-ea"/>
                <a:cs typeface="Arial" panose="020B0604020202020204" pitchFamily="34" charset="0"/>
              </a:rPr>
              <a:t>The Rex Building</a:t>
            </a:r>
          </a:p>
          <a:p>
            <a:pPr marL="10319">
              <a:lnSpc>
                <a:spcPts val="1471"/>
              </a:lnSpc>
            </a:pPr>
            <a:r>
              <a:rPr lang="en-GB" sz="1200" kern="1200" spc="20" baseline="0" dirty="0">
                <a:solidFill>
                  <a:schemeClr val="bg1"/>
                </a:solidFill>
                <a:latin typeface="+mn-lt"/>
                <a:ea typeface="+mn-ea"/>
                <a:cs typeface="Arial" panose="020B0604020202020204" pitchFamily="34" charset="0"/>
              </a:rPr>
              <a:t>62 Queen Street</a:t>
            </a:r>
          </a:p>
          <a:p>
            <a:pPr marL="10319">
              <a:lnSpc>
                <a:spcPts val="1471"/>
              </a:lnSpc>
            </a:pPr>
            <a:r>
              <a:rPr lang="en-GB" sz="1200" kern="1200" spc="20" baseline="0" dirty="0">
                <a:solidFill>
                  <a:schemeClr val="bg1"/>
                </a:solidFill>
                <a:latin typeface="+mn-lt"/>
                <a:ea typeface="+mn-ea"/>
                <a:cs typeface="Arial" panose="020B0604020202020204" pitchFamily="34" charset="0"/>
              </a:rPr>
              <a:t>London EC4R 1EB </a:t>
            </a:r>
          </a:p>
          <a:p>
            <a:pPr marL="10319">
              <a:lnSpc>
                <a:spcPts val="1471"/>
              </a:lnSpc>
            </a:pPr>
            <a:r>
              <a:rPr lang="en-GB" sz="1200" kern="1200" spc="20" baseline="0" dirty="0">
                <a:solidFill>
                  <a:schemeClr val="bg1"/>
                </a:solidFill>
                <a:latin typeface="+mn-lt"/>
                <a:ea typeface="+mn-ea"/>
                <a:cs typeface="Arial" panose="020B0604020202020204" pitchFamily="34" charset="0"/>
              </a:rPr>
              <a:t>United Kingdom</a:t>
            </a:r>
          </a:p>
          <a:p>
            <a:pPr marL="10319">
              <a:lnSpc>
                <a:spcPts val="1471"/>
              </a:lnSpc>
            </a:pPr>
            <a:endParaRPr lang="en-GB" sz="1200" b="0" spc="20" baseline="0" dirty="0">
              <a:solidFill>
                <a:schemeClr val="bg1"/>
              </a:solidFill>
              <a:latin typeface="+mn-lt"/>
              <a:cs typeface="Arial" panose="020B0604020202020204" pitchFamily="34" charset="0"/>
            </a:endParaRPr>
          </a:p>
          <a:p>
            <a:pPr marL="10319">
              <a:lnSpc>
                <a:spcPts val="1471"/>
              </a:lnSpc>
            </a:pPr>
            <a:r>
              <a:rPr lang="en-GB" sz="1200" b="0" kern="1200" spc="20" baseline="0" dirty="0">
                <a:solidFill>
                  <a:schemeClr val="bg1"/>
                </a:solidFill>
                <a:latin typeface="+mn-lt"/>
                <a:ea typeface="+mn-ea"/>
                <a:cs typeface="Arial" panose="020B0604020202020204" pitchFamily="34" charset="0"/>
              </a:rPr>
              <a:t>T: +44 (0)20 3903 2500</a:t>
            </a:r>
          </a:p>
          <a:p>
            <a:pPr marL="10319">
              <a:lnSpc>
                <a:spcPts val="1471"/>
              </a:lnSpc>
            </a:pPr>
            <a:r>
              <a:rPr lang="en-GB" sz="1200" b="0" kern="1200" spc="20" baseline="0" dirty="0">
                <a:solidFill>
                  <a:schemeClr val="bg1"/>
                </a:solidFill>
                <a:latin typeface="+mn-lt"/>
                <a:ea typeface="+mn-ea"/>
                <a:cs typeface="Arial" panose="020B0604020202020204" pitchFamily="34" charset="0"/>
              </a:rPr>
              <a:t>F: +44 (0)20 8661 6830</a:t>
            </a:r>
          </a:p>
        </p:txBody>
      </p:sp>
      <p:sp>
        <p:nvSpPr>
          <p:cNvPr id="6" name="_Top Footer Line">
            <a:extLst>
              <a:ext uri="{FF2B5EF4-FFF2-40B4-BE49-F238E27FC236}">
                <a16:creationId xmlns:a16="http://schemas.microsoft.com/office/drawing/2014/main" id="{7C8A749F-3BBB-49C4-A758-11B1FC8FB679}"/>
              </a:ext>
            </a:extLst>
          </p:cNvPr>
          <p:cNvSpPr/>
          <p:nvPr userDrawn="1"/>
        </p:nvSpPr>
        <p:spPr>
          <a:xfrm>
            <a:off x="484907" y="3812972"/>
            <a:ext cx="9421535" cy="0"/>
          </a:xfrm>
          <a:custGeom>
            <a:avLst/>
            <a:gdLst/>
            <a:ahLst/>
            <a:cxnLst/>
            <a:rect l="l" t="t" r="r" b="b"/>
            <a:pathLst>
              <a:path w="11595735">
                <a:moveTo>
                  <a:pt x="0" y="0"/>
                </a:moveTo>
                <a:lnTo>
                  <a:pt x="11595193" y="0"/>
                </a:lnTo>
              </a:path>
            </a:pathLst>
          </a:custGeom>
          <a:ln w="31750">
            <a:solidFill>
              <a:srgbClr val="D12E28"/>
            </a:solidFill>
          </a:ln>
        </p:spPr>
        <p:txBody>
          <a:bodyPr wrap="square" lIns="0" tIns="0" rIns="0" bIns="0" rtlCol="0"/>
          <a:lstStyle/>
          <a:p>
            <a:endParaRPr sz="1463"/>
          </a:p>
        </p:txBody>
      </p:sp>
      <p:pic>
        <p:nvPicPr>
          <p:cNvPr id="11" name="Picture 10">
            <a:extLst>
              <a:ext uri="{FF2B5EF4-FFF2-40B4-BE49-F238E27FC236}">
                <a16:creationId xmlns:a16="http://schemas.microsoft.com/office/drawing/2014/main" id="{278DF61B-C13B-8141-8B77-8E29D837495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7039" y="502011"/>
            <a:ext cx="2861624" cy="645965"/>
          </a:xfrm>
          <a:prstGeom prst="rect">
            <a:avLst/>
          </a:prstGeom>
        </p:spPr>
      </p:pic>
    </p:spTree>
    <p:extLst>
      <p:ext uri="{BB962C8B-B14F-4D97-AF65-F5344CB8AC3E}">
        <p14:creationId xmlns:p14="http://schemas.microsoft.com/office/powerpoint/2010/main" val="2035059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Content">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4 October 2023</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5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8147050" cy="43053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127966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e Content w Title">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4 October 2023</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5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8147050"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Title">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4666"/>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516286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4 October 2023</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5174210" y="6096000"/>
            <a:ext cx="397510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5158335" y="1714500"/>
            <a:ext cx="3990975" cy="4309872"/>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397510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3990975" cy="43053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600822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4 October 2023</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5174210" y="6096000"/>
            <a:ext cx="397510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5158335" y="1947672"/>
            <a:ext cx="3990975"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Title R">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5149850" y="1714500"/>
            <a:ext cx="397510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397510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3990975"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Title L">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397510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2183733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3:2">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4 October 2023</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5959474" y="6096000"/>
            <a:ext cx="3189836"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5959475" y="1714500"/>
            <a:ext cx="3189835" cy="4309872"/>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4805362"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4805363" cy="43053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2264812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3:2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4 October 2023</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5959474" y="6096000"/>
            <a:ext cx="3189835"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5959475" y="1947672"/>
            <a:ext cx="3189835"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Title R">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5959474" y="1714500"/>
            <a:ext cx="3165475"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4805362"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4805363"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L">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899" y="1714500"/>
            <a:ext cx="4805363"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00686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2:3">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4 October 2023</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4318000" y="6096000"/>
            <a:ext cx="483131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4318001" y="1714500"/>
            <a:ext cx="4831310" cy="4309872"/>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3189836"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1" y="1714500"/>
            <a:ext cx="3189836" cy="43053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830860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_Blue Sidebar">
            <a:extLst>
              <a:ext uri="{FF2B5EF4-FFF2-40B4-BE49-F238E27FC236}">
                <a16:creationId xmlns:a16="http://schemas.microsoft.com/office/drawing/2014/main" id="{8EAA307B-09C3-4921-BCA2-8CB0361FA8AD}"/>
              </a:ext>
            </a:extLst>
          </p:cNvPr>
          <p:cNvSpPr/>
          <p:nvPr userDrawn="1"/>
        </p:nvSpPr>
        <p:spPr>
          <a:xfrm>
            <a:off x="0" y="0"/>
            <a:ext cx="253841" cy="6858000"/>
          </a:xfrm>
          <a:custGeom>
            <a:avLst/>
            <a:gdLst/>
            <a:ahLst/>
            <a:cxnLst/>
            <a:rect l="l" t="t" r="r" b="b"/>
            <a:pathLst>
              <a:path w="312420" h="6858000">
                <a:moveTo>
                  <a:pt x="0" y="6858000"/>
                </a:moveTo>
                <a:lnTo>
                  <a:pt x="311924" y="6858000"/>
                </a:lnTo>
                <a:lnTo>
                  <a:pt x="311924" y="0"/>
                </a:lnTo>
                <a:lnTo>
                  <a:pt x="0" y="0"/>
                </a:lnTo>
                <a:lnTo>
                  <a:pt x="0" y="6858000"/>
                </a:lnTo>
                <a:close/>
              </a:path>
            </a:pathLst>
          </a:custGeom>
          <a:solidFill>
            <a:srgbClr val="29214A"/>
          </a:solidFill>
        </p:spPr>
        <p:txBody>
          <a:bodyPr wrap="square" lIns="0" tIns="0" rIns="0" bIns="0" rtlCol="0"/>
          <a:lstStyle/>
          <a:p>
            <a:endParaRPr sz="1463"/>
          </a:p>
        </p:txBody>
      </p:sp>
      <p:sp>
        <p:nvSpPr>
          <p:cNvPr id="6" name="_Page Number x"/>
          <p:cNvSpPr>
            <a:spLocks noGrp="1"/>
          </p:cNvSpPr>
          <p:nvPr>
            <p:ph type="sldNum" sz="quarter" idx="4"/>
          </p:nvPr>
        </p:nvSpPr>
        <p:spPr>
          <a:xfrm>
            <a:off x="9149310" y="6225470"/>
            <a:ext cx="576581" cy="329184"/>
          </a:xfrm>
          <a:prstGeom prst="rect">
            <a:avLst/>
          </a:prstGeom>
        </p:spPr>
        <p:txBody>
          <a:bodyPr vert="horz" wrap="square" lIns="91440" tIns="0" rIns="0" bIns="0" rtlCol="0" anchor="t" anchorCtr="0">
            <a:spAutoFit/>
          </a:bodyPr>
          <a:lstStyle>
            <a:lvl1pPr algn="l">
              <a:defRPr sz="2400">
                <a:solidFill>
                  <a:schemeClr val="tx1">
                    <a:lumMod val="25000"/>
                    <a:lumOff val="75000"/>
                  </a:schemeClr>
                </a:solidFill>
                <a:latin typeface="+mj-lt"/>
              </a:defRPr>
            </a:lvl1pPr>
          </a:lstStyle>
          <a:p>
            <a:fld id="{4D6F2D72-4CB1-486D-B1A1-88BC527D97A4}" type="slidenum">
              <a:rPr lang="en-GB" smtClean="0"/>
              <a:pPr/>
              <a:t>‹#›</a:t>
            </a:fld>
            <a:r>
              <a:rPr lang="en-GB"/>
              <a:t> </a:t>
            </a:r>
            <a:endParaRPr lang="en-GB" dirty="0"/>
          </a:p>
        </p:txBody>
      </p:sp>
      <p:sp>
        <p:nvSpPr>
          <p:cNvPr id="7" name="_Page Number">
            <a:extLst>
              <a:ext uri="{FF2B5EF4-FFF2-40B4-BE49-F238E27FC236}">
                <a16:creationId xmlns:a16="http://schemas.microsoft.com/office/drawing/2014/main" id="{F610D52C-3D1F-4C4D-AD6F-52EB8C4D8C12}"/>
              </a:ext>
            </a:extLst>
          </p:cNvPr>
          <p:cNvSpPr txBox="1"/>
          <p:nvPr userDrawn="1"/>
        </p:nvSpPr>
        <p:spPr>
          <a:xfrm>
            <a:off x="8629708" y="6601968"/>
            <a:ext cx="512064" cy="153888"/>
          </a:xfrm>
          <a:prstGeom prst="rect">
            <a:avLst/>
          </a:prstGeom>
          <a:noFill/>
        </p:spPr>
        <p:txBody>
          <a:bodyPr wrap="square" lIns="0" tIns="0" rIns="0" bIns="0" rtlCol="0">
            <a:spAutoFit/>
          </a:bodyPr>
          <a:lstStyle/>
          <a:p>
            <a:pPr algn="r"/>
            <a:fld id="{4D6F2D72-4CB1-486D-B1A1-88BC527D97A4}" type="slidenum">
              <a:rPr lang="en-GB" sz="1000" smtClean="0">
                <a:solidFill>
                  <a:schemeClr val="tx1">
                    <a:lumMod val="75000"/>
                    <a:lumOff val="25000"/>
                  </a:schemeClr>
                </a:solidFill>
                <a:latin typeface="+mj-lt"/>
              </a:rPr>
              <a:pPr algn="r"/>
              <a:t>‹#›</a:t>
            </a:fld>
            <a:endParaRPr lang="en-US" sz="1000" dirty="0">
              <a:solidFill>
                <a:schemeClr val="tx1">
                  <a:lumMod val="75000"/>
                  <a:lumOff val="25000"/>
                </a:schemeClr>
              </a:solidFill>
              <a:latin typeface="+mj-lt"/>
            </a:endParaRPr>
          </a:p>
        </p:txBody>
      </p:sp>
      <p:sp>
        <p:nvSpPr>
          <p:cNvPr id="16" name="_Confidential">
            <a:extLst>
              <a:ext uri="{FF2B5EF4-FFF2-40B4-BE49-F238E27FC236}">
                <a16:creationId xmlns:a16="http://schemas.microsoft.com/office/drawing/2014/main" id="{2987CFCB-7E0F-480F-8775-D262F4E94F35}"/>
              </a:ext>
            </a:extLst>
          </p:cNvPr>
          <p:cNvSpPr txBox="1"/>
          <p:nvPr userDrawn="1"/>
        </p:nvSpPr>
        <p:spPr>
          <a:xfrm>
            <a:off x="3999041" y="6601968"/>
            <a:ext cx="2101933" cy="153888"/>
          </a:xfrm>
          <a:prstGeom prst="rect">
            <a:avLst/>
          </a:prstGeom>
        </p:spPr>
        <p:txBody>
          <a:bodyPr vert="horz" wrap="square" lIns="0" tIns="10319" rIns="0" bIns="0" rtlCol="0">
            <a:spAutoFit/>
          </a:bodyPr>
          <a:lstStyle/>
          <a:p>
            <a:pPr marL="10319" algn="ctr">
              <a:lnSpc>
                <a:spcPct val="100000"/>
              </a:lnSpc>
              <a:spcBef>
                <a:spcPts val="81"/>
              </a:spcBef>
            </a:pPr>
            <a:r>
              <a:rPr lang="en-GB" sz="894" b="0" spc="50" baseline="0" dirty="0">
                <a:solidFill>
                  <a:schemeClr val="tx1">
                    <a:lumMod val="75000"/>
                    <a:lumOff val="25000"/>
                  </a:schemeClr>
                </a:solidFill>
                <a:latin typeface="+mj-lt"/>
                <a:cs typeface="Muli-ExtraBold"/>
              </a:rPr>
              <a:t>PRIVATE &amp; CONFIDENTIAL</a:t>
            </a:r>
            <a:endParaRPr sz="650" b="0" spc="50" baseline="0" dirty="0">
              <a:solidFill>
                <a:schemeClr val="tx1">
                  <a:lumMod val="75000"/>
                  <a:lumOff val="25000"/>
                </a:schemeClr>
              </a:solidFill>
              <a:latin typeface="+mj-lt"/>
              <a:cs typeface="Muli"/>
            </a:endParaRPr>
          </a:p>
        </p:txBody>
      </p:sp>
      <p:sp>
        <p:nvSpPr>
          <p:cNvPr id="5" name="_Date">
            <a:extLst>
              <a:ext uri="{FF2B5EF4-FFF2-40B4-BE49-F238E27FC236}">
                <a16:creationId xmlns:a16="http://schemas.microsoft.com/office/drawing/2014/main" id="{3652B116-39EC-8746-8928-48250FB6D606}"/>
              </a:ext>
            </a:extLst>
          </p:cNvPr>
          <p:cNvSpPr>
            <a:spLocks noGrp="1"/>
          </p:cNvSpPr>
          <p:nvPr>
            <p:ph type="dt" sz="half" idx="2"/>
          </p:nvPr>
        </p:nvSpPr>
        <p:spPr>
          <a:xfrm>
            <a:off x="978408" y="6605428"/>
            <a:ext cx="1282192" cy="138499"/>
          </a:xfrm>
          <a:prstGeom prst="rect">
            <a:avLst/>
          </a:prstGeom>
        </p:spPr>
        <p:txBody>
          <a:bodyPr vert="horz" wrap="square" lIns="0" tIns="0" rIns="0" bIns="0" rtlCol="0" anchor="t" anchorCtr="0">
            <a:spAutoFit/>
          </a:bodyPr>
          <a:lstStyle>
            <a:lvl1pPr algn="l">
              <a:defRPr sz="900" cap="all" spc="50" baseline="0">
                <a:solidFill>
                  <a:schemeClr val="tx1">
                    <a:lumMod val="75000"/>
                    <a:lumOff val="25000"/>
                  </a:schemeClr>
                </a:solidFill>
                <a:latin typeface="+mj-lt"/>
              </a:defRPr>
            </a:lvl1pPr>
          </a:lstStyle>
          <a:p>
            <a:fld id="{97556E8B-0A47-5B4E-9FDB-B8A05728CEB8}" type="datetime3">
              <a:rPr lang="en-US" smtClean="0"/>
              <a:pPr/>
              <a:t>4 October 2023</a:t>
            </a:fld>
            <a:endParaRPr lang="en-US" dirty="0"/>
          </a:p>
        </p:txBody>
      </p:sp>
      <p:sp>
        <p:nvSpPr>
          <p:cNvPr id="14" name="_Footer Line">
            <a:extLst>
              <a:ext uri="{FF2B5EF4-FFF2-40B4-BE49-F238E27FC236}">
                <a16:creationId xmlns:a16="http://schemas.microsoft.com/office/drawing/2014/main" id="{A977F192-B19C-4879-9145-EC003AA1A667}"/>
              </a:ext>
            </a:extLst>
          </p:cNvPr>
          <p:cNvSpPr/>
          <p:nvPr userDrawn="1"/>
        </p:nvSpPr>
        <p:spPr>
          <a:xfrm flipV="1">
            <a:off x="1" y="6453336"/>
            <a:ext cx="9144000" cy="101838"/>
          </a:xfrm>
          <a:custGeom>
            <a:avLst/>
            <a:gdLst/>
            <a:ahLst/>
            <a:cxnLst/>
            <a:rect l="l" t="t" r="r" b="b"/>
            <a:pathLst>
              <a:path w="5758815">
                <a:moveTo>
                  <a:pt x="0" y="0"/>
                </a:moveTo>
                <a:lnTo>
                  <a:pt x="5758218" y="0"/>
                </a:lnTo>
              </a:path>
            </a:pathLst>
          </a:custGeom>
          <a:ln w="12700">
            <a:solidFill>
              <a:schemeClr val="accent2"/>
            </a:solidFill>
          </a:ln>
        </p:spPr>
        <p:txBody>
          <a:bodyPr wrap="square" lIns="0" tIns="0" rIns="0" bIns="0" rtlCol="0"/>
          <a:lstStyle/>
          <a:p>
            <a:endParaRPr sz="1463" dirty="0"/>
          </a:p>
        </p:txBody>
      </p:sp>
      <p:sp>
        <p:nvSpPr>
          <p:cNvPr id="12" name="_Title Line">
            <a:extLst>
              <a:ext uri="{FF2B5EF4-FFF2-40B4-BE49-F238E27FC236}">
                <a16:creationId xmlns:a16="http://schemas.microsoft.com/office/drawing/2014/main" id="{D4DDF4E4-F644-41E6-9D71-089E97EEB1CE}"/>
              </a:ext>
            </a:extLst>
          </p:cNvPr>
          <p:cNvSpPr/>
          <p:nvPr userDrawn="1"/>
        </p:nvSpPr>
        <p:spPr>
          <a:xfrm flipV="1">
            <a:off x="980496" y="957860"/>
            <a:ext cx="8925504" cy="108940"/>
          </a:xfrm>
          <a:custGeom>
            <a:avLst/>
            <a:gdLst/>
            <a:ahLst/>
            <a:cxnLst/>
            <a:rect l="l" t="t" r="r" b="b"/>
            <a:pathLst>
              <a:path w="5942965">
                <a:moveTo>
                  <a:pt x="0" y="0"/>
                </a:moveTo>
                <a:lnTo>
                  <a:pt x="5942368" y="0"/>
                </a:lnTo>
              </a:path>
            </a:pathLst>
          </a:custGeom>
          <a:ln w="19050">
            <a:solidFill>
              <a:schemeClr val="accent2"/>
            </a:solidFill>
          </a:ln>
        </p:spPr>
        <p:txBody>
          <a:bodyPr wrap="square" lIns="0" tIns="0" rIns="0" bIns="0" rtlCol="0"/>
          <a:lstStyle/>
          <a:p>
            <a:endParaRPr sz="1800"/>
          </a:p>
        </p:txBody>
      </p:sp>
      <p:sp>
        <p:nvSpPr>
          <p:cNvPr id="4" name="Document Code">
            <a:extLst>
              <a:ext uri="{FF2B5EF4-FFF2-40B4-BE49-F238E27FC236}">
                <a16:creationId xmlns:a16="http://schemas.microsoft.com/office/drawing/2014/main" id="{66FCF43D-FEA1-ED4A-905D-F27A5293F7C4}"/>
              </a:ext>
            </a:extLst>
          </p:cNvPr>
          <p:cNvSpPr>
            <a:spLocks noGrp="1"/>
          </p:cNvSpPr>
          <p:nvPr>
            <p:ph type="ftr" sz="quarter" idx="3"/>
          </p:nvPr>
        </p:nvSpPr>
        <p:spPr>
          <a:xfrm rot="16200000">
            <a:off x="-251468" y="5850645"/>
            <a:ext cx="1184110" cy="123111"/>
          </a:xfrm>
          <a:prstGeom prst="rect">
            <a:avLst/>
          </a:prstGeom>
        </p:spPr>
        <p:txBody>
          <a:bodyPr vert="horz" wrap="square" lIns="0" tIns="0" rIns="0" bIns="0" rtlCol="0" anchor="ctr">
            <a:spAutoFit/>
          </a:bodyPr>
          <a:lstStyle>
            <a:lvl1pPr algn="l">
              <a:defRPr sz="800" b="0">
                <a:solidFill>
                  <a:schemeClr val="tx1">
                    <a:lumMod val="25000"/>
                    <a:lumOff val="75000"/>
                  </a:schemeClr>
                </a:solidFill>
                <a:latin typeface="+mn-lt"/>
              </a:defRPr>
            </a:lvl1pPr>
          </a:lstStyle>
          <a:p>
            <a:r>
              <a:rPr lang="en-US">
                <a:ea typeface="Source Sans CAIM" panose="020B0303030403020204" pitchFamily="34" charset="0"/>
              </a:rPr>
              <a:t>Document</a:t>
            </a:r>
            <a:r>
              <a:rPr lang="en-US"/>
              <a:t> Code</a:t>
            </a:r>
            <a:endParaRPr lang="en-US" dirty="0"/>
          </a:p>
        </p:txBody>
      </p:sp>
      <p:sp>
        <p:nvSpPr>
          <p:cNvPr id="3" name="Content"/>
          <p:cNvSpPr>
            <a:spLocks noGrp="1"/>
          </p:cNvSpPr>
          <p:nvPr>
            <p:ph type="body" idx="1"/>
          </p:nvPr>
        </p:nvSpPr>
        <p:spPr>
          <a:xfrm>
            <a:off x="978408" y="1719072"/>
            <a:ext cx="8143200" cy="1261884"/>
          </a:xfrm>
          <a:prstGeom prst="rect">
            <a:avLst/>
          </a:prstGeom>
        </p:spPr>
        <p:txBody>
          <a:bodyPr vert="horz" lIns="0" tIns="0" rIns="0" bIns="0" rtlCol="0" anchor="t" anchorCtr="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p:cNvSpPr>
            <a:spLocks noGrp="1"/>
          </p:cNvSpPr>
          <p:nvPr>
            <p:ph type="title"/>
          </p:nvPr>
        </p:nvSpPr>
        <p:spPr>
          <a:xfrm>
            <a:off x="979200" y="666368"/>
            <a:ext cx="6316950" cy="341632"/>
          </a:xfrm>
          <a:prstGeom prst="rect">
            <a:avLst/>
          </a:prstGeom>
        </p:spPr>
        <p:txBody>
          <a:bodyPr vert="horz" wrap="square" lIns="0" tIns="0" rIns="0" bIns="0" rtlCol="0" anchor="b" anchorCtr="0">
            <a:spAutoFit/>
          </a:bodyPr>
          <a:lstStyle/>
          <a:p>
            <a:r>
              <a:rPr lang="en-US"/>
              <a:t>Click to edit Master title style</a:t>
            </a:r>
            <a:endParaRPr lang="en-US" dirty="0"/>
          </a:p>
        </p:txBody>
      </p:sp>
      <p:pic>
        <p:nvPicPr>
          <p:cNvPr id="10" name="Picture 9" descr="Logo&#10;&#10;Description automatically generated">
            <a:extLst>
              <a:ext uri="{FF2B5EF4-FFF2-40B4-BE49-F238E27FC236}">
                <a16:creationId xmlns:a16="http://schemas.microsoft.com/office/drawing/2014/main" id="{A3C3C617-1191-1642-ADE0-290536539490}"/>
              </a:ext>
            </a:extLst>
          </p:cNvPr>
          <p:cNvPicPr>
            <a:picLocks noChangeAspect="1"/>
          </p:cNvPicPr>
          <p:nvPr userDrawn="1"/>
        </p:nvPicPr>
        <p:blipFill>
          <a:blip r:embed="rId27">
            <a:extLst>
              <a:ext uri="{28A0092B-C50C-407E-A947-70E740481C1C}">
                <a14:useLocalDpi xmlns:a14="http://schemas.microsoft.com/office/drawing/2010/main" val="0"/>
              </a:ext>
            </a:extLst>
          </a:blip>
          <a:stretch>
            <a:fillRect/>
          </a:stretch>
        </p:blipFill>
        <p:spPr>
          <a:xfrm>
            <a:off x="7640318" y="377086"/>
            <a:ext cx="1838996" cy="398051"/>
          </a:xfrm>
          <a:prstGeom prst="rect">
            <a:avLst/>
          </a:prstGeom>
        </p:spPr>
      </p:pic>
    </p:spTree>
    <p:extLst>
      <p:ext uri="{BB962C8B-B14F-4D97-AF65-F5344CB8AC3E}">
        <p14:creationId xmlns:p14="http://schemas.microsoft.com/office/powerpoint/2010/main" val="3728721439"/>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03" r:id="rId3"/>
    <p:sldLayoutId id="2147483704" r:id="rId4"/>
    <p:sldLayoutId id="2147483706" r:id="rId5"/>
    <p:sldLayoutId id="2147483705"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27" r:id="rId18"/>
    <p:sldLayoutId id="2147483728" r:id="rId19"/>
    <p:sldLayoutId id="2147483720" r:id="rId20"/>
    <p:sldLayoutId id="2147483719" r:id="rId21"/>
    <p:sldLayoutId id="2147483721" r:id="rId22"/>
    <p:sldLayoutId id="2147483722" r:id="rId23"/>
    <p:sldLayoutId id="2147483702" r:id="rId24"/>
    <p:sldLayoutId id="2147483690" r:id="rId25"/>
  </p:sldLayoutIdLst>
  <p:hf sldNum="0" hdr="0" ftr="0" dt="0"/>
  <p:txStyles>
    <p:titleStyle>
      <a:lvl1pPr algn="l" defTabSz="914400" rtl="0" eaLnBrk="1" latinLnBrk="0" hangingPunct="1">
        <a:lnSpc>
          <a:spcPct val="90000"/>
        </a:lnSpc>
        <a:spcBef>
          <a:spcPct val="0"/>
        </a:spcBef>
        <a:buNone/>
        <a:defRPr sz="2400" kern="1200" cap="all" spc="50" baseline="0">
          <a:solidFill>
            <a:schemeClr val="accent1"/>
          </a:solidFill>
          <a:latin typeface="+mj-lt"/>
          <a:ea typeface="+mj-ea"/>
          <a:cs typeface="+mj-cs"/>
        </a:defRPr>
      </a:lvl1pPr>
    </p:titleStyle>
    <p:bodyStyle>
      <a:lvl1pPr marL="179388" indent="-179388" algn="l" defTabSz="914400" rtl="0" eaLnBrk="1" latinLnBrk="0" hangingPunct="1">
        <a:lnSpc>
          <a:spcPct val="100000"/>
        </a:lnSpc>
        <a:spcBef>
          <a:spcPts val="0"/>
        </a:spcBef>
        <a:spcAft>
          <a:spcPts val="300"/>
        </a:spcAft>
        <a:buFont typeface="Arial" panose="020B0604020202020204" pitchFamily="34" charset="0"/>
        <a:buChar char="•"/>
        <a:defRPr sz="1600" b="0" i="0" kern="1200">
          <a:solidFill>
            <a:schemeClr val="tx1"/>
          </a:solidFill>
          <a:latin typeface="Source Sans CAIM" panose="020B0303030403020204" pitchFamily="34" charset="0"/>
          <a:ea typeface="Source Sans CAIM" panose="020B0303030403020204" pitchFamily="34" charset="0"/>
          <a:cs typeface="+mn-cs"/>
        </a:defRPr>
      </a:lvl1pPr>
      <a:lvl2pPr marL="360363" indent="-179388" algn="l" defTabSz="914400" rtl="0" eaLnBrk="1" latinLnBrk="0" hangingPunct="1">
        <a:lnSpc>
          <a:spcPct val="100000"/>
        </a:lnSpc>
        <a:spcBef>
          <a:spcPts val="0"/>
        </a:spcBef>
        <a:spcAft>
          <a:spcPts val="300"/>
        </a:spcAft>
        <a:buFont typeface="System Font Regular"/>
        <a:buChar char="-"/>
        <a:defRPr sz="1600" b="0" i="0" kern="1200">
          <a:solidFill>
            <a:schemeClr val="tx1"/>
          </a:solidFill>
          <a:latin typeface="Source Sans CAIM" panose="020B0303030403020204" pitchFamily="34" charset="0"/>
          <a:ea typeface="Source Sans CAIM" panose="020B0303030403020204" pitchFamily="34" charset="0"/>
          <a:cs typeface="+mn-cs"/>
        </a:defRPr>
      </a:lvl2pPr>
      <a:lvl3pPr marL="539750" indent="-179388" algn="l" defTabSz="914400" rtl="0" eaLnBrk="1" latinLnBrk="0" hangingPunct="1">
        <a:lnSpc>
          <a:spcPct val="100000"/>
        </a:lnSpc>
        <a:spcBef>
          <a:spcPts val="0"/>
        </a:spcBef>
        <a:spcAft>
          <a:spcPts val="300"/>
        </a:spcAft>
        <a:buFont typeface="Arial" panose="020B0604020202020204" pitchFamily="34" charset="0"/>
        <a:buChar char="•"/>
        <a:defRPr sz="1400" b="0" i="0" kern="1200">
          <a:solidFill>
            <a:schemeClr val="tx1"/>
          </a:solidFill>
          <a:latin typeface="Source Sans CAIM" panose="020B0303030403020204" pitchFamily="34" charset="0"/>
          <a:ea typeface="Source Sans CAIM" panose="020B0303030403020204" pitchFamily="34" charset="0"/>
          <a:cs typeface="+mn-cs"/>
        </a:defRPr>
      </a:lvl3pPr>
      <a:lvl4pPr marL="719138" indent="-179388" algn="l" defTabSz="914400" rtl="0" eaLnBrk="1" latinLnBrk="0" hangingPunct="1">
        <a:lnSpc>
          <a:spcPct val="100000"/>
        </a:lnSpc>
        <a:spcBef>
          <a:spcPts val="0"/>
        </a:spcBef>
        <a:spcAft>
          <a:spcPts val="300"/>
        </a:spcAft>
        <a:buFont typeface="System Font Regular"/>
        <a:buChar char="-"/>
        <a:defRPr sz="1400" b="0" i="0" kern="1200">
          <a:solidFill>
            <a:schemeClr val="tx1"/>
          </a:solidFill>
          <a:latin typeface="Source Sans CAIM" panose="020B0303030403020204" pitchFamily="34" charset="0"/>
          <a:ea typeface="Source Sans CAIM" panose="020B0303030403020204" pitchFamily="34" charset="0"/>
          <a:cs typeface="+mn-cs"/>
        </a:defRPr>
      </a:lvl4pPr>
      <a:lvl5pPr marL="900113" indent="-179388" algn="l" defTabSz="914400" rtl="0" eaLnBrk="1" latinLnBrk="0" hangingPunct="1">
        <a:lnSpc>
          <a:spcPct val="100000"/>
        </a:lnSpc>
        <a:spcBef>
          <a:spcPts val="0"/>
        </a:spcBef>
        <a:spcAft>
          <a:spcPts val="300"/>
        </a:spcAft>
        <a:buFont typeface="Arial" panose="020B0604020202020204" pitchFamily="34" charset="0"/>
        <a:buChar char="•"/>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80">
          <p15:clr>
            <a:srgbClr val="F26B43"/>
          </p15:clr>
        </p15:guide>
        <p15:guide id="2" pos="616">
          <p15:clr>
            <a:srgbClr val="F26B43"/>
          </p15:clr>
        </p15:guide>
        <p15:guide id="3" orient="horz" pos="3792">
          <p15:clr>
            <a:srgbClr val="F26B43"/>
          </p15:clr>
        </p15:guide>
        <p15:guide id="5" pos="5748">
          <p15:clr>
            <a:srgbClr val="F26B43"/>
          </p15:clr>
        </p15:guide>
        <p15:guide id="6" orient="horz" pos="1224">
          <p15:clr>
            <a:srgbClr val="F26B43"/>
          </p15:clr>
        </p15:guide>
        <p15:guide id="8" orient="horz" pos="3840">
          <p15:clr>
            <a:srgbClr val="F26B43"/>
          </p15:clr>
        </p15:guide>
        <p15:guide id="9" pos="3130">
          <p15:clr>
            <a:srgbClr val="F26B43"/>
          </p15:clr>
        </p15:guide>
        <p15:guide id="10" pos="3240">
          <p15:clr>
            <a:srgbClr val="F26B43"/>
          </p15:clr>
        </p15:guide>
        <p15:guide id="11" orient="horz" pos="2415">
          <p15:clr>
            <a:srgbClr val="9FCC3B"/>
          </p15:clr>
        </p15:guide>
        <p15:guide id="12" orient="horz" pos="2472">
          <p15:clr>
            <a:srgbClr val="9FCC3B"/>
          </p15:clr>
        </p15:guide>
        <p15:guide id="13" orient="horz" pos="2616">
          <p15:clr>
            <a:srgbClr val="9FCC3B"/>
          </p15:clr>
        </p15:guide>
        <p15:guide id="14" pos="2616">
          <p15:clr>
            <a:srgbClr val="FBAE40"/>
          </p15:clr>
        </p15:guide>
        <p15:guide id="15" pos="2720">
          <p15:clr>
            <a:srgbClr val="FBAE40"/>
          </p15:clr>
        </p15:guide>
        <p15:guide id="16" pos="3643">
          <p15:clr>
            <a:srgbClr val="FBAE40"/>
          </p15:clr>
        </p15:guide>
        <p15:guide id="17" pos="3754">
          <p15:clr>
            <a:srgbClr val="FBAE40"/>
          </p15:clr>
        </p15:guide>
        <p15:guide id="18" orient="horz" pos="2686">
          <p15:clr>
            <a:srgbClr val="5ACBF0"/>
          </p15:clr>
        </p15:guide>
        <p15:guide id="19" orient="horz" pos="2741">
          <p15:clr>
            <a:srgbClr val="5ACBF0"/>
          </p15:clr>
        </p15:guide>
        <p15:guide id="20" orient="horz" pos="2887">
          <p15:clr>
            <a:srgbClr val="5ACBF0"/>
          </p15:clr>
        </p15:guide>
        <p15:guide id="21" orient="horz" pos="936">
          <p15:clr>
            <a:srgbClr val="F26B43"/>
          </p15:clr>
        </p15:guide>
        <p15:guide id="22" orient="horz" pos="76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package" Target="../embeddings/Microsoft_Excel_Worksheet3.xlsx"/><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597D0B6-B8F3-65CD-7BD8-3CBDCBBBEDB0}"/>
              </a:ext>
            </a:extLst>
          </p:cNvPr>
          <p:cNvSpPr>
            <a:spLocks noGrp="1"/>
          </p:cNvSpPr>
          <p:nvPr>
            <p:ph type="body" sz="quarter" idx="13"/>
          </p:nvPr>
        </p:nvSpPr>
        <p:spPr/>
        <p:txBody>
          <a:bodyPr/>
          <a:lstStyle/>
          <a:p>
            <a:r>
              <a:rPr lang="en-GB" dirty="0"/>
              <a:t> 4 </a:t>
            </a:r>
            <a:r>
              <a:rPr lang="en-GB" dirty="0" err="1"/>
              <a:t>october</a:t>
            </a:r>
            <a:r>
              <a:rPr lang="en-GB" dirty="0"/>
              <a:t> 2023</a:t>
            </a:r>
          </a:p>
        </p:txBody>
      </p:sp>
      <p:sp>
        <p:nvSpPr>
          <p:cNvPr id="5" name="Text Placeholder 4">
            <a:extLst>
              <a:ext uri="{FF2B5EF4-FFF2-40B4-BE49-F238E27FC236}">
                <a16:creationId xmlns:a16="http://schemas.microsoft.com/office/drawing/2014/main" id="{8449B840-F24A-10F4-CB5F-6D53EFFF4BB7}"/>
              </a:ext>
            </a:extLst>
          </p:cNvPr>
          <p:cNvSpPr>
            <a:spLocks noGrp="1"/>
          </p:cNvSpPr>
          <p:nvPr>
            <p:ph type="body" sz="quarter" idx="10"/>
          </p:nvPr>
        </p:nvSpPr>
        <p:spPr/>
        <p:txBody>
          <a:bodyPr/>
          <a:lstStyle/>
          <a:p>
            <a:r>
              <a:rPr lang="en-GB" dirty="0"/>
              <a:t>Chas Thomson</a:t>
            </a:r>
          </a:p>
          <a:p>
            <a:endParaRPr lang="en-GB" dirty="0"/>
          </a:p>
        </p:txBody>
      </p:sp>
      <p:sp>
        <p:nvSpPr>
          <p:cNvPr id="6" name="Title 5">
            <a:extLst>
              <a:ext uri="{FF2B5EF4-FFF2-40B4-BE49-F238E27FC236}">
                <a16:creationId xmlns:a16="http://schemas.microsoft.com/office/drawing/2014/main" id="{887DF006-44B7-5194-2E9B-637A861C9CCC}"/>
              </a:ext>
            </a:extLst>
          </p:cNvPr>
          <p:cNvSpPr>
            <a:spLocks noGrp="1"/>
          </p:cNvSpPr>
          <p:nvPr>
            <p:ph type="ctrTitle"/>
          </p:nvPr>
        </p:nvSpPr>
        <p:spPr/>
        <p:txBody>
          <a:bodyPr/>
          <a:lstStyle/>
          <a:p>
            <a:r>
              <a:rPr lang="en-GB" dirty="0"/>
              <a:t>Europe / UK fixed income</a:t>
            </a:r>
          </a:p>
        </p:txBody>
      </p:sp>
      <p:sp>
        <p:nvSpPr>
          <p:cNvPr id="8" name="Text Placeholder 7">
            <a:extLst>
              <a:ext uri="{FF2B5EF4-FFF2-40B4-BE49-F238E27FC236}">
                <a16:creationId xmlns:a16="http://schemas.microsoft.com/office/drawing/2014/main" id="{2A080DEA-3C00-F477-82D3-D89B1EE8278A}"/>
              </a:ext>
            </a:extLst>
          </p:cNvPr>
          <p:cNvSpPr>
            <a:spLocks noGrp="1"/>
          </p:cNvSpPr>
          <p:nvPr>
            <p:ph type="body" sz="quarter" idx="11"/>
          </p:nvPr>
        </p:nvSpPr>
        <p:spPr/>
        <p:txBody>
          <a:bodyPr/>
          <a:lstStyle/>
          <a:p>
            <a:endParaRPr lang="en-GB"/>
          </a:p>
        </p:txBody>
      </p:sp>
      <p:sp>
        <p:nvSpPr>
          <p:cNvPr id="10" name="Text Placeholder 9">
            <a:extLst>
              <a:ext uri="{FF2B5EF4-FFF2-40B4-BE49-F238E27FC236}">
                <a16:creationId xmlns:a16="http://schemas.microsoft.com/office/drawing/2014/main" id="{A84FE2D6-43B6-B396-66E5-F8290B15A128}"/>
              </a:ext>
            </a:extLst>
          </p:cNvPr>
          <p:cNvSpPr>
            <a:spLocks noGrp="1"/>
          </p:cNvSpPr>
          <p:nvPr>
            <p:ph type="body" sz="quarter" idx="12"/>
          </p:nvPr>
        </p:nvSpPr>
        <p:spPr/>
        <p:txBody>
          <a:bodyPr/>
          <a:lstStyle/>
          <a:p>
            <a:endParaRPr lang="en-GB"/>
          </a:p>
        </p:txBody>
      </p:sp>
    </p:spTree>
    <p:extLst>
      <p:ext uri="{BB962C8B-B14F-4D97-AF65-F5344CB8AC3E}">
        <p14:creationId xmlns:p14="http://schemas.microsoft.com/office/powerpoint/2010/main" val="24947994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285E8EF-4576-F95D-12DB-355D0F272ACE}"/>
              </a:ext>
            </a:extLst>
          </p:cNvPr>
          <p:cNvSpPr>
            <a:spLocks noGrp="1"/>
          </p:cNvSpPr>
          <p:nvPr>
            <p:ph type="body" sz="quarter" idx="15"/>
          </p:nvPr>
        </p:nvSpPr>
        <p:spPr/>
        <p:txBody>
          <a:bodyPr/>
          <a:lstStyle/>
          <a:p>
            <a:endParaRPr lang="en-GB"/>
          </a:p>
        </p:txBody>
      </p:sp>
      <p:graphicFrame>
        <p:nvGraphicFramePr>
          <p:cNvPr id="8" name="Content Placeholder 7">
            <a:extLst>
              <a:ext uri="{FF2B5EF4-FFF2-40B4-BE49-F238E27FC236}">
                <a16:creationId xmlns:a16="http://schemas.microsoft.com/office/drawing/2014/main" id="{938708E6-1301-5D1A-17F0-AA8E33A46DD6}"/>
              </a:ext>
            </a:extLst>
          </p:cNvPr>
          <p:cNvGraphicFramePr>
            <a:graphicFrameLocks noGrp="1"/>
          </p:cNvGraphicFramePr>
          <p:nvPr>
            <p:ph sz="quarter" idx="14"/>
            <p:extLst>
              <p:ext uri="{D42A27DB-BD31-4B8C-83A1-F6EECF244321}">
                <p14:modId xmlns:p14="http://schemas.microsoft.com/office/powerpoint/2010/main" val="41779353"/>
              </p:ext>
            </p:extLst>
          </p:nvPr>
        </p:nvGraphicFramePr>
        <p:xfrm>
          <a:off x="977900" y="1714500"/>
          <a:ext cx="8147050" cy="430530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 Placeholder 3">
            <a:extLst>
              <a:ext uri="{FF2B5EF4-FFF2-40B4-BE49-F238E27FC236}">
                <a16:creationId xmlns:a16="http://schemas.microsoft.com/office/drawing/2014/main" id="{BCC60CEF-63E5-F5A0-0340-B00E7369324E}"/>
              </a:ext>
            </a:extLst>
          </p:cNvPr>
          <p:cNvSpPr>
            <a:spLocks noGrp="1"/>
          </p:cNvSpPr>
          <p:nvPr>
            <p:ph type="body" sz="quarter" idx="13"/>
          </p:nvPr>
        </p:nvSpPr>
        <p:spPr/>
        <p:txBody>
          <a:bodyPr/>
          <a:lstStyle/>
          <a:p>
            <a:r>
              <a:rPr lang="en-GB" dirty="0"/>
              <a:t>Aggressive quantitative easing during Covid-19 is now in reverse</a:t>
            </a:r>
          </a:p>
        </p:txBody>
      </p:sp>
      <p:sp>
        <p:nvSpPr>
          <p:cNvPr id="5" name="Title 4">
            <a:extLst>
              <a:ext uri="{FF2B5EF4-FFF2-40B4-BE49-F238E27FC236}">
                <a16:creationId xmlns:a16="http://schemas.microsoft.com/office/drawing/2014/main" id="{D231E107-4E9A-4809-39F1-7DA3D761E454}"/>
              </a:ext>
            </a:extLst>
          </p:cNvPr>
          <p:cNvSpPr>
            <a:spLocks noGrp="1"/>
          </p:cNvSpPr>
          <p:nvPr>
            <p:ph type="title"/>
          </p:nvPr>
        </p:nvSpPr>
        <p:spPr/>
        <p:txBody>
          <a:bodyPr/>
          <a:lstStyle/>
          <a:p>
            <a:r>
              <a:rPr lang="en-GB" dirty="0"/>
              <a:t>Bank of England balance sheet</a:t>
            </a:r>
          </a:p>
        </p:txBody>
      </p:sp>
      <p:sp>
        <p:nvSpPr>
          <p:cNvPr id="3" name="TextBox 2">
            <a:extLst>
              <a:ext uri="{FF2B5EF4-FFF2-40B4-BE49-F238E27FC236}">
                <a16:creationId xmlns:a16="http://schemas.microsoft.com/office/drawing/2014/main" id="{D3A7D504-DAFE-624C-C287-4FE6DC86DC01}"/>
              </a:ext>
            </a:extLst>
          </p:cNvPr>
          <p:cNvSpPr txBox="1"/>
          <p:nvPr/>
        </p:nvSpPr>
        <p:spPr>
          <a:xfrm>
            <a:off x="2046915" y="4278385"/>
            <a:ext cx="1527982" cy="369332"/>
          </a:xfrm>
          <a:prstGeom prst="rect">
            <a:avLst/>
          </a:prstGeom>
          <a:noFill/>
        </p:spPr>
        <p:txBody>
          <a:bodyPr wrap="none" rtlCol="0">
            <a:spAutoFit/>
          </a:bodyPr>
          <a:lstStyle/>
          <a:p>
            <a:r>
              <a:rPr lang="en-GB" dirty="0"/>
              <a:t>Financial crisis</a:t>
            </a:r>
          </a:p>
        </p:txBody>
      </p:sp>
      <p:sp>
        <p:nvSpPr>
          <p:cNvPr id="6" name="TextBox 5">
            <a:extLst>
              <a:ext uri="{FF2B5EF4-FFF2-40B4-BE49-F238E27FC236}">
                <a16:creationId xmlns:a16="http://schemas.microsoft.com/office/drawing/2014/main" id="{1D2801B3-D3B8-AF8F-651B-237F1DEE41A7}"/>
              </a:ext>
            </a:extLst>
          </p:cNvPr>
          <p:cNvSpPr txBox="1"/>
          <p:nvPr/>
        </p:nvSpPr>
        <p:spPr>
          <a:xfrm>
            <a:off x="5621903" y="4161047"/>
            <a:ext cx="728020" cy="369332"/>
          </a:xfrm>
          <a:prstGeom prst="rect">
            <a:avLst/>
          </a:prstGeom>
          <a:noFill/>
        </p:spPr>
        <p:txBody>
          <a:bodyPr wrap="none" rtlCol="0">
            <a:spAutoFit/>
          </a:bodyPr>
          <a:lstStyle/>
          <a:p>
            <a:r>
              <a:rPr lang="en-GB" dirty="0"/>
              <a:t>Brexit</a:t>
            </a:r>
          </a:p>
        </p:txBody>
      </p:sp>
      <p:cxnSp>
        <p:nvCxnSpPr>
          <p:cNvPr id="9" name="Straight Arrow Connector 8">
            <a:extLst>
              <a:ext uri="{FF2B5EF4-FFF2-40B4-BE49-F238E27FC236}">
                <a16:creationId xmlns:a16="http://schemas.microsoft.com/office/drawing/2014/main" id="{37E551C5-B64B-9C51-75C3-C081C5D7A322}"/>
              </a:ext>
            </a:extLst>
          </p:cNvPr>
          <p:cNvCxnSpPr>
            <a:cxnSpLocks/>
          </p:cNvCxnSpPr>
          <p:nvPr/>
        </p:nvCxnSpPr>
        <p:spPr>
          <a:xfrm>
            <a:off x="8900719" y="2919369"/>
            <a:ext cx="562063" cy="67950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1" name="TextBox 10">
            <a:extLst>
              <a:ext uri="{FF2B5EF4-FFF2-40B4-BE49-F238E27FC236}">
                <a16:creationId xmlns:a16="http://schemas.microsoft.com/office/drawing/2014/main" id="{DAF20F43-3706-D865-9514-9179C740CD0E}"/>
              </a:ext>
            </a:extLst>
          </p:cNvPr>
          <p:cNvSpPr txBox="1"/>
          <p:nvPr/>
        </p:nvSpPr>
        <p:spPr>
          <a:xfrm>
            <a:off x="9060110" y="2692866"/>
            <a:ext cx="447045" cy="369332"/>
          </a:xfrm>
          <a:prstGeom prst="rect">
            <a:avLst/>
          </a:prstGeom>
          <a:noFill/>
        </p:spPr>
        <p:txBody>
          <a:bodyPr wrap="none" rtlCol="0">
            <a:spAutoFit/>
          </a:bodyPr>
          <a:lstStyle/>
          <a:p>
            <a:r>
              <a:rPr lang="en-GB" dirty="0">
                <a:solidFill>
                  <a:schemeClr val="tx2"/>
                </a:solidFill>
              </a:rPr>
              <a:t>QT</a:t>
            </a:r>
          </a:p>
        </p:txBody>
      </p:sp>
    </p:spTree>
    <p:extLst>
      <p:ext uri="{BB962C8B-B14F-4D97-AF65-F5344CB8AC3E}">
        <p14:creationId xmlns:p14="http://schemas.microsoft.com/office/powerpoint/2010/main" val="1606346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E7A5CD6-DB8C-8DFD-7AAC-6C832E9A4EAE}"/>
              </a:ext>
            </a:extLst>
          </p:cNvPr>
          <p:cNvSpPr>
            <a:spLocks noGrp="1"/>
          </p:cNvSpPr>
          <p:nvPr>
            <p:ph type="body" sz="quarter" idx="15"/>
          </p:nvPr>
        </p:nvSpPr>
        <p:spPr/>
        <p:txBody>
          <a:bodyPr/>
          <a:lstStyle/>
          <a:p>
            <a:endParaRPr lang="en-GB"/>
          </a:p>
        </p:txBody>
      </p:sp>
      <p:graphicFrame>
        <p:nvGraphicFramePr>
          <p:cNvPr id="8" name="Content Placeholder 7">
            <a:extLst>
              <a:ext uri="{FF2B5EF4-FFF2-40B4-BE49-F238E27FC236}">
                <a16:creationId xmlns:a16="http://schemas.microsoft.com/office/drawing/2014/main" id="{76CA0171-1623-D625-C160-BB96503A1F51}"/>
              </a:ext>
            </a:extLst>
          </p:cNvPr>
          <p:cNvGraphicFramePr>
            <a:graphicFrameLocks noGrp="1"/>
          </p:cNvGraphicFramePr>
          <p:nvPr>
            <p:ph sz="quarter" idx="14"/>
            <p:extLst>
              <p:ext uri="{D42A27DB-BD31-4B8C-83A1-F6EECF244321}">
                <p14:modId xmlns:p14="http://schemas.microsoft.com/office/powerpoint/2010/main" val="761372919"/>
              </p:ext>
            </p:extLst>
          </p:nvPr>
        </p:nvGraphicFramePr>
        <p:xfrm>
          <a:off x="977900" y="1714500"/>
          <a:ext cx="8147050" cy="430530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 Placeholder 3">
            <a:extLst>
              <a:ext uri="{FF2B5EF4-FFF2-40B4-BE49-F238E27FC236}">
                <a16:creationId xmlns:a16="http://schemas.microsoft.com/office/drawing/2014/main" id="{CC072B8B-A3D2-D58F-1204-F2D74AC67549}"/>
              </a:ext>
            </a:extLst>
          </p:cNvPr>
          <p:cNvSpPr>
            <a:spLocks noGrp="1"/>
          </p:cNvSpPr>
          <p:nvPr>
            <p:ph type="body" sz="quarter" idx="13"/>
          </p:nvPr>
        </p:nvSpPr>
        <p:spPr/>
        <p:txBody>
          <a:bodyPr/>
          <a:lstStyle/>
          <a:p>
            <a:r>
              <a:rPr lang="en-GB" dirty="0"/>
              <a:t>UK core inflation has risen to 7%, requiring significant monetary policy tightening</a:t>
            </a:r>
          </a:p>
        </p:txBody>
      </p:sp>
      <p:sp>
        <p:nvSpPr>
          <p:cNvPr id="5" name="Title 4">
            <a:extLst>
              <a:ext uri="{FF2B5EF4-FFF2-40B4-BE49-F238E27FC236}">
                <a16:creationId xmlns:a16="http://schemas.microsoft.com/office/drawing/2014/main" id="{6788C590-49D1-64A5-FF4B-5A128F91B931}"/>
              </a:ext>
            </a:extLst>
          </p:cNvPr>
          <p:cNvSpPr>
            <a:spLocks noGrp="1"/>
          </p:cNvSpPr>
          <p:nvPr>
            <p:ph type="title"/>
          </p:nvPr>
        </p:nvSpPr>
        <p:spPr>
          <a:xfrm>
            <a:off x="979200" y="343203"/>
            <a:ext cx="6705116" cy="664797"/>
          </a:xfrm>
        </p:spPr>
        <p:txBody>
          <a:bodyPr/>
          <a:lstStyle/>
          <a:p>
            <a:r>
              <a:rPr lang="en-GB" dirty="0"/>
              <a:t>Growth, inflation and interest rates</a:t>
            </a:r>
          </a:p>
        </p:txBody>
      </p:sp>
    </p:spTree>
    <p:extLst>
      <p:ext uri="{BB962C8B-B14F-4D97-AF65-F5344CB8AC3E}">
        <p14:creationId xmlns:p14="http://schemas.microsoft.com/office/powerpoint/2010/main" val="3972491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E7A5CD6-DB8C-8DFD-7AAC-6C832E9A4EAE}"/>
              </a:ext>
            </a:extLst>
          </p:cNvPr>
          <p:cNvSpPr>
            <a:spLocks noGrp="1"/>
          </p:cNvSpPr>
          <p:nvPr>
            <p:ph type="body" sz="quarter" idx="15"/>
          </p:nvPr>
        </p:nvSpPr>
        <p:spPr/>
        <p:txBody>
          <a:bodyPr/>
          <a:lstStyle/>
          <a:p>
            <a:endParaRPr lang="en-GB"/>
          </a:p>
        </p:txBody>
      </p:sp>
      <p:graphicFrame>
        <p:nvGraphicFramePr>
          <p:cNvPr id="8" name="Content Placeholder 7">
            <a:extLst>
              <a:ext uri="{FF2B5EF4-FFF2-40B4-BE49-F238E27FC236}">
                <a16:creationId xmlns:a16="http://schemas.microsoft.com/office/drawing/2014/main" id="{76CA0171-1623-D625-C160-BB96503A1F51}"/>
              </a:ext>
            </a:extLst>
          </p:cNvPr>
          <p:cNvGraphicFramePr>
            <a:graphicFrameLocks noGrp="1"/>
          </p:cNvGraphicFramePr>
          <p:nvPr>
            <p:ph sz="quarter" idx="14"/>
            <p:extLst>
              <p:ext uri="{D42A27DB-BD31-4B8C-83A1-F6EECF244321}">
                <p14:modId xmlns:p14="http://schemas.microsoft.com/office/powerpoint/2010/main" val="1021016668"/>
              </p:ext>
            </p:extLst>
          </p:nvPr>
        </p:nvGraphicFramePr>
        <p:xfrm>
          <a:off x="977900" y="1714500"/>
          <a:ext cx="8147050" cy="430530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 Placeholder 3">
            <a:extLst>
              <a:ext uri="{FF2B5EF4-FFF2-40B4-BE49-F238E27FC236}">
                <a16:creationId xmlns:a16="http://schemas.microsoft.com/office/drawing/2014/main" id="{CC072B8B-A3D2-D58F-1204-F2D74AC67549}"/>
              </a:ext>
            </a:extLst>
          </p:cNvPr>
          <p:cNvSpPr>
            <a:spLocks noGrp="1"/>
          </p:cNvSpPr>
          <p:nvPr>
            <p:ph type="body" sz="quarter" idx="13"/>
          </p:nvPr>
        </p:nvSpPr>
        <p:spPr/>
        <p:txBody>
          <a:bodyPr/>
          <a:lstStyle/>
          <a:p>
            <a:r>
              <a:rPr lang="en-GB" dirty="0"/>
              <a:t>German core inflation has risen to 6%, ECB deposit rate hiked from -0.5% to 4.0%</a:t>
            </a:r>
          </a:p>
        </p:txBody>
      </p:sp>
      <p:sp>
        <p:nvSpPr>
          <p:cNvPr id="5" name="Title 4">
            <a:extLst>
              <a:ext uri="{FF2B5EF4-FFF2-40B4-BE49-F238E27FC236}">
                <a16:creationId xmlns:a16="http://schemas.microsoft.com/office/drawing/2014/main" id="{6788C590-49D1-64A5-FF4B-5A128F91B931}"/>
              </a:ext>
            </a:extLst>
          </p:cNvPr>
          <p:cNvSpPr>
            <a:spLocks noGrp="1"/>
          </p:cNvSpPr>
          <p:nvPr>
            <p:ph type="title"/>
          </p:nvPr>
        </p:nvSpPr>
        <p:spPr>
          <a:xfrm>
            <a:off x="979200" y="343203"/>
            <a:ext cx="6705116" cy="664797"/>
          </a:xfrm>
        </p:spPr>
        <p:txBody>
          <a:bodyPr/>
          <a:lstStyle/>
          <a:p>
            <a:r>
              <a:rPr lang="en-GB" dirty="0"/>
              <a:t>Growth, inflation and interest rates</a:t>
            </a:r>
          </a:p>
        </p:txBody>
      </p:sp>
    </p:spTree>
    <p:extLst>
      <p:ext uri="{BB962C8B-B14F-4D97-AF65-F5344CB8AC3E}">
        <p14:creationId xmlns:p14="http://schemas.microsoft.com/office/powerpoint/2010/main" val="1197075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F916AEE-9CA5-3AD9-3FDA-A3012562A75C}"/>
              </a:ext>
            </a:extLst>
          </p:cNvPr>
          <p:cNvSpPr>
            <a:spLocks noGrp="1"/>
          </p:cNvSpPr>
          <p:nvPr>
            <p:ph type="body" sz="quarter" idx="15"/>
          </p:nvPr>
        </p:nvSpPr>
        <p:spPr/>
        <p:txBody>
          <a:bodyPr/>
          <a:lstStyle/>
          <a:p>
            <a:endParaRPr lang="en-GB"/>
          </a:p>
        </p:txBody>
      </p:sp>
      <p:graphicFrame>
        <p:nvGraphicFramePr>
          <p:cNvPr id="8" name="Content Placeholder 7">
            <a:extLst>
              <a:ext uri="{FF2B5EF4-FFF2-40B4-BE49-F238E27FC236}">
                <a16:creationId xmlns:a16="http://schemas.microsoft.com/office/drawing/2014/main" id="{203C50B2-9FA0-DD6F-7401-214F77EE319F}"/>
              </a:ext>
            </a:extLst>
          </p:cNvPr>
          <p:cNvGraphicFramePr>
            <a:graphicFrameLocks noGrp="1"/>
          </p:cNvGraphicFramePr>
          <p:nvPr>
            <p:ph sz="quarter" idx="14"/>
            <p:extLst>
              <p:ext uri="{D42A27DB-BD31-4B8C-83A1-F6EECF244321}">
                <p14:modId xmlns:p14="http://schemas.microsoft.com/office/powerpoint/2010/main" val="1168099354"/>
              </p:ext>
            </p:extLst>
          </p:nvPr>
        </p:nvGraphicFramePr>
        <p:xfrm>
          <a:off x="977900" y="1714500"/>
          <a:ext cx="8147050" cy="430530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 Placeholder 3">
            <a:extLst>
              <a:ext uri="{FF2B5EF4-FFF2-40B4-BE49-F238E27FC236}">
                <a16:creationId xmlns:a16="http://schemas.microsoft.com/office/drawing/2014/main" id="{34B012DC-3D8F-0CA3-E760-64C401B7CC33}"/>
              </a:ext>
            </a:extLst>
          </p:cNvPr>
          <p:cNvSpPr>
            <a:spLocks noGrp="1"/>
          </p:cNvSpPr>
          <p:nvPr>
            <p:ph type="body" sz="quarter" idx="13"/>
          </p:nvPr>
        </p:nvSpPr>
        <p:spPr/>
        <p:txBody>
          <a:bodyPr/>
          <a:lstStyle/>
          <a:p>
            <a:r>
              <a:rPr lang="en-GB" dirty="0"/>
              <a:t>Demand for inflation hedging from DB pension plans far exceeded supply</a:t>
            </a:r>
          </a:p>
        </p:txBody>
      </p:sp>
      <p:sp>
        <p:nvSpPr>
          <p:cNvPr id="5" name="Title 4">
            <a:extLst>
              <a:ext uri="{FF2B5EF4-FFF2-40B4-BE49-F238E27FC236}">
                <a16:creationId xmlns:a16="http://schemas.microsoft.com/office/drawing/2014/main" id="{3031BE82-C171-24F9-BBDE-02A9CF17FE6E}"/>
              </a:ext>
            </a:extLst>
          </p:cNvPr>
          <p:cNvSpPr>
            <a:spLocks noGrp="1"/>
          </p:cNvSpPr>
          <p:nvPr>
            <p:ph type="title"/>
          </p:nvPr>
        </p:nvSpPr>
        <p:spPr/>
        <p:txBody>
          <a:bodyPr/>
          <a:lstStyle/>
          <a:p>
            <a:r>
              <a:rPr lang="en-GB" dirty="0"/>
              <a:t>UK index linked 30-year real yield</a:t>
            </a:r>
          </a:p>
        </p:txBody>
      </p:sp>
      <p:sp>
        <p:nvSpPr>
          <p:cNvPr id="9" name="Rectangle 8">
            <a:extLst>
              <a:ext uri="{FF2B5EF4-FFF2-40B4-BE49-F238E27FC236}">
                <a16:creationId xmlns:a16="http://schemas.microsoft.com/office/drawing/2014/main" id="{EF51AA68-111D-240C-4AFA-275F3AECB775}"/>
              </a:ext>
            </a:extLst>
          </p:cNvPr>
          <p:cNvSpPr/>
          <p:nvPr/>
        </p:nvSpPr>
        <p:spPr>
          <a:xfrm>
            <a:off x="6031684" y="3842158"/>
            <a:ext cx="2718033" cy="1182848"/>
          </a:xfrm>
          <a:prstGeom prst="rect">
            <a:avLst/>
          </a:prstGeom>
          <a:solidFill>
            <a:schemeClr val="tx2">
              <a:lumMod val="20000"/>
              <a:lumOff val="80000"/>
              <a:alpha val="5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844318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ECC3CC-504A-C89A-DE80-A7BDD0C96167}"/>
              </a:ext>
            </a:extLst>
          </p:cNvPr>
          <p:cNvSpPr>
            <a:spLocks noGrp="1"/>
          </p:cNvSpPr>
          <p:nvPr>
            <p:ph type="body" sz="quarter" idx="15"/>
          </p:nvPr>
        </p:nvSpPr>
        <p:spPr/>
        <p:txBody>
          <a:bodyPr/>
          <a:lstStyle/>
          <a:p>
            <a:endParaRPr lang="en-GB"/>
          </a:p>
        </p:txBody>
      </p:sp>
      <p:graphicFrame>
        <p:nvGraphicFramePr>
          <p:cNvPr id="8" name="Content Placeholder 7">
            <a:extLst>
              <a:ext uri="{FF2B5EF4-FFF2-40B4-BE49-F238E27FC236}">
                <a16:creationId xmlns:a16="http://schemas.microsoft.com/office/drawing/2014/main" id="{0E52D9C5-C979-5963-66AC-307D42275EB2}"/>
              </a:ext>
            </a:extLst>
          </p:cNvPr>
          <p:cNvGraphicFramePr>
            <a:graphicFrameLocks noGrp="1"/>
          </p:cNvGraphicFramePr>
          <p:nvPr>
            <p:ph sz="quarter" idx="14"/>
            <p:extLst>
              <p:ext uri="{D42A27DB-BD31-4B8C-83A1-F6EECF244321}">
                <p14:modId xmlns:p14="http://schemas.microsoft.com/office/powerpoint/2010/main" val="1850311909"/>
              </p:ext>
            </p:extLst>
          </p:nvPr>
        </p:nvGraphicFramePr>
        <p:xfrm>
          <a:off x="977900" y="1714500"/>
          <a:ext cx="8147050" cy="430530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 Placeholder 3">
            <a:extLst>
              <a:ext uri="{FF2B5EF4-FFF2-40B4-BE49-F238E27FC236}">
                <a16:creationId xmlns:a16="http://schemas.microsoft.com/office/drawing/2014/main" id="{88A99A20-5D3A-DAEB-09AA-A9B3C42C8F21}"/>
              </a:ext>
            </a:extLst>
          </p:cNvPr>
          <p:cNvSpPr>
            <a:spLocks noGrp="1"/>
          </p:cNvSpPr>
          <p:nvPr>
            <p:ph type="body" sz="quarter" idx="13"/>
          </p:nvPr>
        </p:nvSpPr>
        <p:spPr/>
        <p:txBody>
          <a:bodyPr/>
          <a:lstStyle/>
          <a:p>
            <a:r>
              <a:rPr lang="en-GB" dirty="0"/>
              <a:t>Despite higher inflation, the rise in real yield from -2.5% to + 1.0% caused a price collapse</a:t>
            </a:r>
          </a:p>
        </p:txBody>
      </p:sp>
      <p:sp>
        <p:nvSpPr>
          <p:cNvPr id="5" name="Title 4">
            <a:extLst>
              <a:ext uri="{FF2B5EF4-FFF2-40B4-BE49-F238E27FC236}">
                <a16:creationId xmlns:a16="http://schemas.microsoft.com/office/drawing/2014/main" id="{0D6815D9-F645-757F-DAC7-3B567FAF208C}"/>
              </a:ext>
            </a:extLst>
          </p:cNvPr>
          <p:cNvSpPr>
            <a:spLocks noGrp="1"/>
          </p:cNvSpPr>
          <p:nvPr>
            <p:ph type="title"/>
          </p:nvPr>
        </p:nvSpPr>
        <p:spPr>
          <a:xfrm>
            <a:off x="979199" y="343203"/>
            <a:ext cx="6579281" cy="664797"/>
          </a:xfrm>
        </p:spPr>
        <p:txBody>
          <a:bodyPr/>
          <a:lstStyle/>
          <a:p>
            <a:r>
              <a:rPr lang="en-GB" dirty="0"/>
              <a:t>Case study: </a:t>
            </a:r>
            <a:r>
              <a:rPr lang="en-GB" dirty="0" err="1"/>
              <a:t>Uk</a:t>
            </a:r>
            <a:r>
              <a:rPr lang="en-GB" dirty="0"/>
              <a:t> index linked 0.125% 2068</a:t>
            </a:r>
          </a:p>
        </p:txBody>
      </p:sp>
      <p:cxnSp>
        <p:nvCxnSpPr>
          <p:cNvPr id="10" name="Straight Connector 9">
            <a:extLst>
              <a:ext uri="{FF2B5EF4-FFF2-40B4-BE49-F238E27FC236}">
                <a16:creationId xmlns:a16="http://schemas.microsoft.com/office/drawing/2014/main" id="{BF38C7A2-ED46-7B29-94E8-8CCE609687FA}"/>
              </a:ext>
            </a:extLst>
          </p:cNvPr>
          <p:cNvCxnSpPr/>
          <p:nvPr/>
        </p:nvCxnSpPr>
        <p:spPr>
          <a:xfrm>
            <a:off x="6971251" y="2323750"/>
            <a:ext cx="1954635"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4F3CAC3-529F-A87A-0B06-72AEC7156F5C}"/>
              </a:ext>
            </a:extLst>
          </p:cNvPr>
          <p:cNvCxnSpPr>
            <a:cxnSpLocks/>
          </p:cNvCxnSpPr>
          <p:nvPr/>
        </p:nvCxnSpPr>
        <p:spPr>
          <a:xfrm>
            <a:off x="7927596" y="2323750"/>
            <a:ext cx="0" cy="2147582"/>
          </a:xfrm>
          <a:prstGeom prst="straightConnector1">
            <a:avLst/>
          </a:prstGeom>
          <a:ln>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69EFD48-1A69-8BA0-A8FD-093B33845DAE}"/>
              </a:ext>
            </a:extLst>
          </p:cNvPr>
          <p:cNvSpPr txBox="1"/>
          <p:nvPr/>
        </p:nvSpPr>
        <p:spPr>
          <a:xfrm>
            <a:off x="7621395" y="4525506"/>
            <a:ext cx="654346" cy="369332"/>
          </a:xfrm>
          <a:prstGeom prst="rect">
            <a:avLst/>
          </a:prstGeom>
          <a:noFill/>
        </p:spPr>
        <p:txBody>
          <a:bodyPr wrap="none" rtlCol="0">
            <a:spAutoFit/>
          </a:bodyPr>
          <a:lstStyle/>
          <a:p>
            <a:r>
              <a:rPr lang="en-GB" dirty="0">
                <a:solidFill>
                  <a:schemeClr val="tx2"/>
                </a:solidFill>
              </a:rPr>
              <a:t>-80%</a:t>
            </a:r>
          </a:p>
        </p:txBody>
      </p:sp>
    </p:spTree>
    <p:extLst>
      <p:ext uri="{BB962C8B-B14F-4D97-AF65-F5344CB8AC3E}">
        <p14:creationId xmlns:p14="http://schemas.microsoft.com/office/powerpoint/2010/main" val="3053679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6136917-E208-8D12-058E-A1C5AAD4D925}"/>
              </a:ext>
            </a:extLst>
          </p:cNvPr>
          <p:cNvSpPr>
            <a:spLocks noGrp="1"/>
          </p:cNvSpPr>
          <p:nvPr>
            <p:ph type="body" sz="quarter" idx="15"/>
          </p:nvPr>
        </p:nvSpPr>
        <p:spPr/>
        <p:txBody>
          <a:bodyPr/>
          <a:lstStyle/>
          <a:p>
            <a:endParaRPr lang="en-GB"/>
          </a:p>
        </p:txBody>
      </p:sp>
      <p:sp>
        <p:nvSpPr>
          <p:cNvPr id="3" name="Content Placeholder 2">
            <a:extLst>
              <a:ext uri="{FF2B5EF4-FFF2-40B4-BE49-F238E27FC236}">
                <a16:creationId xmlns:a16="http://schemas.microsoft.com/office/drawing/2014/main" id="{52531CA3-BB5E-74B7-052B-508BBAD21728}"/>
              </a:ext>
            </a:extLst>
          </p:cNvPr>
          <p:cNvSpPr>
            <a:spLocks noGrp="1"/>
          </p:cNvSpPr>
          <p:nvPr>
            <p:ph sz="quarter" idx="14"/>
          </p:nvPr>
        </p:nvSpPr>
        <p:spPr>
          <a:xfrm>
            <a:off x="977900" y="1714500"/>
            <a:ext cx="8147050" cy="3093154"/>
          </a:xfrm>
        </p:spPr>
        <p:txBody>
          <a:bodyPr/>
          <a:lstStyle/>
          <a:p>
            <a:r>
              <a:rPr lang="en-GB" dirty="0"/>
              <a:t>G7 government bond markets, excluding Japan, should remain correlated</a:t>
            </a:r>
          </a:p>
          <a:p>
            <a:endParaRPr lang="en-GB" dirty="0"/>
          </a:p>
          <a:p>
            <a:r>
              <a:rPr lang="en-GB" dirty="0"/>
              <a:t>We may now be at the peak of the interest rate cycle</a:t>
            </a:r>
          </a:p>
          <a:p>
            <a:endParaRPr lang="en-GB" dirty="0"/>
          </a:p>
          <a:p>
            <a:r>
              <a:rPr lang="en-GB" dirty="0"/>
              <a:t>Both nominal and real yields offer extremely good value relative to the past 25 years</a:t>
            </a:r>
          </a:p>
          <a:p>
            <a:endParaRPr lang="en-GB" dirty="0"/>
          </a:p>
          <a:p>
            <a:r>
              <a:rPr lang="en-GB" dirty="0"/>
              <a:t>Inflation rates are declining, but wage pressures and high energy prices are risk factors</a:t>
            </a:r>
          </a:p>
          <a:p>
            <a:endParaRPr lang="en-GB" dirty="0"/>
          </a:p>
          <a:p>
            <a:r>
              <a:rPr lang="en-GB" dirty="0"/>
              <a:t>Future expected returns positively impacted by higher yields and ultimately rate cuts</a:t>
            </a:r>
          </a:p>
          <a:p>
            <a:endParaRPr lang="en-GB" dirty="0"/>
          </a:p>
          <a:p>
            <a:endParaRPr lang="en-GB" dirty="0"/>
          </a:p>
        </p:txBody>
      </p:sp>
      <p:sp>
        <p:nvSpPr>
          <p:cNvPr id="5" name="Title 4">
            <a:extLst>
              <a:ext uri="{FF2B5EF4-FFF2-40B4-BE49-F238E27FC236}">
                <a16:creationId xmlns:a16="http://schemas.microsoft.com/office/drawing/2014/main" id="{6E0853F2-BEFB-83BE-8323-9E4B1BE451A5}"/>
              </a:ext>
            </a:extLst>
          </p:cNvPr>
          <p:cNvSpPr>
            <a:spLocks noGrp="1"/>
          </p:cNvSpPr>
          <p:nvPr>
            <p:ph type="title"/>
          </p:nvPr>
        </p:nvSpPr>
        <p:spPr/>
        <p:txBody>
          <a:bodyPr/>
          <a:lstStyle/>
          <a:p>
            <a:r>
              <a:rPr lang="en-GB" dirty="0"/>
              <a:t>conclusion</a:t>
            </a:r>
          </a:p>
        </p:txBody>
      </p:sp>
    </p:spTree>
    <p:extLst>
      <p:ext uri="{BB962C8B-B14F-4D97-AF65-F5344CB8AC3E}">
        <p14:creationId xmlns:p14="http://schemas.microsoft.com/office/powerpoint/2010/main" val="14880311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70004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6287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F74ECED-C8BB-2227-8B38-4A99C5CAA5B9}"/>
              </a:ext>
            </a:extLst>
          </p:cNvPr>
          <p:cNvSpPr>
            <a:spLocks noGrp="1"/>
          </p:cNvSpPr>
          <p:nvPr>
            <p:ph type="body" sz="quarter" idx="15"/>
          </p:nvPr>
        </p:nvSpPr>
        <p:spPr/>
        <p:txBody>
          <a:bodyPr/>
          <a:lstStyle/>
          <a:p>
            <a:endParaRPr lang="en-GB"/>
          </a:p>
        </p:txBody>
      </p:sp>
      <p:sp>
        <p:nvSpPr>
          <p:cNvPr id="4" name="Text Placeholder 3">
            <a:extLst>
              <a:ext uri="{FF2B5EF4-FFF2-40B4-BE49-F238E27FC236}">
                <a16:creationId xmlns:a16="http://schemas.microsoft.com/office/drawing/2014/main" id="{EA6198E5-EACB-BF7F-4FC4-3532D202E641}"/>
              </a:ext>
            </a:extLst>
          </p:cNvPr>
          <p:cNvSpPr>
            <a:spLocks noGrp="1"/>
          </p:cNvSpPr>
          <p:nvPr>
            <p:ph type="body" sz="quarter" idx="13"/>
          </p:nvPr>
        </p:nvSpPr>
        <p:spPr/>
        <p:txBody>
          <a:bodyPr/>
          <a:lstStyle/>
          <a:p>
            <a:r>
              <a:rPr lang="en-GB" dirty="0"/>
              <a:t>The lower line is 30-June-2020, the upper line is 25-September-2023</a:t>
            </a:r>
          </a:p>
        </p:txBody>
      </p:sp>
      <p:sp>
        <p:nvSpPr>
          <p:cNvPr id="5" name="Title 4">
            <a:extLst>
              <a:ext uri="{FF2B5EF4-FFF2-40B4-BE49-F238E27FC236}">
                <a16:creationId xmlns:a16="http://schemas.microsoft.com/office/drawing/2014/main" id="{E866206C-2480-7BED-0E05-E6A659D27D7C}"/>
              </a:ext>
            </a:extLst>
          </p:cNvPr>
          <p:cNvSpPr>
            <a:spLocks noGrp="1"/>
          </p:cNvSpPr>
          <p:nvPr>
            <p:ph type="title"/>
          </p:nvPr>
        </p:nvSpPr>
        <p:spPr/>
        <p:txBody>
          <a:bodyPr/>
          <a:lstStyle/>
          <a:p>
            <a:r>
              <a:rPr lang="en-GB" dirty="0"/>
              <a:t>Change in the </a:t>
            </a:r>
            <a:r>
              <a:rPr lang="en-GB" dirty="0" err="1"/>
              <a:t>uk</a:t>
            </a:r>
            <a:r>
              <a:rPr lang="en-GB" dirty="0"/>
              <a:t> gilt yield curve</a:t>
            </a:r>
          </a:p>
        </p:txBody>
      </p:sp>
      <p:graphicFrame>
        <p:nvGraphicFramePr>
          <p:cNvPr id="11" name="Chart 10">
            <a:extLst>
              <a:ext uri="{FF2B5EF4-FFF2-40B4-BE49-F238E27FC236}">
                <a16:creationId xmlns:a16="http://schemas.microsoft.com/office/drawing/2014/main" id="{9B4391D5-2B50-5872-0CE4-1D8B075BF20D}"/>
              </a:ext>
            </a:extLst>
          </p:cNvPr>
          <p:cNvGraphicFramePr>
            <a:graphicFrameLocks noGrp="1"/>
          </p:cNvGraphicFramePr>
          <p:nvPr>
            <p:extLst>
              <p:ext uri="{D42A27DB-BD31-4B8C-83A1-F6EECF244321}">
                <p14:modId xmlns:p14="http://schemas.microsoft.com/office/powerpoint/2010/main" val="4075861698"/>
              </p:ext>
            </p:extLst>
          </p:nvPr>
        </p:nvGraphicFramePr>
        <p:xfrm>
          <a:off x="977900" y="1581919"/>
          <a:ext cx="7025053" cy="4373403"/>
        </p:xfrm>
        <a:graphic>
          <a:graphicData uri="http://schemas.openxmlformats.org/drawingml/2006/chart">
            <c:chart xmlns:c="http://schemas.openxmlformats.org/drawingml/2006/chart" xmlns:r="http://schemas.openxmlformats.org/officeDocument/2006/relationships" r:id="rId2"/>
          </a:graphicData>
        </a:graphic>
      </p:graphicFrame>
      <p:cxnSp>
        <p:nvCxnSpPr>
          <p:cNvPr id="13" name="Straight Arrow Connector 12">
            <a:extLst>
              <a:ext uri="{FF2B5EF4-FFF2-40B4-BE49-F238E27FC236}">
                <a16:creationId xmlns:a16="http://schemas.microsoft.com/office/drawing/2014/main" id="{3BDACE9C-5812-3754-51E6-AD62B3C1F0C0}"/>
              </a:ext>
            </a:extLst>
          </p:cNvPr>
          <p:cNvCxnSpPr>
            <a:cxnSpLocks/>
          </p:cNvCxnSpPr>
          <p:nvPr/>
        </p:nvCxnSpPr>
        <p:spPr>
          <a:xfrm flipV="1">
            <a:off x="4555524" y="2706658"/>
            <a:ext cx="0" cy="2277234"/>
          </a:xfrm>
          <a:prstGeom prst="straightConnector1">
            <a:avLst/>
          </a:prstGeom>
          <a:ln w="149225">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D513D17F-2840-0362-9CAD-7C0EAB37EA99}"/>
              </a:ext>
            </a:extLst>
          </p:cNvPr>
          <p:cNvSpPr txBox="1"/>
          <p:nvPr/>
        </p:nvSpPr>
        <p:spPr>
          <a:xfrm>
            <a:off x="6354713" y="4572000"/>
            <a:ext cx="1778436" cy="276999"/>
          </a:xfrm>
          <a:prstGeom prst="rect">
            <a:avLst/>
          </a:prstGeom>
          <a:noFill/>
        </p:spPr>
        <p:txBody>
          <a:bodyPr wrap="none" rtlCol="0">
            <a:spAutoFit/>
          </a:bodyPr>
          <a:lstStyle/>
          <a:p>
            <a:r>
              <a:rPr lang="en-GB" sz="1200" dirty="0"/>
              <a:t>UK Treasury 0.625% 2050</a:t>
            </a:r>
          </a:p>
        </p:txBody>
      </p:sp>
    </p:spTree>
    <p:extLst>
      <p:ext uri="{BB962C8B-B14F-4D97-AF65-F5344CB8AC3E}">
        <p14:creationId xmlns:p14="http://schemas.microsoft.com/office/powerpoint/2010/main" val="1698741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AD747A4-0488-CA41-94B8-BD4B3CC000F6}"/>
              </a:ext>
            </a:extLst>
          </p:cNvPr>
          <p:cNvSpPr>
            <a:spLocks noGrp="1"/>
          </p:cNvSpPr>
          <p:nvPr>
            <p:ph type="body" sz="quarter" idx="15"/>
          </p:nvPr>
        </p:nvSpPr>
        <p:spPr/>
        <p:txBody>
          <a:bodyPr/>
          <a:lstStyle/>
          <a:p>
            <a:endParaRPr lang="en-GB"/>
          </a:p>
        </p:txBody>
      </p:sp>
      <p:sp>
        <p:nvSpPr>
          <p:cNvPr id="3" name="Content Placeholder 2">
            <a:extLst>
              <a:ext uri="{FF2B5EF4-FFF2-40B4-BE49-F238E27FC236}">
                <a16:creationId xmlns:a16="http://schemas.microsoft.com/office/drawing/2014/main" id="{16F32CAA-D4C8-D91C-02A5-A9AB2C6C30C5}"/>
              </a:ext>
            </a:extLst>
          </p:cNvPr>
          <p:cNvSpPr>
            <a:spLocks noGrp="1"/>
          </p:cNvSpPr>
          <p:nvPr>
            <p:ph sz="quarter" idx="14"/>
          </p:nvPr>
        </p:nvSpPr>
        <p:spPr>
          <a:xfrm>
            <a:off x="977900" y="1714500"/>
            <a:ext cx="8147050" cy="4231928"/>
          </a:xfrm>
        </p:spPr>
        <p:txBody>
          <a:bodyPr/>
          <a:lstStyle/>
          <a:p>
            <a:r>
              <a:rPr lang="en-GB" dirty="0"/>
              <a:t>Economic reality post Covid-19</a:t>
            </a:r>
          </a:p>
          <a:p>
            <a:endParaRPr lang="en-GB" dirty="0"/>
          </a:p>
          <a:p>
            <a:r>
              <a:rPr lang="en-GB" dirty="0"/>
              <a:t>Relatively high correlation between G7 markets (excluding Japan)</a:t>
            </a:r>
          </a:p>
          <a:p>
            <a:endParaRPr lang="en-GB" dirty="0"/>
          </a:p>
          <a:p>
            <a:r>
              <a:rPr lang="en-GB" dirty="0"/>
              <a:t>The factors that led to a surge in inflation</a:t>
            </a:r>
          </a:p>
          <a:p>
            <a:endParaRPr lang="en-GB" dirty="0"/>
          </a:p>
          <a:p>
            <a:r>
              <a:rPr lang="en-GB" dirty="0"/>
              <a:t>Monetary policy tightening and reversal of QE</a:t>
            </a:r>
          </a:p>
          <a:p>
            <a:endParaRPr lang="en-GB" dirty="0"/>
          </a:p>
          <a:p>
            <a:r>
              <a:rPr lang="en-GB" dirty="0"/>
              <a:t>The significant revaluation of UK and European government bonds</a:t>
            </a:r>
          </a:p>
          <a:p>
            <a:endParaRPr lang="en-GB" dirty="0"/>
          </a:p>
          <a:p>
            <a:r>
              <a:rPr lang="en-GB" dirty="0"/>
              <a:t>UK Gilts impacted by more persistent inflation issue and other specific factors</a:t>
            </a:r>
          </a:p>
          <a:p>
            <a:endParaRPr lang="en-GB" dirty="0"/>
          </a:p>
          <a:p>
            <a:r>
              <a:rPr lang="en-GB" dirty="0"/>
              <a:t>Some positive factors regarding future expected returns for UK and European bonds</a:t>
            </a:r>
          </a:p>
          <a:p>
            <a:endParaRPr lang="en-GB" dirty="0"/>
          </a:p>
          <a:p>
            <a:endParaRPr lang="en-GB" dirty="0"/>
          </a:p>
        </p:txBody>
      </p:sp>
      <p:sp>
        <p:nvSpPr>
          <p:cNvPr id="4" name="Text Placeholder 3">
            <a:extLst>
              <a:ext uri="{FF2B5EF4-FFF2-40B4-BE49-F238E27FC236}">
                <a16:creationId xmlns:a16="http://schemas.microsoft.com/office/drawing/2014/main" id="{7DA13BEE-604D-01E2-FABE-8BE4EAA5B010}"/>
              </a:ext>
            </a:extLst>
          </p:cNvPr>
          <p:cNvSpPr>
            <a:spLocks noGrp="1"/>
          </p:cNvSpPr>
          <p:nvPr>
            <p:ph type="body" sz="quarter" idx="13"/>
          </p:nvPr>
        </p:nvSpPr>
        <p:spPr/>
        <p:txBody>
          <a:bodyPr/>
          <a:lstStyle/>
          <a:p>
            <a:r>
              <a:rPr lang="en-GB" dirty="0"/>
              <a:t>Extraordinary times, extreme market volatility</a:t>
            </a:r>
          </a:p>
        </p:txBody>
      </p:sp>
      <p:sp>
        <p:nvSpPr>
          <p:cNvPr id="5" name="Title 4">
            <a:extLst>
              <a:ext uri="{FF2B5EF4-FFF2-40B4-BE49-F238E27FC236}">
                <a16:creationId xmlns:a16="http://schemas.microsoft.com/office/drawing/2014/main" id="{68E74E85-2D88-4FC7-509C-ABFFF748154E}"/>
              </a:ext>
            </a:extLst>
          </p:cNvPr>
          <p:cNvSpPr>
            <a:spLocks noGrp="1"/>
          </p:cNvSpPr>
          <p:nvPr>
            <p:ph type="title"/>
          </p:nvPr>
        </p:nvSpPr>
        <p:spPr/>
        <p:txBody>
          <a:bodyPr/>
          <a:lstStyle/>
          <a:p>
            <a:r>
              <a:rPr lang="en-GB" dirty="0"/>
              <a:t>Executive summary</a:t>
            </a:r>
          </a:p>
        </p:txBody>
      </p:sp>
    </p:spTree>
    <p:extLst>
      <p:ext uri="{BB962C8B-B14F-4D97-AF65-F5344CB8AC3E}">
        <p14:creationId xmlns:p14="http://schemas.microsoft.com/office/powerpoint/2010/main" val="3309731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FA9642F-1843-5D0B-FB3C-D0FF124CF711}"/>
              </a:ext>
            </a:extLst>
          </p:cNvPr>
          <p:cNvSpPr>
            <a:spLocks noGrp="1"/>
          </p:cNvSpPr>
          <p:nvPr>
            <p:ph type="body" sz="quarter" idx="15"/>
          </p:nvPr>
        </p:nvSpPr>
        <p:spPr/>
        <p:txBody>
          <a:bodyPr/>
          <a:lstStyle/>
          <a:p>
            <a:endParaRPr lang="en-GB"/>
          </a:p>
        </p:txBody>
      </p:sp>
      <p:graphicFrame>
        <p:nvGraphicFramePr>
          <p:cNvPr id="8" name="Content Placeholder 7">
            <a:extLst>
              <a:ext uri="{FF2B5EF4-FFF2-40B4-BE49-F238E27FC236}">
                <a16:creationId xmlns:a16="http://schemas.microsoft.com/office/drawing/2014/main" id="{87B6AFDF-CD49-F0DB-FDFA-9829666A371C}"/>
              </a:ext>
            </a:extLst>
          </p:cNvPr>
          <p:cNvGraphicFramePr>
            <a:graphicFrameLocks noGrp="1"/>
          </p:cNvGraphicFramePr>
          <p:nvPr>
            <p:ph sz="quarter" idx="14"/>
            <p:extLst>
              <p:ext uri="{D42A27DB-BD31-4B8C-83A1-F6EECF244321}">
                <p14:modId xmlns:p14="http://schemas.microsoft.com/office/powerpoint/2010/main" val="3369248502"/>
              </p:ext>
            </p:extLst>
          </p:nvPr>
        </p:nvGraphicFramePr>
        <p:xfrm>
          <a:off x="977900" y="1714500"/>
          <a:ext cx="8147050" cy="430530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 Placeholder 3">
            <a:extLst>
              <a:ext uri="{FF2B5EF4-FFF2-40B4-BE49-F238E27FC236}">
                <a16:creationId xmlns:a16="http://schemas.microsoft.com/office/drawing/2014/main" id="{6AA32E67-1061-CB58-A36C-E9012D379213}"/>
              </a:ext>
            </a:extLst>
          </p:cNvPr>
          <p:cNvSpPr>
            <a:spLocks noGrp="1"/>
          </p:cNvSpPr>
          <p:nvPr>
            <p:ph type="body" sz="quarter" idx="13"/>
          </p:nvPr>
        </p:nvSpPr>
        <p:spPr>
          <a:xfrm>
            <a:off x="977900" y="1260700"/>
            <a:ext cx="8147050" cy="246221"/>
          </a:xfrm>
        </p:spPr>
        <p:txBody>
          <a:bodyPr/>
          <a:lstStyle/>
          <a:p>
            <a:r>
              <a:rPr lang="en-GB" dirty="0"/>
              <a:t>Severe contraction was followed by a sharp recovery, tight labour markets and inflation</a:t>
            </a:r>
          </a:p>
        </p:txBody>
      </p:sp>
      <p:sp>
        <p:nvSpPr>
          <p:cNvPr id="5" name="Title 4">
            <a:extLst>
              <a:ext uri="{FF2B5EF4-FFF2-40B4-BE49-F238E27FC236}">
                <a16:creationId xmlns:a16="http://schemas.microsoft.com/office/drawing/2014/main" id="{294DA08E-DD02-216E-C50D-C7ED3C779B63}"/>
              </a:ext>
            </a:extLst>
          </p:cNvPr>
          <p:cNvSpPr>
            <a:spLocks noGrp="1"/>
          </p:cNvSpPr>
          <p:nvPr>
            <p:ph type="title"/>
          </p:nvPr>
        </p:nvSpPr>
        <p:spPr/>
        <p:txBody>
          <a:bodyPr/>
          <a:lstStyle/>
          <a:p>
            <a:r>
              <a:rPr lang="en-GB" dirty="0"/>
              <a:t>GDP shock from covid lockdown</a:t>
            </a:r>
          </a:p>
        </p:txBody>
      </p:sp>
    </p:spTree>
    <p:extLst>
      <p:ext uri="{BB962C8B-B14F-4D97-AF65-F5344CB8AC3E}">
        <p14:creationId xmlns:p14="http://schemas.microsoft.com/office/powerpoint/2010/main" val="914371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D0A30D3-850E-40D7-9CB6-F3E45427F5BB}"/>
              </a:ext>
            </a:extLst>
          </p:cNvPr>
          <p:cNvSpPr>
            <a:spLocks noGrp="1"/>
          </p:cNvSpPr>
          <p:nvPr>
            <p:ph type="body" sz="quarter" idx="19"/>
          </p:nvPr>
        </p:nvSpPr>
        <p:spPr/>
        <p:txBody>
          <a:bodyPr/>
          <a:lstStyle/>
          <a:p>
            <a:endParaRPr lang="en-GB"/>
          </a:p>
        </p:txBody>
      </p:sp>
      <p:graphicFrame>
        <p:nvGraphicFramePr>
          <p:cNvPr id="13" name="Content Placeholder 12">
            <a:extLst>
              <a:ext uri="{FF2B5EF4-FFF2-40B4-BE49-F238E27FC236}">
                <a16:creationId xmlns:a16="http://schemas.microsoft.com/office/drawing/2014/main" id="{264EC003-180D-DC7A-BBBC-894DE52D0C1B}"/>
              </a:ext>
            </a:extLst>
          </p:cNvPr>
          <p:cNvGraphicFramePr>
            <a:graphicFrameLocks noGrp="1"/>
          </p:cNvGraphicFramePr>
          <p:nvPr>
            <p:ph sz="quarter" idx="18"/>
            <p:extLst>
              <p:ext uri="{D42A27DB-BD31-4B8C-83A1-F6EECF244321}">
                <p14:modId xmlns:p14="http://schemas.microsoft.com/office/powerpoint/2010/main" val="1207445674"/>
              </p:ext>
            </p:extLst>
          </p:nvPr>
        </p:nvGraphicFramePr>
        <p:xfrm>
          <a:off x="5157788" y="1714500"/>
          <a:ext cx="3990975" cy="4310063"/>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 Placeholder 3">
            <a:extLst>
              <a:ext uri="{FF2B5EF4-FFF2-40B4-BE49-F238E27FC236}">
                <a16:creationId xmlns:a16="http://schemas.microsoft.com/office/drawing/2014/main" id="{68D753AC-332C-18B3-EDC0-76204BC0F3CE}"/>
              </a:ext>
            </a:extLst>
          </p:cNvPr>
          <p:cNvSpPr>
            <a:spLocks noGrp="1"/>
          </p:cNvSpPr>
          <p:nvPr>
            <p:ph type="body" sz="quarter" idx="15"/>
          </p:nvPr>
        </p:nvSpPr>
        <p:spPr/>
        <p:txBody>
          <a:bodyPr/>
          <a:lstStyle/>
          <a:p>
            <a:endParaRPr lang="en-GB"/>
          </a:p>
        </p:txBody>
      </p:sp>
      <p:graphicFrame>
        <p:nvGraphicFramePr>
          <p:cNvPr id="10" name="Content Placeholder 9">
            <a:extLst>
              <a:ext uri="{FF2B5EF4-FFF2-40B4-BE49-F238E27FC236}">
                <a16:creationId xmlns:a16="http://schemas.microsoft.com/office/drawing/2014/main" id="{E5E6311E-EA4D-D1AE-DBE1-ABC63558164E}"/>
              </a:ext>
            </a:extLst>
          </p:cNvPr>
          <p:cNvGraphicFramePr>
            <a:graphicFrameLocks noGrp="1"/>
          </p:cNvGraphicFramePr>
          <p:nvPr>
            <p:ph sz="quarter" idx="14"/>
            <p:extLst>
              <p:ext uri="{D42A27DB-BD31-4B8C-83A1-F6EECF244321}">
                <p14:modId xmlns:p14="http://schemas.microsoft.com/office/powerpoint/2010/main" val="2762341515"/>
              </p:ext>
            </p:extLst>
          </p:nvPr>
        </p:nvGraphicFramePr>
        <p:xfrm>
          <a:off x="977900" y="1714500"/>
          <a:ext cx="3990975" cy="4305300"/>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a:extLst>
              <a:ext uri="{FF2B5EF4-FFF2-40B4-BE49-F238E27FC236}">
                <a16:creationId xmlns:a16="http://schemas.microsoft.com/office/drawing/2014/main" id="{81FD8552-4370-651D-CA06-9203FC90A811}"/>
              </a:ext>
            </a:extLst>
          </p:cNvPr>
          <p:cNvSpPr>
            <a:spLocks noGrp="1"/>
          </p:cNvSpPr>
          <p:nvPr>
            <p:ph type="body" sz="quarter" idx="13"/>
          </p:nvPr>
        </p:nvSpPr>
        <p:spPr>
          <a:xfrm>
            <a:off x="977900" y="1106328"/>
            <a:ext cx="8147050" cy="492443"/>
          </a:xfrm>
        </p:spPr>
        <p:txBody>
          <a:bodyPr/>
          <a:lstStyle/>
          <a:p>
            <a:r>
              <a:rPr lang="en-GB" dirty="0"/>
              <a:t>Substantial recovery after UK economy reopening – evidence of staff shortages</a:t>
            </a:r>
          </a:p>
          <a:p>
            <a:endParaRPr lang="en-GB" dirty="0"/>
          </a:p>
        </p:txBody>
      </p:sp>
      <p:sp>
        <p:nvSpPr>
          <p:cNvPr id="7" name="Title 6">
            <a:extLst>
              <a:ext uri="{FF2B5EF4-FFF2-40B4-BE49-F238E27FC236}">
                <a16:creationId xmlns:a16="http://schemas.microsoft.com/office/drawing/2014/main" id="{F43A72F4-4514-B71F-4927-EB213B5A1E06}"/>
              </a:ext>
            </a:extLst>
          </p:cNvPr>
          <p:cNvSpPr>
            <a:spLocks noGrp="1"/>
          </p:cNvSpPr>
          <p:nvPr>
            <p:ph type="title"/>
          </p:nvPr>
        </p:nvSpPr>
        <p:spPr>
          <a:xfrm>
            <a:off x="979199" y="343203"/>
            <a:ext cx="6872895" cy="664797"/>
          </a:xfrm>
        </p:spPr>
        <p:txBody>
          <a:bodyPr/>
          <a:lstStyle/>
          <a:p>
            <a:r>
              <a:rPr lang="en-GB" dirty="0"/>
              <a:t>Covid Impact on employment and wages</a:t>
            </a:r>
          </a:p>
        </p:txBody>
      </p:sp>
    </p:spTree>
    <p:extLst>
      <p:ext uri="{BB962C8B-B14F-4D97-AF65-F5344CB8AC3E}">
        <p14:creationId xmlns:p14="http://schemas.microsoft.com/office/powerpoint/2010/main" val="4278891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3EAA508-8EDB-0217-AC2F-55A5B7F34443}"/>
              </a:ext>
            </a:extLst>
          </p:cNvPr>
          <p:cNvSpPr>
            <a:spLocks noGrp="1"/>
          </p:cNvSpPr>
          <p:nvPr>
            <p:ph type="body" sz="quarter" idx="15"/>
          </p:nvPr>
        </p:nvSpPr>
        <p:spPr/>
        <p:txBody>
          <a:bodyPr/>
          <a:lstStyle/>
          <a:p>
            <a:endParaRPr lang="en-GB"/>
          </a:p>
        </p:txBody>
      </p:sp>
      <p:sp>
        <p:nvSpPr>
          <p:cNvPr id="4" name="Text Placeholder 3">
            <a:extLst>
              <a:ext uri="{FF2B5EF4-FFF2-40B4-BE49-F238E27FC236}">
                <a16:creationId xmlns:a16="http://schemas.microsoft.com/office/drawing/2014/main" id="{603A4E4B-2295-EBFF-2C1E-DE2F56A6224F}"/>
              </a:ext>
            </a:extLst>
          </p:cNvPr>
          <p:cNvSpPr>
            <a:spLocks noGrp="1"/>
          </p:cNvSpPr>
          <p:nvPr>
            <p:ph type="body" sz="quarter" idx="13"/>
          </p:nvPr>
        </p:nvSpPr>
        <p:spPr/>
        <p:txBody>
          <a:bodyPr/>
          <a:lstStyle/>
          <a:p>
            <a:r>
              <a:rPr lang="en-GB" dirty="0"/>
              <a:t>G7 short maturity bond indices have relatively high correlation</a:t>
            </a:r>
          </a:p>
        </p:txBody>
      </p:sp>
      <p:sp>
        <p:nvSpPr>
          <p:cNvPr id="5" name="Title 4">
            <a:extLst>
              <a:ext uri="{FF2B5EF4-FFF2-40B4-BE49-F238E27FC236}">
                <a16:creationId xmlns:a16="http://schemas.microsoft.com/office/drawing/2014/main" id="{9791A66C-0F29-EAA1-B6DD-87BEEF9EC3D2}"/>
              </a:ext>
            </a:extLst>
          </p:cNvPr>
          <p:cNvSpPr>
            <a:spLocks noGrp="1"/>
          </p:cNvSpPr>
          <p:nvPr>
            <p:ph type="title"/>
          </p:nvPr>
        </p:nvSpPr>
        <p:spPr/>
        <p:txBody>
          <a:bodyPr/>
          <a:lstStyle/>
          <a:p>
            <a:r>
              <a:rPr lang="en-GB" dirty="0"/>
              <a:t>Correlations between markets</a:t>
            </a:r>
          </a:p>
        </p:txBody>
      </p:sp>
      <p:graphicFrame>
        <p:nvGraphicFramePr>
          <p:cNvPr id="9" name="Object 8">
            <a:extLst>
              <a:ext uri="{FF2B5EF4-FFF2-40B4-BE49-F238E27FC236}">
                <a16:creationId xmlns:a16="http://schemas.microsoft.com/office/drawing/2014/main" id="{161AB6CC-1B2D-91D2-0C60-3EF2723FB5B4}"/>
              </a:ext>
            </a:extLst>
          </p:cNvPr>
          <p:cNvGraphicFramePr>
            <a:graphicFrameLocks noChangeAspect="1"/>
          </p:cNvGraphicFramePr>
          <p:nvPr>
            <p:extLst>
              <p:ext uri="{D42A27DB-BD31-4B8C-83A1-F6EECF244321}">
                <p14:modId xmlns:p14="http://schemas.microsoft.com/office/powerpoint/2010/main" val="2182773835"/>
              </p:ext>
            </p:extLst>
          </p:nvPr>
        </p:nvGraphicFramePr>
        <p:xfrm>
          <a:off x="977900" y="1956951"/>
          <a:ext cx="7974793" cy="2145266"/>
        </p:xfrm>
        <a:graphic>
          <a:graphicData uri="http://schemas.openxmlformats.org/presentationml/2006/ole">
            <mc:AlternateContent xmlns:mc="http://schemas.openxmlformats.org/markup-compatibility/2006">
              <mc:Choice xmlns:v="urn:schemas-microsoft-com:vml" Requires="v">
                <p:oleObj name="Worksheet" r:id="rId2" imgW="4886443" imgH="1314603" progId="Excel.Sheet.12">
                  <p:embed/>
                </p:oleObj>
              </mc:Choice>
              <mc:Fallback>
                <p:oleObj name="Worksheet" r:id="rId2" imgW="4886443" imgH="1314603" progId="Excel.Sheet.12">
                  <p:embed/>
                  <p:pic>
                    <p:nvPicPr>
                      <p:cNvPr id="0" name=""/>
                      <p:cNvPicPr/>
                      <p:nvPr/>
                    </p:nvPicPr>
                    <p:blipFill>
                      <a:blip r:embed="rId3"/>
                      <a:stretch>
                        <a:fillRect/>
                      </a:stretch>
                    </p:blipFill>
                    <p:spPr>
                      <a:xfrm>
                        <a:off x="977900" y="1956951"/>
                        <a:ext cx="7974793" cy="2145266"/>
                      </a:xfrm>
                      <a:prstGeom prst="rect">
                        <a:avLst/>
                      </a:prstGeom>
                      <a:solidFill>
                        <a:schemeClr val="tx1">
                          <a:lumMod val="10000"/>
                          <a:lumOff val="90000"/>
                        </a:schemeClr>
                      </a:solidFill>
                    </p:spPr>
                  </p:pic>
                </p:oleObj>
              </mc:Fallback>
            </mc:AlternateContent>
          </a:graphicData>
        </a:graphic>
      </p:graphicFrame>
    </p:spTree>
    <p:extLst>
      <p:ext uri="{BB962C8B-B14F-4D97-AF65-F5344CB8AC3E}">
        <p14:creationId xmlns:p14="http://schemas.microsoft.com/office/powerpoint/2010/main" val="2140050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48AD77F-79B4-4AFE-D8DF-BF455AAD0D56}"/>
              </a:ext>
            </a:extLst>
          </p:cNvPr>
          <p:cNvSpPr>
            <a:spLocks noGrp="1"/>
          </p:cNvSpPr>
          <p:nvPr>
            <p:ph type="body" sz="quarter" idx="19"/>
          </p:nvPr>
        </p:nvSpPr>
        <p:spPr/>
        <p:txBody>
          <a:bodyPr/>
          <a:lstStyle/>
          <a:p>
            <a:endParaRPr lang="en-GB"/>
          </a:p>
        </p:txBody>
      </p:sp>
      <p:graphicFrame>
        <p:nvGraphicFramePr>
          <p:cNvPr id="13" name="Content Placeholder 12">
            <a:extLst>
              <a:ext uri="{FF2B5EF4-FFF2-40B4-BE49-F238E27FC236}">
                <a16:creationId xmlns:a16="http://schemas.microsoft.com/office/drawing/2014/main" id="{570747FD-C547-B4C5-FD82-02E63D33ADEC}"/>
              </a:ext>
            </a:extLst>
          </p:cNvPr>
          <p:cNvGraphicFramePr>
            <a:graphicFrameLocks noGrp="1"/>
          </p:cNvGraphicFramePr>
          <p:nvPr>
            <p:ph sz="quarter" idx="18"/>
            <p:extLst>
              <p:ext uri="{D42A27DB-BD31-4B8C-83A1-F6EECF244321}">
                <p14:modId xmlns:p14="http://schemas.microsoft.com/office/powerpoint/2010/main" val="3772485844"/>
              </p:ext>
            </p:extLst>
          </p:nvPr>
        </p:nvGraphicFramePr>
        <p:xfrm>
          <a:off x="5157788" y="1714500"/>
          <a:ext cx="3990975" cy="4310063"/>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 Placeholder 3">
            <a:extLst>
              <a:ext uri="{FF2B5EF4-FFF2-40B4-BE49-F238E27FC236}">
                <a16:creationId xmlns:a16="http://schemas.microsoft.com/office/drawing/2014/main" id="{00D930CF-88B5-9C71-A99E-E47252F581B5}"/>
              </a:ext>
            </a:extLst>
          </p:cNvPr>
          <p:cNvSpPr>
            <a:spLocks noGrp="1"/>
          </p:cNvSpPr>
          <p:nvPr>
            <p:ph type="body" sz="quarter" idx="15"/>
          </p:nvPr>
        </p:nvSpPr>
        <p:spPr/>
        <p:txBody>
          <a:bodyPr/>
          <a:lstStyle/>
          <a:p>
            <a:endParaRPr lang="en-GB"/>
          </a:p>
        </p:txBody>
      </p:sp>
      <p:graphicFrame>
        <p:nvGraphicFramePr>
          <p:cNvPr id="10" name="Content Placeholder 9">
            <a:extLst>
              <a:ext uri="{FF2B5EF4-FFF2-40B4-BE49-F238E27FC236}">
                <a16:creationId xmlns:a16="http://schemas.microsoft.com/office/drawing/2014/main" id="{99DF43FD-AF54-E684-D14F-40D4C49A9152}"/>
              </a:ext>
            </a:extLst>
          </p:cNvPr>
          <p:cNvGraphicFramePr>
            <a:graphicFrameLocks noGrp="1"/>
          </p:cNvGraphicFramePr>
          <p:nvPr>
            <p:ph sz="quarter" idx="14"/>
            <p:extLst>
              <p:ext uri="{D42A27DB-BD31-4B8C-83A1-F6EECF244321}">
                <p14:modId xmlns:p14="http://schemas.microsoft.com/office/powerpoint/2010/main" val="4160325850"/>
              </p:ext>
            </p:extLst>
          </p:nvPr>
        </p:nvGraphicFramePr>
        <p:xfrm>
          <a:off x="977900" y="1714500"/>
          <a:ext cx="3990975" cy="4305300"/>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a:extLst>
              <a:ext uri="{FF2B5EF4-FFF2-40B4-BE49-F238E27FC236}">
                <a16:creationId xmlns:a16="http://schemas.microsoft.com/office/drawing/2014/main" id="{3654E396-B814-841F-BA66-59B6765F7932}"/>
              </a:ext>
            </a:extLst>
          </p:cNvPr>
          <p:cNvSpPr>
            <a:spLocks noGrp="1"/>
          </p:cNvSpPr>
          <p:nvPr>
            <p:ph type="body" sz="quarter" idx="13"/>
          </p:nvPr>
        </p:nvSpPr>
        <p:spPr/>
        <p:txBody>
          <a:bodyPr/>
          <a:lstStyle/>
          <a:p>
            <a:r>
              <a:rPr lang="en-GB" dirty="0"/>
              <a:t>Russia / Ukraine conflict severely impacted European energy prices</a:t>
            </a:r>
          </a:p>
        </p:txBody>
      </p:sp>
      <p:sp>
        <p:nvSpPr>
          <p:cNvPr id="7" name="Title 6">
            <a:extLst>
              <a:ext uri="{FF2B5EF4-FFF2-40B4-BE49-F238E27FC236}">
                <a16:creationId xmlns:a16="http://schemas.microsoft.com/office/drawing/2014/main" id="{A0F1ED0F-4C56-AF18-E490-792C205A4686}"/>
              </a:ext>
            </a:extLst>
          </p:cNvPr>
          <p:cNvSpPr>
            <a:spLocks noGrp="1"/>
          </p:cNvSpPr>
          <p:nvPr>
            <p:ph type="title"/>
          </p:nvPr>
        </p:nvSpPr>
        <p:spPr/>
        <p:txBody>
          <a:bodyPr/>
          <a:lstStyle/>
          <a:p>
            <a:r>
              <a:rPr lang="en-GB" dirty="0"/>
              <a:t>European energy prices</a:t>
            </a:r>
          </a:p>
        </p:txBody>
      </p:sp>
    </p:spTree>
    <p:extLst>
      <p:ext uri="{BB962C8B-B14F-4D97-AF65-F5344CB8AC3E}">
        <p14:creationId xmlns:p14="http://schemas.microsoft.com/office/powerpoint/2010/main" val="3069753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0ACC2F22-795B-4FC4-81A0-4B3E6DC78D1C}"/>
              </a:ext>
            </a:extLst>
          </p:cNvPr>
          <p:cNvSpPr>
            <a:spLocks noGrp="1"/>
          </p:cNvSpPr>
          <p:nvPr>
            <p:ph type="body" sz="quarter" idx="15"/>
          </p:nvPr>
        </p:nvSpPr>
        <p:spPr/>
        <p:txBody>
          <a:bodyPr/>
          <a:lstStyle/>
          <a:p>
            <a:r>
              <a:rPr lang="en-GB" dirty="0"/>
              <a:t>Source: Bloomberg, September 2023</a:t>
            </a:r>
          </a:p>
        </p:txBody>
      </p:sp>
      <p:sp>
        <p:nvSpPr>
          <p:cNvPr id="9" name="Text Placeholder 8">
            <a:extLst>
              <a:ext uri="{FF2B5EF4-FFF2-40B4-BE49-F238E27FC236}">
                <a16:creationId xmlns:a16="http://schemas.microsoft.com/office/drawing/2014/main" id="{01FBCC17-63A0-491B-A807-CCB397FEB78F}"/>
              </a:ext>
            </a:extLst>
          </p:cNvPr>
          <p:cNvSpPr>
            <a:spLocks noGrp="1"/>
          </p:cNvSpPr>
          <p:nvPr>
            <p:ph type="body" sz="quarter" idx="16"/>
          </p:nvPr>
        </p:nvSpPr>
        <p:spPr/>
        <p:txBody>
          <a:bodyPr/>
          <a:lstStyle/>
          <a:p>
            <a:r>
              <a:rPr lang="en-GB" dirty="0"/>
              <a:t>Substantial reversal in monetary policy</a:t>
            </a:r>
          </a:p>
        </p:txBody>
      </p:sp>
      <p:sp>
        <p:nvSpPr>
          <p:cNvPr id="8" name="Text Placeholder 7">
            <a:extLst>
              <a:ext uri="{FF2B5EF4-FFF2-40B4-BE49-F238E27FC236}">
                <a16:creationId xmlns:a16="http://schemas.microsoft.com/office/drawing/2014/main" id="{228ED6E2-4E8A-438A-91CF-77F1D074E32F}"/>
              </a:ext>
            </a:extLst>
          </p:cNvPr>
          <p:cNvSpPr>
            <a:spLocks noGrp="1"/>
          </p:cNvSpPr>
          <p:nvPr>
            <p:ph type="body" sz="quarter" idx="13"/>
          </p:nvPr>
        </p:nvSpPr>
        <p:spPr/>
        <p:txBody>
          <a:bodyPr/>
          <a:lstStyle/>
          <a:p>
            <a:r>
              <a:rPr lang="en-GB" dirty="0"/>
              <a:t>Central Banks exit from ultra-accommodative monetary policies fuels market volatility </a:t>
            </a:r>
          </a:p>
        </p:txBody>
      </p:sp>
      <p:sp>
        <p:nvSpPr>
          <p:cNvPr id="7" name="Title 6">
            <a:extLst>
              <a:ext uri="{FF2B5EF4-FFF2-40B4-BE49-F238E27FC236}">
                <a16:creationId xmlns:a16="http://schemas.microsoft.com/office/drawing/2014/main" id="{D3B3101C-EC14-4F9D-97A1-6027954C590F}"/>
              </a:ext>
            </a:extLst>
          </p:cNvPr>
          <p:cNvSpPr>
            <a:spLocks noGrp="1"/>
          </p:cNvSpPr>
          <p:nvPr>
            <p:ph type="title"/>
          </p:nvPr>
        </p:nvSpPr>
        <p:spPr/>
        <p:txBody>
          <a:bodyPr/>
          <a:lstStyle/>
          <a:p>
            <a:r>
              <a:rPr lang="en-GB" dirty="0"/>
              <a:t>High inflation, rate hikes</a:t>
            </a:r>
          </a:p>
        </p:txBody>
      </p:sp>
      <p:graphicFrame>
        <p:nvGraphicFramePr>
          <p:cNvPr id="12" name="Content Placeholder 23">
            <a:extLst>
              <a:ext uri="{FF2B5EF4-FFF2-40B4-BE49-F238E27FC236}">
                <a16:creationId xmlns:a16="http://schemas.microsoft.com/office/drawing/2014/main" id="{462D27B9-9C71-46A4-82CD-98041B2EC91B}"/>
              </a:ext>
            </a:extLst>
          </p:cNvPr>
          <p:cNvGraphicFramePr>
            <a:graphicFrameLocks noGrp="1"/>
          </p:cNvGraphicFramePr>
          <p:nvPr>
            <p:ph sz="quarter" idx="14"/>
          </p:nvPr>
        </p:nvGraphicFramePr>
        <p:xfrm>
          <a:off x="977900" y="1943100"/>
          <a:ext cx="7823200" cy="406146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53729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589640B-1BA9-3AED-7959-F9C97AA82459}"/>
              </a:ext>
            </a:extLst>
          </p:cNvPr>
          <p:cNvSpPr>
            <a:spLocks noGrp="1"/>
          </p:cNvSpPr>
          <p:nvPr>
            <p:ph type="body" sz="quarter" idx="19"/>
          </p:nvPr>
        </p:nvSpPr>
        <p:spPr/>
        <p:txBody>
          <a:bodyPr/>
          <a:lstStyle/>
          <a:p>
            <a:endParaRPr lang="en-GB"/>
          </a:p>
        </p:txBody>
      </p:sp>
      <p:graphicFrame>
        <p:nvGraphicFramePr>
          <p:cNvPr id="13" name="Content Placeholder 12">
            <a:extLst>
              <a:ext uri="{FF2B5EF4-FFF2-40B4-BE49-F238E27FC236}">
                <a16:creationId xmlns:a16="http://schemas.microsoft.com/office/drawing/2014/main" id="{BE55021D-D57D-822F-D142-C62D9EABF5FA}"/>
              </a:ext>
            </a:extLst>
          </p:cNvPr>
          <p:cNvGraphicFramePr>
            <a:graphicFrameLocks noGrp="1"/>
          </p:cNvGraphicFramePr>
          <p:nvPr>
            <p:ph sz="quarter" idx="18"/>
            <p:extLst>
              <p:ext uri="{D42A27DB-BD31-4B8C-83A1-F6EECF244321}">
                <p14:modId xmlns:p14="http://schemas.microsoft.com/office/powerpoint/2010/main" val="2631178260"/>
              </p:ext>
            </p:extLst>
          </p:nvPr>
        </p:nvGraphicFramePr>
        <p:xfrm>
          <a:off x="5157788" y="1714500"/>
          <a:ext cx="3990975" cy="4310063"/>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 Placeholder 3">
            <a:extLst>
              <a:ext uri="{FF2B5EF4-FFF2-40B4-BE49-F238E27FC236}">
                <a16:creationId xmlns:a16="http://schemas.microsoft.com/office/drawing/2014/main" id="{C869D425-7FC2-B2F9-EDD7-C1C869C662A4}"/>
              </a:ext>
            </a:extLst>
          </p:cNvPr>
          <p:cNvSpPr>
            <a:spLocks noGrp="1"/>
          </p:cNvSpPr>
          <p:nvPr>
            <p:ph type="body" sz="quarter" idx="15"/>
          </p:nvPr>
        </p:nvSpPr>
        <p:spPr/>
        <p:txBody>
          <a:bodyPr/>
          <a:lstStyle/>
          <a:p>
            <a:endParaRPr lang="en-GB"/>
          </a:p>
        </p:txBody>
      </p:sp>
      <p:graphicFrame>
        <p:nvGraphicFramePr>
          <p:cNvPr id="10" name="Content Placeholder 9">
            <a:extLst>
              <a:ext uri="{FF2B5EF4-FFF2-40B4-BE49-F238E27FC236}">
                <a16:creationId xmlns:a16="http://schemas.microsoft.com/office/drawing/2014/main" id="{5B0E3849-25E4-3CD8-1688-73026BCB19E6}"/>
              </a:ext>
            </a:extLst>
          </p:cNvPr>
          <p:cNvGraphicFramePr>
            <a:graphicFrameLocks noGrp="1"/>
          </p:cNvGraphicFramePr>
          <p:nvPr>
            <p:ph sz="quarter" idx="14"/>
            <p:extLst>
              <p:ext uri="{D42A27DB-BD31-4B8C-83A1-F6EECF244321}">
                <p14:modId xmlns:p14="http://schemas.microsoft.com/office/powerpoint/2010/main" val="3860122604"/>
              </p:ext>
            </p:extLst>
          </p:nvPr>
        </p:nvGraphicFramePr>
        <p:xfrm>
          <a:off x="977900" y="1714500"/>
          <a:ext cx="3990975" cy="4305300"/>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a:extLst>
              <a:ext uri="{FF2B5EF4-FFF2-40B4-BE49-F238E27FC236}">
                <a16:creationId xmlns:a16="http://schemas.microsoft.com/office/drawing/2014/main" id="{A69F49EE-0170-B06E-7C6E-F8DD704BDF34}"/>
              </a:ext>
            </a:extLst>
          </p:cNvPr>
          <p:cNvSpPr>
            <a:spLocks noGrp="1"/>
          </p:cNvSpPr>
          <p:nvPr>
            <p:ph type="body" sz="quarter" idx="13"/>
          </p:nvPr>
        </p:nvSpPr>
        <p:spPr/>
        <p:txBody>
          <a:bodyPr/>
          <a:lstStyle/>
          <a:p>
            <a:r>
              <a:rPr lang="en-GB" dirty="0"/>
              <a:t>High correlation but UK had some idiosyncratic issues (Truss government and LDI)</a:t>
            </a:r>
          </a:p>
        </p:txBody>
      </p:sp>
      <p:sp>
        <p:nvSpPr>
          <p:cNvPr id="7" name="Title 6">
            <a:extLst>
              <a:ext uri="{FF2B5EF4-FFF2-40B4-BE49-F238E27FC236}">
                <a16:creationId xmlns:a16="http://schemas.microsoft.com/office/drawing/2014/main" id="{CABC4549-4DBF-ED37-4434-939067A4F3F6}"/>
              </a:ext>
            </a:extLst>
          </p:cNvPr>
          <p:cNvSpPr>
            <a:spLocks noGrp="1"/>
          </p:cNvSpPr>
          <p:nvPr>
            <p:ph type="title"/>
          </p:nvPr>
        </p:nvSpPr>
        <p:spPr/>
        <p:txBody>
          <a:bodyPr/>
          <a:lstStyle/>
          <a:p>
            <a:r>
              <a:rPr lang="en-GB" dirty="0"/>
              <a:t>High correlation between </a:t>
            </a:r>
            <a:r>
              <a:rPr lang="en-GB" dirty="0" err="1"/>
              <a:t>uk</a:t>
            </a:r>
            <a:r>
              <a:rPr lang="en-GB" dirty="0"/>
              <a:t> and US</a:t>
            </a:r>
          </a:p>
        </p:txBody>
      </p:sp>
      <p:sp>
        <p:nvSpPr>
          <p:cNvPr id="14" name="Oval 13">
            <a:extLst>
              <a:ext uri="{FF2B5EF4-FFF2-40B4-BE49-F238E27FC236}">
                <a16:creationId xmlns:a16="http://schemas.microsoft.com/office/drawing/2014/main" id="{CAB4129D-28AF-905D-0823-243537ADDD51}"/>
              </a:ext>
            </a:extLst>
          </p:cNvPr>
          <p:cNvSpPr/>
          <p:nvPr/>
        </p:nvSpPr>
        <p:spPr>
          <a:xfrm>
            <a:off x="7572652" y="1819922"/>
            <a:ext cx="1003177" cy="923278"/>
          </a:xfrm>
          <a:prstGeom prst="ellipse">
            <a:avLst/>
          </a:prstGeom>
          <a:solidFill>
            <a:schemeClr val="tx2">
              <a:alpha val="2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 name="Straight Connector 4">
            <a:extLst>
              <a:ext uri="{FF2B5EF4-FFF2-40B4-BE49-F238E27FC236}">
                <a16:creationId xmlns:a16="http://schemas.microsoft.com/office/drawing/2014/main" id="{EACD7ED0-F13F-76A5-B110-B7FAB15888EE}"/>
              </a:ext>
            </a:extLst>
          </p:cNvPr>
          <p:cNvCxnSpPr/>
          <p:nvPr/>
        </p:nvCxnSpPr>
        <p:spPr>
          <a:xfrm>
            <a:off x="5841507" y="3355759"/>
            <a:ext cx="328344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0007591"/>
      </p:ext>
    </p:extLst>
  </p:cSld>
  <p:clrMapOvr>
    <a:masterClrMapping/>
  </p:clrMapOvr>
</p:sld>
</file>

<file path=ppt/theme/theme1.xml><?xml version="1.0" encoding="utf-8"?>
<a:theme xmlns:a="http://schemas.openxmlformats.org/drawingml/2006/main" name="Office Theme">
  <a:themeElements>
    <a:clrScheme name="CAIM">
      <a:dk1>
        <a:srgbClr val="2C2824"/>
      </a:dk1>
      <a:lt1>
        <a:srgbClr val="FFFFFF"/>
      </a:lt1>
      <a:dk2>
        <a:srgbClr val="D12E28"/>
      </a:dk2>
      <a:lt2>
        <a:srgbClr val="69B578"/>
      </a:lt2>
      <a:accent1>
        <a:srgbClr val="28264B"/>
      </a:accent1>
      <a:accent2>
        <a:srgbClr val="9A221D"/>
      </a:accent2>
      <a:accent3>
        <a:srgbClr val="707070"/>
      </a:accent3>
      <a:accent4>
        <a:srgbClr val="548BE9"/>
      </a:accent4>
      <a:accent5>
        <a:srgbClr val="82ACB3"/>
      </a:accent5>
      <a:accent6>
        <a:srgbClr val="E6BE8A"/>
      </a:accent6>
      <a:hlink>
        <a:srgbClr val="675D54"/>
      </a:hlink>
      <a:folHlink>
        <a:srgbClr val="9E9388"/>
      </a:folHlink>
    </a:clrScheme>
    <a:fontScheme name="CAIM OpenSans SourceSansCAIM">
      <a:majorFont>
        <a:latin typeface="Open Sans"/>
        <a:ea typeface=""/>
        <a:cs typeface=""/>
      </a:majorFont>
      <a:minorFont>
        <a:latin typeface="Source Sans CAIM"/>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AIM PPTX Template 2023-01-10.potx" id="{6AF37BCF-0142-4BFD-84A1-8EE2217D8036}" vid="{DB751CD6-A97D-4E3E-AC1C-01E471443A7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CAIM PPTX Template 2023-01-10</Template>
  <TotalTime>730</TotalTime>
  <Words>396</Words>
  <Application>Microsoft Office PowerPoint</Application>
  <PresentationFormat>A4 Paper (210x297 mm)</PresentationFormat>
  <Paragraphs>62</Paragraphs>
  <Slides>17</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4" baseType="lpstr">
      <vt:lpstr>Arial</vt:lpstr>
      <vt:lpstr>Calibri</vt:lpstr>
      <vt:lpstr>Open Sans</vt:lpstr>
      <vt:lpstr>Source Sans CAIM</vt:lpstr>
      <vt:lpstr>System Font Regular</vt:lpstr>
      <vt:lpstr>Office Theme</vt:lpstr>
      <vt:lpstr>Worksheet</vt:lpstr>
      <vt:lpstr>Europe / UK fixed income</vt:lpstr>
      <vt:lpstr>Change in the uk gilt yield curve</vt:lpstr>
      <vt:lpstr>Executive summary</vt:lpstr>
      <vt:lpstr>GDP shock from covid lockdown</vt:lpstr>
      <vt:lpstr>Covid Impact on employment and wages</vt:lpstr>
      <vt:lpstr>Correlations between markets</vt:lpstr>
      <vt:lpstr>European energy prices</vt:lpstr>
      <vt:lpstr>High inflation, rate hikes</vt:lpstr>
      <vt:lpstr>High correlation between uk and US</vt:lpstr>
      <vt:lpstr>Bank of England balance sheet</vt:lpstr>
      <vt:lpstr>Growth, inflation and interest rates</vt:lpstr>
      <vt:lpstr>Growth, inflation and interest rates</vt:lpstr>
      <vt:lpstr>UK index linked 30-year real yield</vt:lpstr>
      <vt:lpstr>Case study: Uk index linked 0.125% 2068</vt:lpstr>
      <vt:lpstr>conclusion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Nash, Charlie</dc:creator>
  <cp:lastModifiedBy>Charles Thomson</cp:lastModifiedBy>
  <cp:revision>16</cp:revision>
  <dcterms:created xsi:type="dcterms:W3CDTF">2023-04-24T11:48:11Z</dcterms:created>
  <dcterms:modified xsi:type="dcterms:W3CDTF">2023-10-04T07:55:09Z</dcterms:modified>
</cp:coreProperties>
</file>