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55"/>
    <p:restoredTop sz="94679"/>
  </p:normalViewPr>
  <p:slideViewPr>
    <p:cSldViewPr snapToGrid="0">
      <p:cViewPr varScale="1">
        <p:scale>
          <a:sx n="137" d="100"/>
          <a:sy n="137" d="100"/>
        </p:scale>
        <p:origin x="21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08D21C-B525-1CE9-6766-85E67A544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170F2A-FEA3-01DF-FE28-9FC306FFA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A7CD1D-9606-4DB6-3001-604BE4133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CB6D-6799-F64D-B458-244D10BFC38A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E41E1D-B21B-CE54-4295-FF3A7599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648CC1-BEF3-D702-151C-FF2FEB34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85AF-5B92-964C-B657-590F0AA9C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17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2823E-1DD7-7F2C-9418-5F8532B7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547721-5417-BFEE-02A5-39D20419C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9DC923-F361-57B2-2679-15684DD2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CB6D-6799-F64D-B458-244D10BFC38A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63359E-24A5-FA68-04ED-36D8AB6B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50768E-6AE7-C628-23D9-44E7E43F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85AF-5B92-964C-B657-590F0AA9C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19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EB52526-CCCC-6437-338D-63CAB2D09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956A7B-830E-50D7-A44B-C14630062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79B896-6B41-AD04-07DA-A1E4469A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CB6D-6799-F64D-B458-244D10BFC38A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AD87AA-2EEA-1CF1-8764-89698CBD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B927FC-352A-8E70-CA99-28F0448B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85AF-5B92-964C-B657-590F0AA9C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13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E0737-E68B-3579-111E-2CE0D18A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97E67B-10C3-0FF7-3129-112893B7C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B65FA8-2646-AD94-AA61-9BF67B91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CB6D-6799-F64D-B458-244D10BFC38A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9C2D9E-C472-16CF-0D3E-6F0D2E48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15F673-4A1C-5A91-BFD1-C2E20909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85AF-5B92-964C-B657-590F0AA9C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11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C12A4-76C5-BCA9-8035-EB35BC39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9AD47A-7495-D284-886F-2F9FFC994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A46B58-DB15-045F-435F-25E02056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CB6D-6799-F64D-B458-244D10BFC38A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40DE7F-1557-584A-D68F-7FA73BFE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43EBBC-B513-BECA-1505-5A5F823E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85AF-5B92-964C-B657-590F0AA9C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2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5E9F26-0255-A29F-A5DB-F4359F061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228085-4AEB-F6F8-9521-A6EC24457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18CAF7-29B7-25EF-53D7-970BBA032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F0907D-ECD3-2B72-DDF7-3C244FD2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CB6D-6799-F64D-B458-244D10BFC38A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57A058-FC2C-6F2E-C40B-D7438295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EB13BC-4150-0D7A-2B2D-C1600D66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85AF-5B92-964C-B657-590F0AA9C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99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91AE76-3293-E056-8C44-DA554E05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EDC02A-382D-0090-A4BC-E32EAF2F6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C2B4E4-1E69-404A-5E89-2CBF5A20E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93E3F9A-AA98-A760-1E59-B0D85875E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067E822-9BA3-3728-F3A4-813383C6B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859633D-5321-1E00-EF62-8B887F10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CB6D-6799-F64D-B458-244D10BFC38A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4904D46-D111-E11C-667E-0ECC0309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977995-2879-02FF-D4F2-39919E39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85AF-5B92-964C-B657-590F0AA9C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5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7A8A8-DF2A-E4B4-3646-9D5F0D52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20D123-2325-F8B4-E76E-C77619F9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CB6D-6799-F64D-B458-244D10BFC38A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9F5C3D4-B67C-0B2E-21BD-6E4794B6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E2F783E-7DDE-E531-E77B-7850EB1A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85AF-5B92-964C-B657-590F0AA9C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58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5A4C857-207A-388D-5007-2FE3D0E2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CB6D-6799-F64D-B458-244D10BFC38A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F7EB0C0-EC4B-A48C-D263-074262D5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66B8D4-B491-411F-2B62-28BF1360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85AF-5B92-964C-B657-590F0AA9C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21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88478-90BD-E51A-A7EA-A503F3030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D8DBB4-C3FA-AB16-F043-E33178F2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B60E59-633B-CEC7-F56C-E0A8D15CA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D122C8-83C9-D776-CCE8-B0E3D67F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CB6D-6799-F64D-B458-244D10BFC38A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941826-B7F8-79D4-0737-229E1F7E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56F32A-5B3E-F10D-0505-00C67D84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85AF-5B92-964C-B657-590F0AA9C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14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B6D12-89EA-737C-3553-006D5D7C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3D4062-D3BE-0F8C-05AE-A2B81B704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279A4E-55A3-BB8C-C1D3-74733EF70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27ABF5-89D2-268C-2502-073752F3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CB6D-6799-F64D-B458-244D10BFC38A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D36D0A-A0C0-8473-8703-70C1A9D0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2A8DF4-B012-04ED-D04E-2DB0EE3D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85AF-5B92-964C-B657-590F0AA9C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36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8B34C4-4C4B-A631-E8EA-A3AF0DB93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CDD24D-FECA-757C-14B3-EB4ADFA25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C26914-F8D3-AE66-9A45-DECBBE9E9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ECB6D-6799-F64D-B458-244D10BFC38A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E9855F-B34F-E754-2F49-EC9CDFC3F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B11A34-A87E-C6D9-01A9-A2A6E2D64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385AF-5B92-964C-B657-590F0AA9C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62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DFB11-34FC-D456-76FB-2841B099A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25894" y="432221"/>
            <a:ext cx="9144000" cy="1261285"/>
          </a:xfrm>
        </p:spPr>
        <p:txBody>
          <a:bodyPr>
            <a:normAutofit/>
          </a:bodyPr>
          <a:lstStyle/>
          <a:p>
            <a:r>
              <a:rPr lang="ru-RU" sz="8000" b="1" dirty="0">
                <a:solidFill>
                  <a:schemeClr val="bg1"/>
                </a:solidFill>
              </a:rPr>
              <a:t>Вступление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06A089-9E42-8B6F-391A-65918EB90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204" y="5389295"/>
            <a:ext cx="10569382" cy="938675"/>
          </a:xfrm>
          <a:prstGeom prst="roundRect">
            <a:avLst/>
          </a:prstGeom>
          <a:ln>
            <a:solidFill>
              <a:schemeClr val="bg1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387BA-EC57-9F3E-FD62-351EEB633E68}"/>
              </a:ext>
            </a:extLst>
          </p:cNvPr>
          <p:cNvSpPr txBox="1"/>
          <p:nvPr/>
        </p:nvSpPr>
        <p:spPr>
          <a:xfrm>
            <a:off x="9423255" y="5525456"/>
            <a:ext cx="17861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Typescript</a:t>
            </a:r>
            <a:endParaRPr lang="ru-RU" sz="3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62337-A4D7-F7CE-3929-FF556A5A4E62}"/>
              </a:ext>
            </a:extLst>
          </p:cNvPr>
          <p:cNvSpPr txBox="1"/>
          <p:nvPr/>
        </p:nvSpPr>
        <p:spPr>
          <a:xfrm>
            <a:off x="1031359" y="5551135"/>
            <a:ext cx="27282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b="1" dirty="0">
                <a:solidFill>
                  <a:schemeClr val="bg1"/>
                </a:solidFill>
              </a:rPr>
              <a:t>Волков Кирилл</a:t>
            </a:r>
          </a:p>
        </p:txBody>
      </p:sp>
      <p:pic>
        <p:nvPicPr>
          <p:cNvPr id="9" name="Рисунок 8" descr="Изображение выглядит как Графика, Шрифт, графический дизайн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0072611-AD13-2FB6-0D55-750B4D769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842" y="778546"/>
            <a:ext cx="3930825" cy="394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73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DFB11-34FC-D456-76FB-2841B099A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212" y="600172"/>
            <a:ext cx="9144000" cy="1261285"/>
          </a:xfrm>
        </p:spPr>
        <p:txBody>
          <a:bodyPr>
            <a:normAutofit/>
          </a:bodyPr>
          <a:lstStyle/>
          <a:p>
            <a:pPr algn="l"/>
            <a:r>
              <a:rPr lang="en-US" sz="8000" b="1" dirty="0" err="1">
                <a:solidFill>
                  <a:schemeClr val="bg1"/>
                </a:solidFill>
              </a:rPr>
              <a:t>Node.JS</a:t>
            </a:r>
            <a:endParaRPr lang="ru-RU" sz="80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 descr="Изображение выглядит как текст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1EA149B-C907-6F97-3322-F45AC9424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26" y="3633645"/>
            <a:ext cx="11383347" cy="15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91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DFB11-34FC-D456-76FB-2841B099A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212" y="600172"/>
            <a:ext cx="9144000" cy="1261285"/>
          </a:xfrm>
        </p:spPr>
        <p:txBody>
          <a:bodyPr>
            <a:normAutofit/>
          </a:bodyPr>
          <a:lstStyle/>
          <a:p>
            <a:pPr algn="l"/>
            <a:r>
              <a:rPr lang="ru-RU" sz="8000" b="1" dirty="0">
                <a:solidFill>
                  <a:schemeClr val="bg1"/>
                </a:solidFill>
              </a:rPr>
              <a:t>Терминал (консоль)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377AB5-26B5-5997-5605-3F874739083A}"/>
              </a:ext>
            </a:extLst>
          </p:cNvPr>
          <p:cNvSpPr txBox="1"/>
          <p:nvPr/>
        </p:nvSpPr>
        <p:spPr>
          <a:xfrm>
            <a:off x="796212" y="2388636"/>
            <a:ext cx="384271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</a:rPr>
              <a:t>pwd</a:t>
            </a:r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 err="1">
                <a:solidFill>
                  <a:schemeClr val="bg1"/>
                </a:solidFill>
              </a:rPr>
              <a:t>mkdir</a:t>
            </a:r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ls</a:t>
            </a:r>
          </a:p>
          <a:p>
            <a:r>
              <a:rPr lang="en-US" sz="3000" dirty="0">
                <a:solidFill>
                  <a:schemeClr val="bg1"/>
                </a:solidFill>
              </a:rPr>
              <a:t>cd</a:t>
            </a:r>
          </a:p>
          <a:p>
            <a:r>
              <a:rPr lang="en-US" sz="3000" dirty="0">
                <a:solidFill>
                  <a:schemeClr val="bg1"/>
                </a:solidFill>
              </a:rPr>
              <a:t>rm</a:t>
            </a:r>
            <a:endParaRPr lang="ru-RU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cat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node &lt;</a:t>
            </a:r>
            <a:r>
              <a:rPr lang="ru-RU" sz="3000" dirty="0">
                <a:solidFill>
                  <a:schemeClr val="bg1"/>
                </a:solidFill>
              </a:rPr>
              <a:t>путь к файлу </a:t>
            </a:r>
            <a:r>
              <a:rPr lang="en-US" sz="3000" dirty="0" err="1">
                <a:solidFill>
                  <a:schemeClr val="bg1"/>
                </a:solidFill>
              </a:rPr>
              <a:t>js</a:t>
            </a:r>
            <a:r>
              <a:rPr lang="en-US" sz="3000" dirty="0">
                <a:solidFill>
                  <a:schemeClr val="bg1"/>
                </a:solidFill>
              </a:rPr>
              <a:t>&gt;</a:t>
            </a:r>
            <a:endParaRPr lang="ru-RU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995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DFB11-34FC-D456-76FB-2841B099A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5502" y="1281307"/>
            <a:ext cx="9144000" cy="1261285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b="1" dirty="0" err="1">
                <a:solidFill>
                  <a:schemeClr val="bg1"/>
                </a:solidFill>
              </a:rPr>
              <a:t>Npm</a:t>
            </a:r>
            <a:r>
              <a:rPr lang="ru-RU" sz="8000" b="1" dirty="0">
                <a:solidFill>
                  <a:schemeClr val="bg1"/>
                </a:solidFill>
              </a:rPr>
              <a:t> – </a:t>
            </a:r>
            <a:br>
              <a:rPr lang="en-US" sz="8000" b="1" dirty="0">
                <a:solidFill>
                  <a:schemeClr val="bg1"/>
                </a:solidFill>
              </a:rPr>
            </a:br>
            <a:r>
              <a:rPr lang="en-US" sz="8000" b="1" dirty="0">
                <a:solidFill>
                  <a:schemeClr val="bg1"/>
                </a:solidFill>
              </a:rPr>
              <a:t>node package manager</a:t>
            </a:r>
            <a:endParaRPr lang="ru-RU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41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DFB11-34FC-D456-76FB-2841B099A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58" y="391886"/>
            <a:ext cx="9144000" cy="1261285"/>
          </a:xfrm>
        </p:spPr>
        <p:txBody>
          <a:bodyPr>
            <a:normAutofit/>
          </a:bodyPr>
          <a:lstStyle/>
          <a:p>
            <a:pPr algn="l"/>
            <a:r>
              <a:rPr lang="en-US" sz="8000" b="1" dirty="0" err="1">
                <a:solidFill>
                  <a:schemeClr val="bg1"/>
                </a:solidFill>
              </a:rPr>
              <a:t>package.json</a:t>
            </a:r>
            <a:endParaRPr lang="ru-RU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53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DFB11-34FC-D456-76FB-2841B099A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58" y="391886"/>
            <a:ext cx="9144000" cy="1261285"/>
          </a:xfrm>
        </p:spPr>
        <p:txBody>
          <a:bodyPr>
            <a:normAutofit/>
          </a:bodyPr>
          <a:lstStyle/>
          <a:p>
            <a:pPr algn="l"/>
            <a:r>
              <a:rPr lang="en-US" sz="8000" b="1" dirty="0" err="1">
                <a:solidFill>
                  <a:schemeClr val="bg1"/>
                </a:solidFill>
              </a:rPr>
              <a:t>package.json</a:t>
            </a:r>
            <a:endParaRPr lang="ru-RU" sz="8000" b="1" dirty="0">
              <a:solidFill>
                <a:schemeClr val="bg1"/>
              </a:solidFill>
            </a:endParaRPr>
          </a:p>
        </p:txBody>
      </p:sp>
      <p:pic>
        <p:nvPicPr>
          <p:cNvPr id="4" name="Рисунок 3" descr="Изображение выглядит как текст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3C404DA-87FF-E00E-B682-09ED86DE5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8" y="2304662"/>
            <a:ext cx="8012034" cy="348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9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DFB11-34FC-D456-76FB-2841B099A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58" y="391886"/>
            <a:ext cx="9144000" cy="1261285"/>
          </a:xfrm>
        </p:spPr>
        <p:txBody>
          <a:bodyPr>
            <a:normAutofit/>
          </a:bodyPr>
          <a:lstStyle/>
          <a:p>
            <a:pPr algn="l"/>
            <a:r>
              <a:rPr lang="en-US" sz="8000" b="1" dirty="0" err="1">
                <a:solidFill>
                  <a:schemeClr val="bg1"/>
                </a:solidFill>
              </a:rPr>
              <a:t>package.json</a:t>
            </a:r>
            <a:endParaRPr lang="ru-RU" sz="8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2C10011F-9813-D4DA-A5C6-31FF23596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29" y="3040536"/>
            <a:ext cx="10948741" cy="251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75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DFB11-34FC-D456-76FB-2841B099A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58" y="391886"/>
            <a:ext cx="9144000" cy="1261285"/>
          </a:xfrm>
        </p:spPr>
        <p:txBody>
          <a:bodyPr>
            <a:normAutofit/>
          </a:bodyPr>
          <a:lstStyle/>
          <a:p>
            <a:pPr algn="l"/>
            <a:r>
              <a:rPr lang="en-US" sz="8000" b="1" dirty="0" err="1">
                <a:solidFill>
                  <a:schemeClr val="bg1"/>
                </a:solidFill>
              </a:rPr>
              <a:t>package.json</a:t>
            </a:r>
            <a:endParaRPr lang="ru-RU" sz="8000" b="1" dirty="0">
              <a:solidFill>
                <a:schemeClr val="bg1"/>
              </a:solidFill>
            </a:endParaRPr>
          </a:p>
        </p:txBody>
      </p:sp>
      <p:pic>
        <p:nvPicPr>
          <p:cNvPr id="4" name="Рисунок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44E6385E-768D-DECE-ADAE-A02DB7526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8" y="2174034"/>
            <a:ext cx="5740027" cy="414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86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DFB11-34FC-D456-76FB-2841B099A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58" y="907566"/>
            <a:ext cx="9144000" cy="1261285"/>
          </a:xfrm>
        </p:spPr>
        <p:txBody>
          <a:bodyPr>
            <a:normAutofit fontScale="90000"/>
          </a:bodyPr>
          <a:lstStyle/>
          <a:p>
            <a:pPr algn="l"/>
            <a:r>
              <a:rPr lang="ru-RU" sz="8000" b="1" dirty="0">
                <a:solidFill>
                  <a:schemeClr val="bg1"/>
                </a:solidFill>
              </a:rPr>
              <a:t>Папка для пакетов</a:t>
            </a:r>
            <a:r>
              <a:rPr lang="en-US" sz="8000" b="1" dirty="0">
                <a:solidFill>
                  <a:schemeClr val="bg1"/>
                </a:solidFill>
              </a:rPr>
              <a:t> - </a:t>
            </a:r>
            <a:br>
              <a:rPr lang="ru-RU" sz="8000" b="1" dirty="0">
                <a:solidFill>
                  <a:schemeClr val="bg1"/>
                </a:solidFill>
              </a:rPr>
            </a:br>
            <a:r>
              <a:rPr lang="en-US" sz="8000" b="1" dirty="0" err="1">
                <a:solidFill>
                  <a:schemeClr val="bg1"/>
                </a:solidFill>
              </a:rPr>
              <a:t>node_modules</a:t>
            </a:r>
            <a:endParaRPr lang="ru-RU" sz="80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 descr="Изображение выглядит как текст, снимок экрана, программное обеспечение, мультимедиа&#10;&#10;Автоматически созданное описание">
            <a:extLst>
              <a:ext uri="{FF2B5EF4-FFF2-40B4-BE49-F238E27FC236}">
                <a16:creationId xmlns:a16="http://schemas.microsoft.com/office/drawing/2014/main" id="{874562AA-982B-1760-A308-FBF1F59CA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8" y="2472613"/>
            <a:ext cx="4464307" cy="406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0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DFB11-34FC-D456-76FB-2841B099A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58" y="391886"/>
            <a:ext cx="9144000" cy="1261285"/>
          </a:xfrm>
        </p:spPr>
        <p:txBody>
          <a:bodyPr>
            <a:normAutofit/>
          </a:bodyPr>
          <a:lstStyle/>
          <a:p>
            <a:pPr algn="l"/>
            <a:r>
              <a:rPr lang="en-US" sz="8000" b="1" dirty="0">
                <a:solidFill>
                  <a:schemeClr val="bg1"/>
                </a:solidFill>
              </a:rPr>
              <a:t>package-</a:t>
            </a:r>
            <a:r>
              <a:rPr lang="en-US" sz="8000" b="1" dirty="0" err="1">
                <a:solidFill>
                  <a:schemeClr val="bg1"/>
                </a:solidFill>
              </a:rPr>
              <a:t>lock.json</a:t>
            </a:r>
            <a:endParaRPr lang="ru-RU" sz="8000" b="1" dirty="0">
              <a:solidFill>
                <a:schemeClr val="bg1"/>
              </a:solidFill>
            </a:endParaRPr>
          </a:p>
        </p:txBody>
      </p:sp>
      <p:pic>
        <p:nvPicPr>
          <p:cNvPr id="4" name="Рисунок 3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BF87A02B-C36F-694B-6878-679E8DF6A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8" y="1898261"/>
            <a:ext cx="4894170" cy="445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793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DFB11-34FC-D456-76FB-2841B099A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9519" y="503854"/>
            <a:ext cx="9144000" cy="1261285"/>
          </a:xfrm>
        </p:spPr>
        <p:txBody>
          <a:bodyPr>
            <a:normAutofit/>
          </a:bodyPr>
          <a:lstStyle/>
          <a:p>
            <a:pPr algn="l"/>
            <a:r>
              <a:rPr lang="en-US" sz="8000" b="1" dirty="0">
                <a:solidFill>
                  <a:schemeClr val="bg1"/>
                </a:solidFill>
              </a:rPr>
              <a:t>import / export</a:t>
            </a:r>
            <a:endParaRPr lang="ru-RU" sz="8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CBC8D-85C6-45EE-FE62-46CAD974EC9E}"/>
              </a:ext>
            </a:extLst>
          </p:cNvPr>
          <p:cNvSpPr txBox="1"/>
          <p:nvPr/>
        </p:nvSpPr>
        <p:spPr>
          <a:xfrm>
            <a:off x="889519" y="4096139"/>
            <a:ext cx="687117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500" dirty="0">
                <a:solidFill>
                  <a:schemeClr val="bg1"/>
                </a:solidFill>
              </a:rPr>
              <a:t>Декомпозиция кода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500" dirty="0" err="1">
                <a:solidFill>
                  <a:schemeClr val="bg1"/>
                </a:solidFill>
              </a:rPr>
              <a:t>Реиспользуемость</a:t>
            </a:r>
            <a:endParaRPr lang="ru-RU" sz="25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500" dirty="0">
                <a:solidFill>
                  <a:schemeClr val="bg1"/>
                </a:solidFill>
              </a:rPr>
              <a:t>Удобство в навигации по проекту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500" dirty="0">
                <a:solidFill>
                  <a:schemeClr val="bg1"/>
                </a:solidFill>
              </a:rPr>
              <a:t>Возможность пользоваться сторонним кодом</a:t>
            </a:r>
          </a:p>
        </p:txBody>
      </p:sp>
    </p:spTree>
    <p:extLst>
      <p:ext uri="{BB962C8B-B14F-4D97-AF65-F5344CB8AC3E}">
        <p14:creationId xmlns:p14="http://schemas.microsoft.com/office/powerpoint/2010/main" val="159523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ранспортное средство, Наземный транспорт, колесо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382907B-7C2F-C503-95E6-A07516892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851" y="811"/>
            <a:ext cx="7812186" cy="685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6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ракета, небо&#10;&#10;Автоматически созданное описание">
            <a:extLst>
              <a:ext uri="{FF2B5EF4-FFF2-40B4-BE49-F238E27FC236}">
                <a16:creationId xmlns:a16="http://schemas.microsoft.com/office/drawing/2014/main" id="{3DDD0723-6128-A47F-634B-15BB2CD04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868" y="0"/>
            <a:ext cx="7830846" cy="687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5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мультфильм, снимок экран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925C0AF-3795-E490-9C68-302DA1516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645" y="0"/>
            <a:ext cx="7638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1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млекопитающее, собака, домашнее животное, Порода собаки&#10;&#10;Автоматически созданное описание">
            <a:extLst>
              <a:ext uri="{FF2B5EF4-FFF2-40B4-BE49-F238E27FC236}">
                <a16:creationId xmlns:a16="http://schemas.microsoft.com/office/drawing/2014/main" id="{5D128333-B4C9-813A-2C2E-A46ACEFF9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11" y="-1237"/>
            <a:ext cx="7344977" cy="68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8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в помещении, собака, домашнее животное&#10;&#10;Автоматически созданное описание">
            <a:extLst>
              <a:ext uri="{FF2B5EF4-FFF2-40B4-BE49-F238E27FC236}">
                <a16:creationId xmlns:a16="http://schemas.microsoft.com/office/drawing/2014/main" id="{0A835D44-9079-11FC-F78F-537497E9A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11" y="-1237"/>
            <a:ext cx="7344977" cy="68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0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транспорт, снимок экрана, ракета&#10;&#10;Автоматически созданное описание">
            <a:extLst>
              <a:ext uri="{FF2B5EF4-FFF2-40B4-BE49-F238E27FC236}">
                <a16:creationId xmlns:a16="http://schemas.microsoft.com/office/drawing/2014/main" id="{F0B0775E-DAF4-B0FB-FB40-8365CFDC9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74" y="0"/>
            <a:ext cx="73436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DFB11-34FC-D456-76FB-2841B099A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873" y="1505241"/>
            <a:ext cx="9144000" cy="1261285"/>
          </a:xfrm>
        </p:spPr>
        <p:txBody>
          <a:bodyPr>
            <a:normAutofit fontScale="90000"/>
          </a:bodyPr>
          <a:lstStyle/>
          <a:p>
            <a:pPr algn="l"/>
            <a:r>
              <a:rPr lang="ru-RU" sz="8000" b="1" dirty="0">
                <a:solidFill>
                  <a:schemeClr val="bg1"/>
                </a:solidFill>
              </a:rPr>
              <a:t>Терминал,</a:t>
            </a:r>
            <a:br>
              <a:rPr lang="ru-RU" sz="8000" b="1" dirty="0">
                <a:solidFill>
                  <a:schemeClr val="bg1"/>
                </a:solidFill>
              </a:rPr>
            </a:br>
            <a:r>
              <a:rPr lang="en-US" sz="8000" b="1" dirty="0">
                <a:solidFill>
                  <a:schemeClr val="bg1"/>
                </a:solidFill>
              </a:rPr>
              <a:t>Node.js </a:t>
            </a:r>
            <a:r>
              <a:rPr lang="ru-RU" sz="8000" b="1" dirty="0">
                <a:solidFill>
                  <a:schemeClr val="bg1"/>
                </a:solidFill>
              </a:rPr>
              <a:t>и </a:t>
            </a:r>
            <a:r>
              <a:rPr lang="en-US" sz="8000" b="1" dirty="0" err="1">
                <a:solidFill>
                  <a:schemeClr val="bg1"/>
                </a:solidFill>
              </a:rPr>
              <a:t>npm</a:t>
            </a:r>
            <a:endParaRPr lang="ru-RU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894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DFB11-34FC-D456-76FB-2841B099A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212" y="600172"/>
            <a:ext cx="9144000" cy="1261285"/>
          </a:xfrm>
        </p:spPr>
        <p:txBody>
          <a:bodyPr>
            <a:normAutofit/>
          </a:bodyPr>
          <a:lstStyle/>
          <a:p>
            <a:pPr algn="l"/>
            <a:r>
              <a:rPr lang="en-US" sz="8000" b="1" dirty="0">
                <a:solidFill>
                  <a:schemeClr val="bg1"/>
                </a:solidFill>
              </a:rPr>
              <a:t>JavaScript</a:t>
            </a:r>
            <a:endParaRPr lang="ru-RU" sz="8000" b="1" dirty="0">
              <a:solidFill>
                <a:schemeClr val="bg1"/>
              </a:solidFill>
            </a:endParaRPr>
          </a:p>
        </p:txBody>
      </p:sp>
      <p:pic>
        <p:nvPicPr>
          <p:cNvPr id="4" name="Рисунок 3" descr="Изображение выглядит как текст, снимок экрана, программное обеспечение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2C6921CD-0713-6ED0-CDBA-22E5F16C0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606" y="2024743"/>
            <a:ext cx="9434787" cy="445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406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78</Words>
  <Application>Microsoft Macintosh PowerPoint</Application>
  <PresentationFormat>Широкоэкранный</PresentationFormat>
  <Paragraphs>28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Вступление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Терминал, Node.js и npm</vt:lpstr>
      <vt:lpstr>JavaScript</vt:lpstr>
      <vt:lpstr>Node.JS</vt:lpstr>
      <vt:lpstr>Терминал (консоль)</vt:lpstr>
      <vt:lpstr>Npm –  node package manager</vt:lpstr>
      <vt:lpstr>package.json</vt:lpstr>
      <vt:lpstr>package.json</vt:lpstr>
      <vt:lpstr>package.json</vt:lpstr>
      <vt:lpstr>package.json</vt:lpstr>
      <vt:lpstr>Папка для пакетов -  node_modules</vt:lpstr>
      <vt:lpstr>package-lock.json</vt:lpstr>
      <vt:lpstr>import / export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Волков Кирилл Дмитриевич</dc:creator>
  <cp:lastModifiedBy>Волков Кирилл Дмитриевич</cp:lastModifiedBy>
  <cp:revision>1</cp:revision>
  <dcterms:created xsi:type="dcterms:W3CDTF">2024-06-10T05:44:32Z</dcterms:created>
  <dcterms:modified xsi:type="dcterms:W3CDTF">2024-06-10T07:48:33Z</dcterms:modified>
</cp:coreProperties>
</file>