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F648-88F4-2446-99F9-CC276F8F5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D2DB-7E28-924C-8061-7A050C52B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F135-C39D-F042-85B1-FF3DE04A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60A7-D191-364B-AE18-EC3769C8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0EE4-9791-754C-88B8-19AFD55C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5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266F-68C1-9746-A783-FBC5122E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5B4DC-2529-3541-877E-228E0D7D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1FAA-14EA-6942-B0D2-19DFDE5C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0F17-BC26-D548-BA4C-FBB01119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214A-0C87-8645-9BEE-8EA86AA2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4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2CC82-2FAC-F04A-BCEA-19A5CA68D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76200-DEA4-C54F-96B8-A320FBD1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39C1-1A63-D545-A482-CA914B68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95018-E91F-1243-9522-8556A555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EAE7-9EFD-2749-9065-1A913E56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D873-5494-134F-BCC6-D404883B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BE7E-9AA8-474A-8403-C155109F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C356-518C-BA48-A45C-3BBE1194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195F-5A47-9B47-AA35-1D52F574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A3DA-97E2-8446-9D58-1A7AA6C4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F0A-4613-A14B-BF67-4101AE59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AACC-77EA-B64B-BC93-9E7153A8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D899-9170-614D-A0EA-9401AB55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70D2-87D4-7140-8EC6-E6819FB5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DDD2-1AFF-384F-BECE-8B3A6858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1130-7550-FB4C-A60A-217E3A40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BFD2-549C-AB4E-9CF5-2E72443EF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6426E-F0A8-F54F-A8F4-4E3A4CD2D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CAA22-C673-7A4C-BCF8-43C999F4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08AF-B4EC-C442-8281-4199AD74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04A9B-F54E-F14E-8184-41F0018D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0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EAA9-36B9-BE4D-86FB-7CCBE03D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78706-2847-1C40-91A3-D1A8C77E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A2BE5-8841-8E40-9AB5-E6F03680E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516DE-92FD-0F41-937D-17A8A01AE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0FACA-42E4-B140-B874-879837B1A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AD69B-CDE4-5C46-B50D-8E68E6F0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33B5D-2370-7B40-A62B-8FFED235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0EF3C-EE27-0840-B152-F21772EB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B47E-30CE-5F45-9CFF-2FD6C3C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3D5F5-39CD-454D-B4FE-7536EA8A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ED227-0871-E94B-9AB2-FCDC8A13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CCFF-F084-AD44-B817-30A1F26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11365-26BC-3C41-A489-07399636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6C4B8-A4F3-3041-8D65-07F2BB55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02FF-34D8-7B47-B045-773F1319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0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F17D-B670-AD4C-B72B-BB3012A0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8D62-CDCF-EE46-8F69-D2574CCD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37C36-3ABB-4441-816D-66C35BD56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BF74D-B7FC-9D46-A5AF-7851FC23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BFD5-BAA6-4849-A4DC-E125AD83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99F3F-A503-0747-B58C-560BC07F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9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8A07-0AD1-534A-AA5B-7A373F1E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67F39-A16F-9844-884E-A02DE6336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1B573-FAA9-E249-B028-8E3135CB8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3FAAE-5310-A148-B222-4542274A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34227-27E5-7444-88E2-6C786598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A9F8-B837-3D42-AB50-446B644A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42750-86BD-6D41-A376-992CB78B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6EE3-16E8-0E4C-A8A1-3CD8D54D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EC017-D78B-8E4F-AF18-F0F1BBD9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9926-ED74-E747-A3BD-D4B48D689A75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F0CF-95A1-0449-8581-898466720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CC69-F820-C44C-9C86-6F7D81CF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4DFF-C75E-8347-83F4-E87494AE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9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812E37-160E-1042-B56B-DB675ACC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51" y="3492155"/>
            <a:ext cx="3278292" cy="1335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E5F6CF-B041-C341-8F96-8F1EAB0A7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58" y="330514"/>
            <a:ext cx="3239769" cy="1360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7CBA99-0884-5049-85C7-1631B6F99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11" y="4954246"/>
            <a:ext cx="5552697" cy="1277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77F4C-6F86-BC49-9244-6383C2937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212" y="1752879"/>
            <a:ext cx="2765087" cy="1612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EA699E-996C-0F45-A9A6-4DD8406D3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089" y="626634"/>
            <a:ext cx="1143595" cy="26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5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4BD051-46E0-C94F-9B2F-3C723271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26" y="1108989"/>
            <a:ext cx="3916162" cy="1644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62AF8D-975B-6949-BC8F-6C129591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698" y="2865591"/>
            <a:ext cx="3290017" cy="1919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D7EC51-CED0-8844-A658-75C576C05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78" y="1514501"/>
            <a:ext cx="1426180" cy="327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6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BA901D-15C8-174E-92F4-8F69E13E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376" y="1403863"/>
            <a:ext cx="3862862" cy="1574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7FAAC0-537F-3C42-9E7D-4DCA1BF08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20" y="3092966"/>
            <a:ext cx="6843976" cy="15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7D574-4E7E-F744-B72D-E80F33A6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54" y="885452"/>
            <a:ext cx="3051991" cy="1487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533EDE-0022-C547-AA0B-FB21F8E2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42" y="1305656"/>
            <a:ext cx="1396027" cy="2821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614B88-37C9-8D4D-903C-4B5CE4B41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0" y="2730767"/>
            <a:ext cx="3979817" cy="1439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88181-6914-304D-B413-AAA9D0455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65" y="4485319"/>
            <a:ext cx="8543111" cy="17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0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008C6B-7012-C846-9434-F84F14F8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01" y="156848"/>
            <a:ext cx="8020595" cy="2026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426EF-08C1-E14C-925A-37DB51AC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01" y="2409378"/>
            <a:ext cx="8020595" cy="1862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FEF508-B046-144A-B5F6-70B0579E7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102" y="4529454"/>
            <a:ext cx="8020595" cy="21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3EC7B1-809A-AE41-BC26-8EDA8067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12" y="112168"/>
            <a:ext cx="3493088" cy="14670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5AD646-E535-6245-B2AB-5F1DB051BE4C}"/>
              </a:ext>
            </a:extLst>
          </p:cNvPr>
          <p:cNvCxnSpPr>
            <a:stCxn id="2" idx="2"/>
          </p:cNvCxnSpPr>
          <p:nvPr/>
        </p:nvCxnSpPr>
        <p:spPr>
          <a:xfrm flipH="1">
            <a:off x="2865120" y="1579264"/>
            <a:ext cx="3008336" cy="59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B93017-B28F-A14C-B554-377F427022F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73456" y="1579264"/>
            <a:ext cx="3532112" cy="69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1D460E-DF5A-C841-8D21-9925E55B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9" y="2215175"/>
            <a:ext cx="5050972" cy="1275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91382-6F14-A54F-80C8-DBBFBE777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8" y="3749374"/>
            <a:ext cx="5050972" cy="1172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860072-361C-B343-B90E-9F5CFAD29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845" y="2203508"/>
            <a:ext cx="4798423" cy="12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1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7F7F14-B4EB-2F43-B80E-70B3FF3B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0" y="1869267"/>
            <a:ext cx="3146794" cy="1321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42EB9-E1AE-B24B-B1F5-C391615DF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16" y="593355"/>
            <a:ext cx="5050972" cy="1275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FACAD-DF7B-8946-8BA3-1976F0BD8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316" y="2088454"/>
            <a:ext cx="5050972" cy="1172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4D03A-7F29-1849-9EE6-A845BA951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590" y="3578881"/>
            <a:ext cx="4798423" cy="1299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6F9B70-E7C3-0144-AA0E-31672493B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812" y="496081"/>
            <a:ext cx="2277326" cy="1109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F0D27-ACC2-2B42-8E26-34140789F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2316" y="3144199"/>
            <a:ext cx="1041684" cy="2105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D2981-5695-5945-B0E2-45E5539A6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8650" y="2355142"/>
            <a:ext cx="2969649" cy="1073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DA14F9-3564-0D4E-BDBF-1FDF1FF1DB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8950" y="5077501"/>
            <a:ext cx="6374675" cy="12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292E6-8027-C848-9FFC-437B9D74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879" y="171980"/>
            <a:ext cx="3146794" cy="1321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82340B-B251-6842-9628-B573A0352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8" y="2305339"/>
            <a:ext cx="3873533" cy="97848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3DF11B-1A4D-5D41-B207-62706CE2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827" y="2329221"/>
            <a:ext cx="4110897" cy="95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E0137-76AB-4347-A2C0-53F7E3D06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601" y="2329221"/>
            <a:ext cx="3525559" cy="95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3C6C8-99D3-7348-B6D0-6CCD76B49D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8" y="4665465"/>
            <a:ext cx="2277326" cy="11097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2709A-96E3-964C-8A27-E9EE4DCD9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677" y="4665465"/>
            <a:ext cx="1041684" cy="2105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516FD-3C68-8248-B862-060ACE6B0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023" y="5509983"/>
            <a:ext cx="6374675" cy="1281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32706-7609-3341-9062-778BEB72B7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2361" y="4627527"/>
            <a:ext cx="2969649" cy="10738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6E7FE0-5040-9745-BE42-7DAA760618BE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984825" y="1493633"/>
            <a:ext cx="4173451" cy="8117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ECD4D0-6E52-3A46-B089-23A296079A6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158276" y="1493633"/>
            <a:ext cx="0" cy="8355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9307A5-883C-CF44-8621-5024E359F0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158276" y="1493633"/>
            <a:ext cx="4027105" cy="8355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1133085-7860-0C41-ADF9-3A11F3294640}"/>
              </a:ext>
            </a:extLst>
          </p:cNvPr>
          <p:cNvSpPr/>
          <p:nvPr/>
        </p:nvSpPr>
        <p:spPr>
          <a:xfrm rot="16200000">
            <a:off x="6040106" y="-682146"/>
            <a:ext cx="233706" cy="10398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8D8A88-D403-D34A-A805-351FAA404A5E}"/>
              </a:ext>
            </a:extLst>
          </p:cNvPr>
          <p:cNvCxnSpPr>
            <a:cxnSpLocks/>
            <a:stCxn id="21" idx="1"/>
            <a:endCxn id="4" idx="2"/>
          </p:cNvCxnSpPr>
          <p:nvPr/>
        </p:nvCxnSpPr>
        <p:spPr>
          <a:xfrm flipV="1">
            <a:off x="6156960" y="3283820"/>
            <a:ext cx="1316" cy="11161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B04BE5-0F15-B742-BB7A-1C9A285B03E2}"/>
              </a:ext>
            </a:extLst>
          </p:cNvPr>
          <p:cNvCxnSpPr>
            <a:stCxn id="21" idx="1"/>
            <a:endCxn id="3" idx="2"/>
          </p:cNvCxnSpPr>
          <p:nvPr/>
        </p:nvCxnSpPr>
        <p:spPr>
          <a:xfrm flipH="1" flipV="1">
            <a:off x="1984825" y="3283821"/>
            <a:ext cx="4172135" cy="11161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58FA88-6C5B-774A-8067-D8D5AC48156B}"/>
              </a:ext>
            </a:extLst>
          </p:cNvPr>
          <p:cNvCxnSpPr>
            <a:stCxn id="21" idx="1"/>
            <a:endCxn id="5" idx="2"/>
          </p:cNvCxnSpPr>
          <p:nvPr/>
        </p:nvCxnSpPr>
        <p:spPr>
          <a:xfrm flipV="1">
            <a:off x="6156960" y="3283820"/>
            <a:ext cx="4028421" cy="11161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5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9FCBC-443B-644E-9AAA-6311D623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30" y="870296"/>
            <a:ext cx="3873533" cy="97848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564257-5A84-854F-8400-EB8FCB9B8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30" y="2432151"/>
            <a:ext cx="4110897" cy="95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9D8883-D0DF-2546-B7F7-F12A87D33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539" y="4020855"/>
            <a:ext cx="3525559" cy="95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8306AA-00BE-9044-A761-8EE4C9C96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" y="1759646"/>
            <a:ext cx="2759141" cy="2290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ED468-718B-0E4C-BF56-E737FF97C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2632" y="358455"/>
            <a:ext cx="2277326" cy="11097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80154-9371-BF4C-BCB7-D0EAD4019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3894" y="1768637"/>
            <a:ext cx="955102" cy="1930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8D6F53-4211-6D43-A118-0E3AFA1306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9759" y="5365221"/>
            <a:ext cx="5634095" cy="1132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D611E3-3AFC-6341-AFF9-9177A6A152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1604" y="4012962"/>
            <a:ext cx="2969649" cy="10738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A83CA8-BCD3-F843-88D1-D43BE8E66742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2863644" y="1359537"/>
            <a:ext cx="462186" cy="154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602CAD-03B2-7C4B-B163-A53C923C7EB0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2863644" y="2904824"/>
            <a:ext cx="462186" cy="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1BE9E0-C411-1143-B6AE-4528262B9E64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863644" y="2904824"/>
            <a:ext cx="470895" cy="159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B86A11DF-69AF-FB4C-9B47-42647965FBB4}"/>
              </a:ext>
            </a:extLst>
          </p:cNvPr>
          <p:cNvSpPr/>
          <p:nvPr/>
        </p:nvSpPr>
        <p:spPr>
          <a:xfrm>
            <a:off x="8691982" y="435428"/>
            <a:ext cx="225595" cy="4929793"/>
          </a:xfrm>
          <a:prstGeom prst="leftBrace">
            <a:avLst/>
          </a:prstGeom>
          <a:solidFill>
            <a:schemeClr val="bg1"/>
          </a:solidFill>
          <a:ln w="25400" cap="rnd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92CE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E32619-7B23-E341-80F2-D940D9406FA4}"/>
              </a:ext>
            </a:extLst>
          </p:cNvPr>
          <p:cNvCxnSpPr>
            <a:stCxn id="43" idx="1"/>
            <a:endCxn id="2" idx="3"/>
          </p:cNvCxnSpPr>
          <p:nvPr/>
        </p:nvCxnSpPr>
        <p:spPr>
          <a:xfrm flipH="1" flipV="1">
            <a:off x="7199363" y="1359537"/>
            <a:ext cx="1492619" cy="154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3F4F48-E375-3E47-9E49-BD46A8959C2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436727" y="2900325"/>
            <a:ext cx="1255255" cy="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3A9ED3-FA05-4349-AFDD-9517B3EC4D4F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860098" y="2921392"/>
            <a:ext cx="1831884" cy="157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5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Miao Cai</dc:creator>
  <cp:lastModifiedBy>Miao Cai</cp:lastModifiedBy>
  <cp:revision>12</cp:revision>
  <dcterms:created xsi:type="dcterms:W3CDTF">2019-08-07T04:51:31Z</dcterms:created>
  <dcterms:modified xsi:type="dcterms:W3CDTF">2019-08-13T03:37:33Z</dcterms:modified>
</cp:coreProperties>
</file>