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0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4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0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7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1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9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4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4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4850E-9500-4147-9842-A263B6E275B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08792" y="3218688"/>
            <a:ext cx="868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34856" y="3218688"/>
            <a:ext cx="7406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6664" y="317090"/>
            <a:ext cx="2706624" cy="1021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Unobserved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664" y="3145711"/>
            <a:ext cx="270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hour at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7520" y="5155529"/>
            <a:ext cx="271576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speed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7520" y="4012120"/>
            <a:ext cx="27066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lanes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6664" y="1460498"/>
            <a:ext cx="2706624" cy="1021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Fatigue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driving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7472" y="1185556"/>
            <a:ext cx="1289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7472" y="4300612"/>
            <a:ext cx="1289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level</a:t>
            </a: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1636776" y="827868"/>
            <a:ext cx="1389888" cy="54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1636776" y="1370222"/>
            <a:ext cx="1389888" cy="60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7" idx="1"/>
          </p:cNvCxnSpPr>
          <p:nvPr/>
        </p:nvCxnSpPr>
        <p:spPr>
          <a:xfrm flipV="1">
            <a:off x="1636776" y="3468877"/>
            <a:ext cx="1389888" cy="101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9" idx="1"/>
          </p:cNvCxnSpPr>
          <p:nvPr/>
        </p:nvCxnSpPr>
        <p:spPr>
          <a:xfrm flipV="1">
            <a:off x="1636776" y="4473785"/>
            <a:ext cx="1380744" cy="1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8" idx="1"/>
          </p:cNvCxnSpPr>
          <p:nvPr/>
        </p:nvCxnSpPr>
        <p:spPr>
          <a:xfrm>
            <a:off x="1636776" y="4485278"/>
            <a:ext cx="1380744" cy="140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5" idx="1"/>
          </p:cNvCxnSpPr>
          <p:nvPr/>
        </p:nvCxnSpPr>
        <p:spPr>
          <a:xfrm>
            <a:off x="5733288" y="827868"/>
            <a:ext cx="3401568" cy="257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5" idx="1"/>
          </p:cNvCxnSpPr>
          <p:nvPr/>
        </p:nvCxnSpPr>
        <p:spPr>
          <a:xfrm>
            <a:off x="5733288" y="1971276"/>
            <a:ext cx="3401568" cy="143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5" idx="1"/>
          </p:cNvCxnSpPr>
          <p:nvPr/>
        </p:nvCxnSpPr>
        <p:spPr>
          <a:xfrm flipV="1">
            <a:off x="5733288" y="3403354"/>
            <a:ext cx="3401568" cy="6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5" idx="1"/>
          </p:cNvCxnSpPr>
          <p:nvPr/>
        </p:nvCxnSpPr>
        <p:spPr>
          <a:xfrm flipV="1">
            <a:off x="5724144" y="3403354"/>
            <a:ext cx="3410712" cy="107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  <a:endCxn id="5" idx="1"/>
          </p:cNvCxnSpPr>
          <p:nvPr/>
        </p:nvCxnSpPr>
        <p:spPr>
          <a:xfrm flipV="1">
            <a:off x="5733288" y="3403354"/>
            <a:ext cx="3401568" cy="249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9875520" y="3403354"/>
            <a:ext cx="103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92240" y="1214906"/>
            <a:ext cx="187452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96812" y="4548548"/>
            <a:ext cx="1869948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models</a:t>
            </a:r>
          </a:p>
        </p:txBody>
      </p:sp>
    </p:spTree>
    <p:extLst>
      <p:ext uri="{BB962C8B-B14F-4D97-AF65-F5344CB8AC3E}">
        <p14:creationId xmlns:p14="http://schemas.microsoft.com/office/powerpoint/2010/main" val="44386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Miao Cai</dc:creator>
  <cp:lastModifiedBy>Miao Cai</cp:lastModifiedBy>
  <cp:revision>5</cp:revision>
  <dcterms:created xsi:type="dcterms:W3CDTF">2019-08-14T01:06:44Z</dcterms:created>
  <dcterms:modified xsi:type="dcterms:W3CDTF">2019-08-14T01:36:19Z</dcterms:modified>
</cp:coreProperties>
</file>