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1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CBC7-D7AB-7345-9785-DB1F2FE5600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5971-D591-7E41-9749-23BB0CE2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3DA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Lucida Sans" panose="020B0602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imiao0714/SLU-JESIE-2019-Mia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5j4QyejvRA" TargetMode="External"/><Relationship Id="rId2" Type="http://schemas.openxmlformats.org/officeDocument/2006/relationships/hyperlink" Target="https://www.youtube.com/watch?v=DsJTjsGHa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h36UzEEnS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aimiao0714.com" TargetMode="External"/><Relationship Id="rId2" Type="http://schemas.openxmlformats.org/officeDocument/2006/relationships/hyperlink" Target="mailto:miao.cai@slu.edu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3D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5400" b="1" dirty="0">
                <a:solidFill>
                  <a:srgbClr val="003D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elcome to SLU!</a:t>
            </a:r>
            <a:endParaRPr lang="en-US" sz="5400" b="1" dirty="0">
              <a:solidFill>
                <a:srgbClr val="003D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Group 2 TA: Miao Cai</a:t>
            </a:r>
          </a:p>
        </p:txBody>
      </p:sp>
    </p:spTree>
    <p:extLst>
      <p:ext uri="{BB962C8B-B14F-4D97-AF65-F5344CB8AC3E}">
        <p14:creationId xmlns:p14="http://schemas.microsoft.com/office/powerpoint/2010/main" val="402829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1262" y="4055944"/>
            <a:ext cx="2433111" cy="1134892"/>
          </a:xfrm>
        </p:spPr>
        <p:txBody>
          <a:bodyPr>
            <a:normAutofit/>
          </a:bodyPr>
          <a:lstStyle/>
          <a:p>
            <a:r>
              <a:rPr lang="en-US" sz="1800" b="0" dirty="0"/>
              <a:t>2010 Freshman</a:t>
            </a:r>
          </a:p>
          <a:p>
            <a:r>
              <a:rPr lang="en-US" sz="1800" b="0" dirty="0"/>
              <a:t>2014 Undergraduate</a:t>
            </a:r>
          </a:p>
          <a:p>
            <a:r>
              <a:rPr lang="en-US" sz="1800" b="0" dirty="0"/>
              <a:t>2017 Master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68" y="1556040"/>
            <a:ext cx="2075295" cy="2075295"/>
          </a:xfrm>
        </p:spPr>
      </p:pic>
      <p:sp>
        <p:nvSpPr>
          <p:cNvPr id="11" name="TextBox 10"/>
          <p:cNvSpPr txBox="1"/>
          <p:nvPr/>
        </p:nvSpPr>
        <p:spPr>
          <a:xfrm>
            <a:off x="3121891" y="4203727"/>
            <a:ext cx="2826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 doctoral student in biostatistics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Bayesian statistics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Traffic safety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63" y="1556040"/>
            <a:ext cx="2075295" cy="20752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8218" y="4204909"/>
            <a:ext cx="3195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Biostatistician at </a:t>
            </a:r>
          </a:p>
          <a:p>
            <a:r>
              <a:rPr lang="en-US" dirty="0"/>
              <a:t>Department of Veteran Affairs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Clinical epidemiology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Health policy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6411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24744"/>
          </a:xfrm>
        </p:spPr>
        <p:txBody>
          <a:bodyPr>
            <a:normAutofit lnSpcReduction="10000"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Who are you?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Major in school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Why did you choose to come to this program?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What do you hope to do in St. Louis before leaving?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What is something special about you? </a:t>
            </a:r>
          </a:p>
        </p:txBody>
      </p:sp>
    </p:spTree>
    <p:extLst>
      <p:ext uri="{BB962C8B-B14F-4D97-AF65-F5344CB8AC3E}">
        <p14:creationId xmlns:p14="http://schemas.microsoft.com/office/powerpoint/2010/main" val="24525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6273"/>
          </a:xfrm>
        </p:spPr>
        <p:txBody>
          <a:bodyPr>
            <a:normAutofit/>
          </a:bodyPr>
          <a:lstStyle/>
          <a:p>
            <a:r>
              <a:rPr lang="en-US" sz="2800" dirty="0"/>
              <a:t>Feel safe and </a:t>
            </a:r>
            <a:r>
              <a:rPr lang="en" sz="2800" dirty="0"/>
              <a:t>comfortable to share, ask questions, learn, develop skills, and grow as students. </a:t>
            </a:r>
          </a:p>
          <a:p>
            <a:r>
              <a:rPr lang="en" sz="2800" dirty="0"/>
              <a:t>Most importantly, </a:t>
            </a:r>
            <a:r>
              <a:rPr lang="en" sz="2800" b="1" dirty="0">
                <a:solidFill>
                  <a:srgbClr val="003DA5"/>
                </a:solidFill>
              </a:rPr>
              <a:t>enjoy yourself</a:t>
            </a:r>
            <a:r>
              <a:rPr lang="en" sz="2800" dirty="0"/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036" y="3590934"/>
            <a:ext cx="334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1150">
              <a:spcBef>
                <a:spcPts val="1600"/>
              </a:spcBef>
              <a:buSzPts val="1300"/>
              <a:buChar char="●"/>
            </a:pPr>
            <a:r>
              <a:rPr lang="en-US" sz="2800" dirty="0"/>
              <a:t>Respect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Patience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Understanding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7237" y="3507806"/>
            <a:ext cx="43595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Listening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Being prepared for class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800" dirty="0"/>
              <a:t>Taking care of ourselves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727" y="5492965"/>
            <a:ext cx="534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https://github.com/caimiao0714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726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Every day: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Check-in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Discuss class topics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Discuss how things are going in St. Louis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Discuss any problems, questions, concerns</a:t>
            </a:r>
          </a:p>
          <a:p>
            <a:pPr marL="457200" lvl="0" indent="-311150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2000" dirty="0"/>
              <a:t>Lab activities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Topics:</a:t>
            </a:r>
          </a:p>
          <a:p>
            <a:pPr marL="457200" lvl="0" indent="-311150">
              <a:spcBef>
                <a:spcPts val="600"/>
              </a:spcBef>
              <a:buSzPts val="1300"/>
              <a:buChar char="●"/>
            </a:pPr>
            <a:r>
              <a:rPr lang="en-US" sz="2000" dirty="0"/>
              <a:t>Global health</a:t>
            </a:r>
          </a:p>
          <a:p>
            <a:pPr marL="457200" lvl="0" indent="-311150">
              <a:spcBef>
                <a:spcPts val="600"/>
              </a:spcBef>
              <a:buSzPts val="1300"/>
              <a:buChar char="●"/>
            </a:pPr>
            <a:r>
              <a:rPr lang="en-US" sz="2000" dirty="0"/>
              <a:t>Communication of health information</a:t>
            </a:r>
          </a:p>
          <a:p>
            <a:pPr marL="457200" lvl="0" indent="-311150">
              <a:spcBef>
                <a:spcPts val="600"/>
              </a:spcBef>
              <a:buSzPts val="1300"/>
              <a:buChar char="●"/>
            </a:pPr>
            <a:r>
              <a:rPr lang="en-US" sz="2000" dirty="0"/>
              <a:t>Understanding and conducting research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Activities:</a:t>
            </a:r>
          </a:p>
          <a:p>
            <a:pPr marL="457200" lvl="0" indent="-311150">
              <a:spcBef>
                <a:spcPts val="1600"/>
              </a:spcBef>
              <a:buSzPts val="1300"/>
              <a:buChar char="●"/>
            </a:pPr>
            <a:r>
              <a:rPr lang="en-US" sz="2000" dirty="0"/>
              <a:t>Storyboard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000" dirty="0"/>
              <a:t>Public Service Announcements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en-US" sz="2000" dirty="0"/>
              <a:t>Group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3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Louis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hlink"/>
                </a:solidFill>
                <a:hlinkClick r:id="rId2"/>
              </a:rPr>
              <a:t>Things to do in St. Louis</a:t>
            </a:r>
            <a:endParaRPr lang="en-US" dirty="0"/>
          </a:p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Great places in St. Louis</a:t>
            </a:r>
            <a:endParaRPr lang="en-US" dirty="0"/>
          </a:p>
          <a:p>
            <a:r>
              <a:rPr lang="en-US" u="sng" dirty="0">
                <a:solidFill>
                  <a:schemeClr val="hlink"/>
                </a:solidFill>
                <a:hlinkClick r:id="rId4"/>
              </a:rPr>
              <a:t>St. Louis Zoo</a:t>
            </a:r>
            <a:endParaRPr lang="en-US" dirty="0"/>
          </a:p>
          <a:p>
            <a:r>
              <a:rPr lang="en-US" dirty="0"/>
              <a:t>Getting around St. Louis</a:t>
            </a:r>
          </a:p>
        </p:txBody>
      </p:sp>
    </p:spTree>
    <p:extLst>
      <p:ext uri="{BB962C8B-B14F-4D97-AF65-F5344CB8AC3E}">
        <p14:creationId xmlns:p14="http://schemas.microsoft.com/office/powerpoint/2010/main" val="218316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Tomorrow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For lab, please bring </a:t>
            </a:r>
            <a:r>
              <a:rPr lang="en-US" sz="2800" b="1" dirty="0">
                <a:solidFill>
                  <a:srgbClr val="003DA5"/>
                </a:solidFill>
              </a:rPr>
              <a:t>4 items </a:t>
            </a:r>
            <a:r>
              <a:rPr lang="en-US" sz="2800" dirty="0"/>
              <a:t>that represent </a:t>
            </a:r>
            <a:r>
              <a:rPr lang="en-US" sz="2800" b="1" dirty="0">
                <a:solidFill>
                  <a:srgbClr val="003DA5"/>
                </a:solidFill>
              </a:rPr>
              <a:t>YOU</a:t>
            </a:r>
            <a:r>
              <a:rPr lang="en-US" sz="2800" dirty="0"/>
              <a:t>!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800" dirty="0"/>
              <a:t>This can be an object, a picture, a photo, a word, a concept…….anything!</a:t>
            </a:r>
          </a:p>
        </p:txBody>
      </p:sp>
    </p:spTree>
    <p:extLst>
      <p:ext uri="{BB962C8B-B14F-4D97-AF65-F5344CB8AC3E}">
        <p14:creationId xmlns:p14="http://schemas.microsoft.com/office/powerpoint/2010/main" val="30298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 for any reason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3412" y="2701348"/>
            <a:ext cx="3781570" cy="2563380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miao.cai@slu.edu</a:t>
            </a:r>
            <a:endParaRPr lang="en-US" sz="2800" dirty="0"/>
          </a:p>
          <a:p>
            <a:r>
              <a:rPr lang="en-US" sz="2800" dirty="0"/>
              <a:t>+1(314)326-8418</a:t>
            </a:r>
          </a:p>
          <a:p>
            <a:r>
              <a:rPr lang="en-US" sz="2800" dirty="0"/>
              <a:t>Salus center 484</a:t>
            </a:r>
          </a:p>
          <a:p>
            <a:r>
              <a:rPr lang="en-US" sz="2800" dirty="0">
                <a:hlinkClick r:id="rId3" action="ppaction://hlinkfile"/>
              </a:rPr>
              <a:t>caimiao0714.com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58" y="2391063"/>
            <a:ext cx="3582555" cy="3582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74673" y="1600200"/>
            <a:ext cx="790863" cy="790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7509" y="1734022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</a:t>
            </a:r>
            <a:r>
              <a:rPr lang="en-US" sz="2800" dirty="0" err="1"/>
              <a:t>wechat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575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23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 comments, concerns?</a:t>
            </a:r>
          </a:p>
        </p:txBody>
      </p:sp>
    </p:spTree>
    <p:extLst>
      <p:ext uri="{BB962C8B-B14F-4D97-AF65-F5344CB8AC3E}">
        <p14:creationId xmlns:p14="http://schemas.microsoft.com/office/powerpoint/2010/main" val="24249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imes New Roman"/>
        <a:ea typeface="宋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242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Cambria</vt:lpstr>
      <vt:lpstr>Lucida Sans</vt:lpstr>
      <vt:lpstr>Times New Roman</vt:lpstr>
      <vt:lpstr>Office Theme</vt:lpstr>
      <vt:lpstr>Welcome to SLU!</vt:lpstr>
      <vt:lpstr>About me</vt:lpstr>
      <vt:lpstr>About you</vt:lpstr>
      <vt:lpstr>Guidelines</vt:lpstr>
      <vt:lpstr>Schedules</vt:lpstr>
      <vt:lpstr>St. Louis</vt:lpstr>
      <vt:lpstr>Tomorrow</vt:lpstr>
      <vt:lpstr>Contact me for any reason</vt:lpstr>
      <vt:lpstr>Questions, comments, concerns?</vt:lpstr>
    </vt:vector>
  </TitlesOfParts>
  <Company>Saint Louis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Casey</dc:creator>
  <cp:lastModifiedBy>Miao Cai</cp:lastModifiedBy>
  <cp:revision>16</cp:revision>
  <dcterms:created xsi:type="dcterms:W3CDTF">2015-12-04T20:59:58Z</dcterms:created>
  <dcterms:modified xsi:type="dcterms:W3CDTF">2019-07-17T03:10:03Z</dcterms:modified>
</cp:coreProperties>
</file>