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D299-0552-4FBE-BB6A-647B50683A31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7456-1A90-4CF4-A4D0-D54E6C56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48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D299-0552-4FBE-BB6A-647B50683A31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7456-1A90-4CF4-A4D0-D54E6C56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1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D299-0552-4FBE-BB6A-647B50683A31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7456-1A90-4CF4-A4D0-D54E6C56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D299-0552-4FBE-BB6A-647B50683A31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7456-1A90-4CF4-A4D0-D54E6C56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8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D299-0552-4FBE-BB6A-647B50683A31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7456-1A90-4CF4-A4D0-D54E6C56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4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D299-0552-4FBE-BB6A-647B50683A31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7456-1A90-4CF4-A4D0-D54E6C56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0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D299-0552-4FBE-BB6A-647B50683A31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7456-1A90-4CF4-A4D0-D54E6C56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D299-0552-4FBE-BB6A-647B50683A31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7456-1A90-4CF4-A4D0-D54E6C56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D299-0552-4FBE-BB6A-647B50683A31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7456-1A90-4CF4-A4D0-D54E6C56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7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D299-0552-4FBE-BB6A-647B50683A31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7456-1A90-4CF4-A4D0-D54E6C56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D299-0552-4FBE-BB6A-647B50683A31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7456-1A90-4CF4-A4D0-D54E6C56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1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ED299-0552-4FBE-BB6A-647B50683A31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7456-1A90-4CF4-A4D0-D54E6C56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6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51520" y="209997"/>
            <a:ext cx="3168352" cy="227142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100" b="1" dirty="0" err="1">
                <a:solidFill>
                  <a:schemeClr val="tx1"/>
                </a:solidFill>
              </a:rPr>
              <a:t>S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pringboot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Restful, 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Dhtmlx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100" b="1" dirty="0" err="1">
                <a:solidFill>
                  <a:schemeClr val="tx1"/>
                </a:solidFill>
              </a:rPr>
              <a:t>J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query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Swagger, JPA, H2DB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HARDCARY\Desktop\개개비\s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847" y="982603"/>
            <a:ext cx="648072" cy="71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RDCARY\Desktop\개개비\b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42" y="982603"/>
            <a:ext cx="8858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RDCARY\Desktop\개개비\swagg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42" y="1381195"/>
            <a:ext cx="1184907" cy="31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RDCARY\Desktop\개개비\dhtml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4" y="982603"/>
            <a:ext cx="688851" cy="71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순서도: 자기 디스크 16"/>
          <p:cNvSpPr/>
          <p:nvPr/>
        </p:nvSpPr>
        <p:spPr>
          <a:xfrm>
            <a:off x="2558702" y="1868349"/>
            <a:ext cx="619746" cy="4805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H2DB</a:t>
            </a:r>
            <a:endParaRPr lang="ko-KR" altLang="en-US" sz="1200" b="1" dirty="0"/>
          </a:p>
        </p:txBody>
      </p:sp>
      <p:cxnSp>
        <p:nvCxnSpPr>
          <p:cNvPr id="22" name="꺾인 연결선 21"/>
          <p:cNvCxnSpPr/>
          <p:nvPr/>
        </p:nvCxnSpPr>
        <p:spPr>
          <a:xfrm rot="16200000" flipH="1">
            <a:off x="1879152" y="1672209"/>
            <a:ext cx="432000" cy="540000"/>
          </a:xfrm>
          <a:prstGeom prst="bentConnector2">
            <a:avLst/>
          </a:prstGeom>
          <a:ln w="571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8532" y="190410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JPA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932184" y="405747"/>
            <a:ext cx="1296000" cy="1583093"/>
            <a:chOff x="5004048" y="386211"/>
            <a:chExt cx="1296000" cy="1583093"/>
          </a:xfrm>
        </p:grpSpPr>
        <p:pic>
          <p:nvPicPr>
            <p:cNvPr id="1030" name="Picture 6" descr="C:\Users\HARDCARY\Desktop\개개비\gi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386211"/>
              <a:ext cx="1296000" cy="114573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HARDCARY\Desktop\개개비\travis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548672"/>
              <a:ext cx="1296000" cy="420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7422704" y="137989"/>
            <a:ext cx="1541784" cy="204311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</a:rPr>
              <a:t>EC2, EDS, Docker, 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CodeDeploy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S3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032" name="Picture 8" descr="C:\Users\HARDCARY\Desktop\개개비\ec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692" y="808659"/>
            <a:ext cx="5810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ARDCARY\Desktop\개개비\s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49" y="1420682"/>
            <a:ext cx="5048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ARDCARY\Desktop\개개비\codedploy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413" y="1434506"/>
            <a:ext cx="790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HARDCARY\Desktop\개개비\dock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496" y="890068"/>
            <a:ext cx="4572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HARDCARY\Desktop\개개비\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87" y="570038"/>
            <a:ext cx="11144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HARDCARY\Desktop\개개비\dockerhub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428" y="3159621"/>
            <a:ext cx="1276350" cy="11334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3" descr="C:\Users\HARDCARY\Desktop\개개비\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32940" y="2264221"/>
            <a:ext cx="11144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/>
          <p:cNvCxnSpPr/>
          <p:nvPr/>
        </p:nvCxnSpPr>
        <p:spPr>
          <a:xfrm flipH="1" flipV="1">
            <a:off x="8193596" y="2258219"/>
            <a:ext cx="7007" cy="81074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97565" y="2302272"/>
            <a:ext cx="81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Docker </a:t>
            </a:r>
          </a:p>
          <a:p>
            <a:r>
              <a:rPr lang="en-US" altLang="ko-KR" sz="1200" b="1" dirty="0" smtClean="0"/>
              <a:t>Remote </a:t>
            </a:r>
          </a:p>
          <a:p>
            <a:r>
              <a:rPr lang="en-US" altLang="ko-KR" sz="1200" b="1" dirty="0" err="1" smtClean="0"/>
              <a:t>Api</a:t>
            </a:r>
            <a:endParaRPr lang="ko-KR" altLang="en-US" sz="1200" b="1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491880" y="1052736"/>
            <a:ext cx="132154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C:\Users\HARDCARY\Desktop\개개비\coll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12" y="3317344"/>
            <a:ext cx="1534976" cy="392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HARDCARY\Desktop\개개비\sl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315469"/>
            <a:ext cx="1133475" cy="390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3" descr="C:\Users\HARDCARY\Desktop\개개비\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73135">
            <a:off x="6187260" y="2222098"/>
            <a:ext cx="11144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3" descr="C:\Users\HARDCARY\Desktop\개개비\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23536">
            <a:off x="3758588" y="2258697"/>
            <a:ext cx="11144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29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HARDCARY</dc:creator>
  <cp:lastModifiedBy>HARDCARY</cp:lastModifiedBy>
  <cp:revision>6</cp:revision>
  <dcterms:created xsi:type="dcterms:W3CDTF">2018-06-26T04:10:19Z</dcterms:created>
  <dcterms:modified xsi:type="dcterms:W3CDTF">2018-06-26T05:23:18Z</dcterms:modified>
</cp:coreProperties>
</file>