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12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CE5B90-E2DB-E323-0BA7-2529F422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ko-Kore-KR" dirty="0"/>
              <a:t>LID-DS </a:t>
            </a:r>
            <a:r>
              <a:rPr kumimoji="1" lang="ko-KR" altLang="en-US" dirty="0"/>
              <a:t>보고서</a:t>
            </a:r>
            <a:endParaRPr kumimoji="1" lang="ko-Kore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FB98C-5B76-1D2C-2301-F9286D237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2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25694E-CF65-579E-1F9F-AAA90BAE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139687"/>
            <a:ext cx="7531100" cy="48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진행 상황</a:t>
            </a: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Word2Vec</a:t>
            </a:r>
            <a:r>
              <a:rPr kumimoji="1" lang="ko-KR" altLang="en-US" sz="1400" dirty="0">
                <a:latin typeface="+mj-lt"/>
              </a:rPr>
              <a:t>의 파라미터를 조정하여 </a:t>
            </a:r>
            <a:r>
              <a:rPr kumimoji="1" lang="en-US" altLang="ko-KR" sz="1400" dirty="0">
                <a:latin typeface="+mj-lt"/>
              </a:rPr>
              <a:t>Conv1d-LSTM Autoencoder </a:t>
            </a:r>
            <a:r>
              <a:rPr kumimoji="1" lang="ko-KR" altLang="en-US" sz="1400" dirty="0">
                <a:latin typeface="+mj-lt"/>
              </a:rPr>
              <a:t>실험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ore-KR" sz="1400" dirty="0" err="1">
                <a:latin typeface="+mj-lt"/>
              </a:rPr>
              <a:t>Keras</a:t>
            </a:r>
            <a:r>
              <a:rPr kumimoji="1" lang="ko-Kore-KR" altLang="en-US" sz="1400" dirty="0">
                <a:latin typeface="+mj-lt"/>
              </a:rPr>
              <a:t>의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fit</a:t>
            </a:r>
            <a:r>
              <a:rPr kumimoji="1" lang="ko-KR" altLang="en-US" sz="1400" dirty="0">
                <a:latin typeface="+mj-lt"/>
              </a:rPr>
              <a:t>의 한계로 인해</a:t>
            </a:r>
            <a:r>
              <a:rPr kumimoji="1" lang="en-US" altLang="ko-KR" sz="1400" dirty="0">
                <a:latin typeface="+mj-lt"/>
              </a:rPr>
              <a:t>(</a:t>
            </a:r>
            <a:r>
              <a:rPr kumimoji="1" lang="ko-KR" altLang="en-US" sz="1400" dirty="0">
                <a:latin typeface="+mj-lt"/>
              </a:rPr>
              <a:t>모든 데이터를 </a:t>
            </a:r>
            <a:r>
              <a:rPr kumimoji="1" lang="en-US" altLang="ko-KR" sz="1400" dirty="0">
                <a:latin typeface="+mj-lt"/>
              </a:rPr>
              <a:t>RAM</a:t>
            </a:r>
            <a:r>
              <a:rPr kumimoji="1" lang="ko-KR" altLang="en-US" sz="1400" dirty="0">
                <a:latin typeface="+mj-lt"/>
              </a:rPr>
              <a:t>에 올림</a:t>
            </a:r>
            <a:r>
              <a:rPr kumimoji="1" lang="en-US" altLang="ko-KR" sz="1400" dirty="0">
                <a:latin typeface="+mj-lt"/>
              </a:rPr>
              <a:t>)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 err="1">
                <a:latin typeface="+mj-lt"/>
              </a:rPr>
              <a:t>Pytorch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사용하여 실험하였지만 </a:t>
            </a:r>
            <a:r>
              <a:rPr kumimoji="1" lang="en-US" altLang="ko-KR" sz="1400" dirty="0" err="1">
                <a:latin typeface="+mj-lt"/>
              </a:rPr>
              <a:t>Pytorch</a:t>
            </a:r>
            <a:r>
              <a:rPr kumimoji="1" lang="ko-KR" altLang="en-US" sz="1400" dirty="0">
                <a:latin typeface="+mj-lt"/>
              </a:rPr>
              <a:t>에서 똑같이 구현하여도 성능이 저하되는 문제</a:t>
            </a:r>
            <a:r>
              <a:rPr kumimoji="1" lang="en-US" altLang="ko-KR" sz="1400" dirty="0">
                <a:latin typeface="+mj-lt"/>
              </a:rPr>
              <a:t> </a:t>
            </a:r>
            <a:r>
              <a:rPr kumimoji="1" lang="ko-KR" altLang="en-US" sz="1400" dirty="0">
                <a:latin typeface="+mj-lt"/>
              </a:rPr>
              <a:t>발생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이를 해결하려고 하였으나 실패하여 </a:t>
            </a:r>
            <a:r>
              <a:rPr kumimoji="1" lang="en-US" altLang="ko-KR" sz="1400" dirty="0" err="1">
                <a:latin typeface="+mj-lt"/>
              </a:rPr>
              <a:t>keras</a:t>
            </a:r>
            <a:r>
              <a:rPr kumimoji="1" lang="ko-KR" altLang="en-US" sz="1400" dirty="0">
                <a:latin typeface="+mj-lt"/>
              </a:rPr>
              <a:t>에서도 </a:t>
            </a:r>
            <a:r>
              <a:rPr kumimoji="1" lang="en-US" altLang="ko-KR" sz="1400" dirty="0" err="1">
                <a:latin typeface="+mj-lt"/>
              </a:rPr>
              <a:t>pytorch</a:t>
            </a:r>
            <a:r>
              <a:rPr kumimoji="1" lang="ko-KR" altLang="en-US" sz="1400" dirty="0">
                <a:latin typeface="+mj-lt"/>
              </a:rPr>
              <a:t>와 유사한 </a:t>
            </a:r>
            <a:r>
              <a:rPr kumimoji="1" lang="en-US" altLang="ko-KR" sz="1400" dirty="0" err="1">
                <a:latin typeface="+mj-lt"/>
              </a:rPr>
              <a:t>Dataloader</a:t>
            </a:r>
            <a:r>
              <a:rPr kumimoji="1" lang="en-US" altLang="ko-KR" sz="1400" dirty="0">
                <a:latin typeface="+mj-lt"/>
              </a:rPr>
              <a:t>(</a:t>
            </a:r>
            <a:r>
              <a:rPr kumimoji="1" lang="en-US" altLang="ko-KR" sz="1400" dirty="0" err="1">
                <a:latin typeface="+mj-lt"/>
              </a:rPr>
              <a:t>tensorflow.keras.utils.Sequences</a:t>
            </a:r>
            <a:r>
              <a:rPr kumimoji="1" lang="en-US" altLang="ko-KR" sz="1400" dirty="0">
                <a:latin typeface="+mj-lt"/>
              </a:rPr>
              <a:t>)</a:t>
            </a:r>
            <a:r>
              <a:rPr kumimoji="1" lang="ko-KR" altLang="en-US" sz="1400" dirty="0">
                <a:latin typeface="+mj-lt"/>
              </a:rPr>
              <a:t> 기능을 찾아서 해결</a:t>
            </a: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8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모델 구성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Model : Conv1d-LSTM Autoencoder</a:t>
            </a:r>
          </a:p>
          <a:p>
            <a:pPr>
              <a:buFontTx/>
              <a:buChar char="-"/>
            </a:pPr>
            <a:endParaRPr kumimoji="1" lang="en-US" altLang="ko-KR" sz="14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EF862-8AA7-BE0B-1527-D6815201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58" y="2742803"/>
            <a:ext cx="9895491" cy="35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모델 구성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Batch size = 16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Epoch = 30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 Layer kernel size = 8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Optimizer = </a:t>
            </a:r>
            <a:r>
              <a:rPr kumimoji="1" lang="en-US" altLang="ko-KR" sz="1400" dirty="0" err="1">
                <a:latin typeface="+mj-lt"/>
              </a:rPr>
              <a:t>adam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Initial learning rate = 1e-3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Kernel initializer = Xavier initializer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Activation function = tanh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-&gt;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RNN</a:t>
            </a:r>
            <a:r>
              <a:rPr kumimoji="1" lang="ko-KR" altLang="en-US" sz="1400" dirty="0">
                <a:latin typeface="+mj-lt"/>
              </a:rPr>
              <a:t>에서는 </a:t>
            </a:r>
            <a:r>
              <a:rPr kumimoji="1" lang="en-US" altLang="ko-KR" sz="1400" dirty="0">
                <a:latin typeface="+mj-lt"/>
              </a:rPr>
              <a:t>‘</a:t>
            </a:r>
            <a:r>
              <a:rPr kumimoji="1" lang="en-US" altLang="ko-KR" sz="1400" dirty="0" err="1">
                <a:latin typeface="+mj-lt"/>
              </a:rPr>
              <a:t>relu</a:t>
            </a:r>
            <a:r>
              <a:rPr kumimoji="1" lang="en-US" altLang="ko-KR" sz="1400" dirty="0">
                <a:latin typeface="+mj-lt"/>
              </a:rPr>
              <a:t>’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사용하면 기울기 폭발 문제 발생 가능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Loss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function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MSE</a:t>
            </a:r>
          </a:p>
          <a:p>
            <a:pPr>
              <a:buFontTx/>
              <a:buChar char="-"/>
            </a:pPr>
            <a:r>
              <a:rPr kumimoji="1" lang="en-US" altLang="ko-KR" sz="1400" dirty="0" err="1">
                <a:latin typeface="+mj-lt"/>
              </a:rPr>
              <a:t>EarlyStopping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patience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=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5,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monitor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=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 err="1">
                <a:latin typeface="+mj-lt"/>
              </a:rPr>
              <a:t>val_loss</a:t>
            </a: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2000" dirty="0"/>
              <a:t>공격</a:t>
            </a:r>
            <a:r>
              <a:rPr kumimoji="1" lang="ko-KR" altLang="en-US" sz="2000" dirty="0"/>
              <a:t> 패턴 분류 방법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MSE</a:t>
            </a:r>
            <a:r>
              <a:rPr kumimoji="1" lang="ko-KR" altLang="en-US" sz="1400" dirty="0">
                <a:latin typeface="+mj-lt"/>
              </a:rPr>
              <a:t>로 </a:t>
            </a:r>
            <a:r>
              <a:rPr kumimoji="1" lang="ko-KR" altLang="en-US" sz="1400" dirty="0" err="1">
                <a:latin typeface="+mj-lt"/>
              </a:rPr>
              <a:t>재구현</a:t>
            </a:r>
            <a:r>
              <a:rPr kumimoji="1" lang="ko-KR" altLang="en-US" sz="1400" dirty="0">
                <a:latin typeface="+mj-lt"/>
              </a:rPr>
              <a:t> 오차를 계산한 후 이동평균으로 </a:t>
            </a:r>
            <a:r>
              <a:rPr kumimoji="1" lang="en-US" altLang="ko-KR" sz="1400" dirty="0">
                <a:latin typeface="+mj-lt"/>
              </a:rPr>
              <a:t>error smoothing</a:t>
            </a:r>
            <a:r>
              <a:rPr kumimoji="1" lang="ko-KR" altLang="en-US" sz="1400" dirty="0">
                <a:latin typeface="+mj-lt"/>
              </a:rPr>
              <a:t>작업을 진행한 후 특정 </a:t>
            </a:r>
            <a:r>
              <a:rPr kumimoji="1" lang="en-US" altLang="ko-KR" sz="1400" dirty="0">
                <a:latin typeface="+mj-lt"/>
              </a:rPr>
              <a:t>threshold</a:t>
            </a:r>
            <a:r>
              <a:rPr kumimoji="1" lang="ko-KR" altLang="en-US" sz="1400" dirty="0">
                <a:latin typeface="+mj-lt"/>
              </a:rPr>
              <a:t>값 이상이면 공격이라고 판단</a:t>
            </a:r>
            <a:r>
              <a:rPr kumimoji="1" lang="en-US" altLang="ko-KR" sz="1400" dirty="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kumimoji="1" lang="en-US" altLang="ko-KR" sz="14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219F1-29BB-DACB-0C53-38E40097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9" y="3580538"/>
            <a:ext cx="3657600" cy="1018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EAE4CC-52E2-EAC0-8722-F948E13C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77" y="2927571"/>
            <a:ext cx="32131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8D43E-43C6-9E09-C848-53BAFBCF60EA}"/>
              </a:ext>
            </a:extLst>
          </p:cNvPr>
          <p:cNvSpPr txBox="1"/>
          <p:nvPr/>
        </p:nvSpPr>
        <p:spPr>
          <a:xfrm>
            <a:off x="7515502" y="5340096"/>
            <a:ext cx="113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Error plot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F0A31-6E86-ECF8-BC28-4C516D86E45C}"/>
              </a:ext>
            </a:extLst>
          </p:cNvPr>
          <p:cNvSpPr txBox="1"/>
          <p:nvPr/>
        </p:nvSpPr>
        <p:spPr>
          <a:xfrm>
            <a:off x="2221809" y="5340096"/>
            <a:ext cx="245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Error calculation code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15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성능 평가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Precision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Recall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FPR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456A3-BE4C-A958-0F53-9E34A942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1782499"/>
            <a:ext cx="7772400" cy="39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실험 내용</a:t>
            </a: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264382-4E07-FF04-BC3D-C8D01D66D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2641829"/>
            <a:ext cx="9144000" cy="222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0BCA7-B6E7-5849-91CD-FFD7DAD363F0}"/>
              </a:ext>
            </a:extLst>
          </p:cNvPr>
          <p:cNvSpPr txBox="1"/>
          <p:nvPr/>
        </p:nvSpPr>
        <p:spPr>
          <a:xfrm>
            <a:off x="1517650" y="2107096"/>
            <a:ext cx="10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Word2vec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숫자의 순서는 문장</a:t>
            </a:r>
            <a:r>
              <a:rPr kumimoji="1" lang="en-US" altLang="ko-KR" dirty="0"/>
              <a:t>(System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sequence)</a:t>
            </a:r>
            <a:r>
              <a:rPr kumimoji="1" lang="ko-KR" altLang="en-US" dirty="0"/>
              <a:t>의 길이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83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F45BA0-427A-8DD7-63E5-C266DCA8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868"/>
            <a:ext cx="7772400" cy="41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128745-078A-91C6-88C4-5FEFC3A2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5284"/>
            <a:ext cx="7772400" cy="47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1675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3F3"/>
      </a:lt2>
      <a:accent1>
        <a:srgbClr val="CC6044"/>
      </a:accent1>
      <a:accent2>
        <a:srgbClr val="BA324E"/>
      </a:accent2>
      <a:accent3>
        <a:srgbClr val="CC4499"/>
      </a:accent3>
      <a:accent4>
        <a:srgbClr val="B532BA"/>
      </a:accent4>
      <a:accent5>
        <a:srgbClr val="8E44CC"/>
      </a:accent5>
      <a:accent6>
        <a:srgbClr val="5545C1"/>
      </a:accent6>
      <a:hlink>
        <a:srgbClr val="9A3FBF"/>
      </a:hlink>
      <a:folHlink>
        <a:srgbClr val="7F7F7F"/>
      </a:folHlink>
    </a:clrScheme>
    <a:fontScheme name="Custom 16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177</Words>
  <Application>Microsoft Macintosh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Malgun Gothic Semilight</vt:lpstr>
      <vt:lpstr>Arial</vt:lpstr>
      <vt:lpstr>Avenir Next LT Pro</vt:lpstr>
      <vt:lpstr>PrismaticVTI</vt:lpstr>
      <vt:lpstr>LID-DS 보고서</vt:lpstr>
      <vt:lpstr>진행 상황 </vt:lpstr>
      <vt:lpstr>모델 구성</vt:lpstr>
      <vt:lpstr>모델 구성</vt:lpstr>
      <vt:lpstr>공격 패턴 분류 방법</vt:lpstr>
      <vt:lpstr>성능 평가</vt:lpstr>
      <vt:lpstr>실험 내용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LID-DS 보고서</dc:title>
  <dc:creator>Hello cain</dc:creator>
  <cp:lastModifiedBy>Hello cain</cp:lastModifiedBy>
  <cp:revision>3</cp:revision>
  <dcterms:created xsi:type="dcterms:W3CDTF">2022-09-28T08:10:20Z</dcterms:created>
  <dcterms:modified xsi:type="dcterms:W3CDTF">2022-09-30T07:15:09Z</dcterms:modified>
</cp:coreProperties>
</file>