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na Fernandes" userId="9a4f4376-ffec-4227-87e9-1a0e6b5ec152" providerId="ADAL" clId="{A228E330-E1BF-4E11-BD70-8093E383B666}"/>
    <pc:docChg chg="addSld">
      <pc:chgData name="Caina Fernandes" userId="9a4f4376-ffec-4227-87e9-1a0e6b5ec152" providerId="ADAL" clId="{A228E330-E1BF-4E11-BD70-8093E383B666}" dt="2022-04-18T02:29:52.524" v="0" actId="680"/>
      <pc:docMkLst>
        <pc:docMk/>
      </pc:docMkLst>
      <pc:sldChg chg="new">
        <pc:chgData name="Caina Fernandes" userId="9a4f4376-ffec-4227-87e9-1a0e6b5ec152" providerId="ADAL" clId="{A228E330-E1BF-4E11-BD70-8093E383B666}" dt="2022-04-18T02:29:52.524" v="0" actId="680"/>
        <pc:sldMkLst>
          <pc:docMk/>
          <pc:sldMk cId="810254537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3D9CE-6836-4CA1-8694-E1DC91046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2572C-E3AE-4EC1-B338-213F0A2730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E15EB-E998-403E-81D4-54EC88A5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000B3-169B-4839-8A9A-95F6F690B480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5A648-880C-4DA2-8714-3E1DF588E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BAC17-9A23-4EC7-ABC4-222040A0F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C136-A7CA-403A-9610-0358C3A7E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76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B67E1-0B01-4817-B3DC-72DC52309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E05AE6-1E3B-4A42-9A4D-722C82A6D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08ED8-1069-4496-A03F-6C1ABF3DE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000B3-169B-4839-8A9A-95F6F690B480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DAA28-1C8E-4A1B-BC54-A64169981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23BDA-3262-43AF-9691-BCB54A05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C136-A7CA-403A-9610-0358C3A7E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2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908F07-EEB2-4870-80A1-8C7360BAD5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AA17EC-4036-41F2-A69D-98119A107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F58F0-9A6C-4450-890A-7B8DC7473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000B3-169B-4839-8A9A-95F6F690B480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C4F26-114B-4F11-AC3A-C1089A20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8B83A-9FCF-454A-B7A1-1FAA9064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C136-A7CA-403A-9610-0358C3A7E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2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4C307-4732-4838-A12D-CA762FA49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392D3-E3B7-47E3-8110-FC2568645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7FB23-1D82-4443-B214-898B74E4E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000B3-169B-4839-8A9A-95F6F690B480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9B6E5-832F-4C3B-8E8A-0A5AE4FEE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D1C76-6641-4ADE-8307-F720CA8F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C136-A7CA-403A-9610-0358C3A7E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CE219-E4FB-4C23-99D9-60098B1D6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1E4AE-F938-4622-91D6-7EFA42B81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098CB-7FBC-4356-805B-E355A4991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000B3-169B-4839-8A9A-95F6F690B480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F4EC5-7632-471A-9963-43A61F0F7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5AC6C-88BE-4DAB-BCA5-60AFCAFA4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C136-A7CA-403A-9610-0358C3A7E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2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E502C-A362-4B25-8F57-2D6D088F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87234-183C-44B5-B6F5-3327E9EAF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6BD99C-CF35-4E2F-9CE9-4FF80BD17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0B549-B18D-44B5-8648-1E9057D1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000B3-169B-4839-8A9A-95F6F690B480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9751B-9B7F-498E-8008-A637CE24D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316A6-4371-4A85-A5B3-1B25F9CAD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C136-A7CA-403A-9610-0358C3A7E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9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DD74-F015-4F00-8A4A-F5A008CA4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ECFF1-EE02-4D45-AB51-7FCCE2550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308BF9-56D0-4AA1-8427-A2ABEEEAE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20DD3A-1447-4785-A966-AE0DDB3D5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4F2B2E-95F9-4A45-B9A2-01D3330043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C63F2C-06A8-4262-A192-59A01E50D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000B3-169B-4839-8A9A-95F6F690B480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A5471C-77EF-42E2-AF6D-790E98483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251CAE-9719-47C9-BF43-F17A0FD80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C136-A7CA-403A-9610-0358C3A7E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5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18C65-D46C-48A0-B8A5-B3EFC41E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6BB8EF-4DF3-4552-8E8B-BF57E060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000B3-169B-4839-8A9A-95F6F690B480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E1E1D0-56DF-47FE-A1DD-3C7E96C28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267472-D748-4A30-B635-E1BF71924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C136-A7CA-403A-9610-0358C3A7E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00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EE36DF-25FB-4B0F-A565-C5746964F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000B3-169B-4839-8A9A-95F6F690B480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3AD8A2-1507-4972-81AC-13CA06188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C9DA3-F504-4A67-AFA8-1D7C9DA7A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C136-A7CA-403A-9610-0358C3A7E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1A2A5-4753-4BE2-9180-FF373DA74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257BC-600B-4D23-A459-376FA7D7A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C6AF7B-1BF4-4981-BC29-0EB6E3F89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25AA1-F8B3-4F01-8529-2D873F590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000B3-169B-4839-8A9A-95F6F690B480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51B10-292C-4466-B3B9-415AC540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11831-9333-4286-855C-5B9122B7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C136-A7CA-403A-9610-0358C3A7E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46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D43A-8E75-4752-A8EE-4719CAF91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7C0B43-30D4-4F74-8AF2-108DEE50D8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1FDBF7-71CD-4E9E-BC1D-0FA03A5C9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9AFD9-BDBE-443F-B4C0-C198D8639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000B3-169B-4839-8A9A-95F6F690B480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AEAE4-683C-4DBD-A7A5-DBAC7C6F7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0C04F-F605-4298-ABA5-B22B2501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C136-A7CA-403A-9610-0358C3A7E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417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3C33EB-1CF0-4407-93DB-4039ABA26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AF654-C16C-408F-8CCB-6875433F8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AC7A5-0B86-4C6B-9C35-A60BA14EC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000B3-169B-4839-8A9A-95F6F690B480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AFD4A-5873-4097-BEB7-E00E75B79D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0E024-DC14-41B3-8D73-5B7C3291C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6C136-A7CA-403A-9610-0358C3A7E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7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A1CC2-D08C-4388-89CD-C935A7E5AD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BDBA98-CC2E-4271-A9CC-69BCA80777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54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Caina Grosso Fernandes</dc:creator>
  <cp:lastModifiedBy>Caina Grosso Fernandes</cp:lastModifiedBy>
  <cp:revision>1</cp:revision>
  <dcterms:created xsi:type="dcterms:W3CDTF">2022-04-18T02:29:46Z</dcterms:created>
  <dcterms:modified xsi:type="dcterms:W3CDTF">2022-04-18T02:29:55Z</dcterms:modified>
</cp:coreProperties>
</file>