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6"/>
    <p:restoredTop sz="94671"/>
  </p:normalViewPr>
  <p:slideViewPr>
    <p:cSldViewPr snapToGrid="0" snapToObjects="1">
      <p:cViewPr varScale="1">
        <p:scale>
          <a:sx n="27" d="100"/>
          <a:sy n="27" d="100"/>
        </p:scale>
        <p:origin x="12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na Fernandes" userId="9a4f4376-ffec-4227-87e9-1a0e6b5ec152" providerId="ADAL" clId="{7425B3BE-A16A-4889-9DB0-72AC1201F54E}"/>
    <pc:docChg chg="modSld">
      <pc:chgData name="Caina Fernandes" userId="9a4f4376-ffec-4227-87e9-1a0e6b5ec152" providerId="ADAL" clId="{7425B3BE-A16A-4889-9DB0-72AC1201F54E}" dt="2022-04-18T02:55:26.247" v="8" actId="207"/>
      <pc:docMkLst>
        <pc:docMk/>
      </pc:docMkLst>
      <pc:sldChg chg="modSp mod">
        <pc:chgData name="Caina Fernandes" userId="9a4f4376-ffec-4227-87e9-1a0e6b5ec152" providerId="ADAL" clId="{7425B3BE-A16A-4889-9DB0-72AC1201F54E}" dt="2022-04-18T02:55:26.247" v="8" actId="207"/>
        <pc:sldMkLst>
          <pc:docMk/>
          <pc:sldMk cId="2393346564" sldId="256"/>
        </pc:sldMkLst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6" creationId="{9862ABFD-A3E9-9242-A6E9-BC2B7E4A2EF9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7" creationId="{EF2B8FEA-6161-F341-8CC1-FDB544BC132C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16" creationId="{0F261148-89CF-3C4D-B7D9-06E8055CFB86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17" creationId="{25741DED-2354-D14C-8CEC-5C4576A27B5F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30" creationId="{5F970EE7-9899-2743-B485-36EC87135B90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32" creationId="{5AB7DEC1-39F3-A345-A529-8E72CC771CF4}"/>
          </ac:spMkLst>
        </pc:spChg>
        <pc:spChg chg="mod">
          <ac:chgData name="Caina Fernandes" userId="9a4f4376-ffec-4227-87e9-1a0e6b5ec152" providerId="ADAL" clId="{7425B3BE-A16A-4889-9DB0-72AC1201F54E}" dt="2022-04-18T02:55:26.247" v="8" actId="207"/>
          <ac:spMkLst>
            <pc:docMk/>
            <pc:sldMk cId="2393346564" sldId="256"/>
            <ac:spMk id="80" creationId="{3B752E7F-F26A-524D-86FF-2C7543BAB300}"/>
          </ac:spMkLst>
        </pc:spChg>
        <pc:spChg chg="mod">
          <ac:chgData name="Caina Fernandes" userId="9a4f4376-ffec-4227-87e9-1a0e6b5ec152" providerId="ADAL" clId="{7425B3BE-A16A-4889-9DB0-72AC1201F54E}" dt="2022-04-18T02:54:25.896" v="3" actId="207"/>
          <ac:spMkLst>
            <pc:docMk/>
            <pc:sldMk cId="2393346564" sldId="256"/>
            <ac:spMk id="81" creationId="{7B18E63E-E43D-8A46-905F-1FB45072A033}"/>
          </ac:spMkLst>
        </pc:spChg>
        <pc:spChg chg="mod">
          <ac:chgData name="Caina Fernandes" userId="9a4f4376-ffec-4227-87e9-1a0e6b5ec152" providerId="ADAL" clId="{7425B3BE-A16A-4889-9DB0-72AC1201F54E}" dt="2022-04-18T02:55:23.021" v="7" actId="207"/>
          <ac:spMkLst>
            <pc:docMk/>
            <pc:sldMk cId="2393346564" sldId="256"/>
            <ac:spMk id="82" creationId="{51CEFF0D-A9FC-7043-92F4-2997A7120B41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84" creationId="{343EF4CA-B5FB-D847-8039-7FB497B37B39}"/>
          </ac:spMkLst>
        </pc:spChg>
        <pc:spChg chg="mod">
          <ac:chgData name="Caina Fernandes" userId="9a4f4376-ffec-4227-87e9-1a0e6b5ec152" providerId="ADAL" clId="{7425B3BE-A16A-4889-9DB0-72AC1201F54E}" dt="2022-04-18T02:54:43.534" v="5" actId="207"/>
          <ac:spMkLst>
            <pc:docMk/>
            <pc:sldMk cId="2393346564" sldId="256"/>
            <ac:spMk id="94" creationId="{8A9E2C24-23AB-7341-BF83-EF926FAD4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B623-2514-A14A-8F05-68D8B4D38F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8DC4A155-88C8-A545-8728-5094A7EA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770201"/>
            <a:ext cx="9829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dirty="0">
              <a:latin typeface="Arial" charset="0"/>
              <a:ea typeface="Arial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62ABFD-A3E9-9242-A6E9-BC2B7E4A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541" y="7630217"/>
            <a:ext cx="982980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spcAft>
                <a:spcPts val="1200"/>
              </a:spcAft>
            </a:pPr>
            <a:r>
              <a:rPr lang="en-US" sz="4800" b="1" dirty="0">
                <a:solidFill>
                  <a:srgbClr val="C00000"/>
                </a:solidFill>
                <a:latin typeface="+mj-lt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B8FEA-6161-F341-8CC1-FDB544BC132C}"/>
              </a:ext>
            </a:extLst>
          </p:cNvPr>
          <p:cNvSpPr txBox="1"/>
          <p:nvPr/>
        </p:nvSpPr>
        <p:spPr>
          <a:xfrm>
            <a:off x="1081541" y="22052551"/>
            <a:ext cx="982980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C00000"/>
                </a:solidFill>
                <a:latin typeface="+mj-lt"/>
              </a:rPr>
              <a:t>Methods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392AEE5-389C-EB4D-9EF4-5AC27A28C72C}"/>
              </a:ext>
            </a:extLst>
          </p:cNvPr>
          <p:cNvSpPr/>
          <p:nvPr/>
        </p:nvSpPr>
        <p:spPr>
          <a:xfrm>
            <a:off x="17658090" y="15171163"/>
            <a:ext cx="249237" cy="114776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D59FFED-5233-B64A-AD25-7B851AF8B216}"/>
              </a:ext>
            </a:extLst>
          </p:cNvPr>
          <p:cNvSpPr/>
          <p:nvPr/>
        </p:nvSpPr>
        <p:spPr>
          <a:xfrm rot="10800000">
            <a:off x="19982190" y="15188625"/>
            <a:ext cx="249237" cy="1147763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64">
            <a:extLst>
              <a:ext uri="{FF2B5EF4-FFF2-40B4-BE49-F238E27FC236}">
                <a16:creationId xmlns:a16="http://schemas.microsoft.com/office/drawing/2014/main" id="{82ECBBE0-F432-2C4E-B633-1A53ADB93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3677" y="15261650"/>
            <a:ext cx="26193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chemeClr val="bg1"/>
                </a:solidFill>
                <a:latin typeface="Arial" charset="0"/>
                <a:ea typeface="Arial" charset="0"/>
              </a:rPr>
              <a:t>Figure A: neque dignissim, and in aliquet nisl et umis.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61148-89CF-3C4D-B7D9-06E8055CFB86}"/>
              </a:ext>
            </a:extLst>
          </p:cNvPr>
          <p:cNvSpPr txBox="1"/>
          <p:nvPr/>
        </p:nvSpPr>
        <p:spPr>
          <a:xfrm>
            <a:off x="11628404" y="6932975"/>
            <a:ext cx="982980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C00000"/>
                </a:solidFill>
                <a:latin typeface="+mj-lt"/>
              </a:rPr>
              <a:t>Data Analysis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41DED-2354-D14C-8CEC-5C4576A27B5F}"/>
              </a:ext>
            </a:extLst>
          </p:cNvPr>
          <p:cNvSpPr txBox="1"/>
          <p:nvPr/>
        </p:nvSpPr>
        <p:spPr>
          <a:xfrm>
            <a:off x="33193568" y="27295395"/>
            <a:ext cx="9737512" cy="61549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4800" dirty="0">
                <a:solidFill>
                  <a:srgbClr val="C00000"/>
                </a:solidFill>
                <a:latin typeface="+mj-lt"/>
              </a:rPr>
              <a:t>References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2205BD-4260-B74D-BD89-B9D4A0F4095E}"/>
              </a:ext>
            </a:extLst>
          </p:cNvPr>
          <p:cNvCxnSpPr/>
          <p:nvPr/>
        </p:nvCxnSpPr>
        <p:spPr bwMode="auto">
          <a:xfrm>
            <a:off x="946150" y="13477190"/>
            <a:ext cx="958932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B49CF9-38AA-DA45-BFD8-AE34BED8E130}"/>
              </a:ext>
            </a:extLst>
          </p:cNvPr>
          <p:cNvCxnSpPr/>
          <p:nvPr/>
        </p:nvCxnSpPr>
        <p:spPr bwMode="auto">
          <a:xfrm>
            <a:off x="11658600" y="18745599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24E4A4-71BB-6946-8524-EDD62366E554}"/>
              </a:ext>
            </a:extLst>
          </p:cNvPr>
          <p:cNvCxnSpPr/>
          <p:nvPr/>
        </p:nvCxnSpPr>
        <p:spPr bwMode="auto">
          <a:xfrm>
            <a:off x="11658600" y="24147732"/>
            <a:ext cx="9829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9C5B61-1246-7D47-BDF5-13333E09547D}"/>
              </a:ext>
            </a:extLst>
          </p:cNvPr>
          <p:cNvCxnSpPr/>
          <p:nvPr/>
        </p:nvCxnSpPr>
        <p:spPr bwMode="auto">
          <a:xfrm>
            <a:off x="22553940" y="14303844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AECAE2-5F7D-EC42-AF3D-32994EB94D55}"/>
              </a:ext>
            </a:extLst>
          </p:cNvPr>
          <p:cNvSpPr txBox="1"/>
          <p:nvPr/>
        </p:nvSpPr>
        <p:spPr>
          <a:xfrm>
            <a:off x="35561016" y="18503657"/>
            <a:ext cx="979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Graphic Elements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70EE7-9899-2743-B485-36EC87135B90}"/>
              </a:ext>
            </a:extLst>
          </p:cNvPr>
          <p:cNvSpPr txBox="1"/>
          <p:nvPr/>
        </p:nvSpPr>
        <p:spPr>
          <a:xfrm>
            <a:off x="22291875" y="6819826"/>
            <a:ext cx="978408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C00000"/>
                </a:solidFill>
                <a:latin typeface="+mj-lt"/>
              </a:rPr>
              <a:t>Results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69D8FD-2225-3E49-A88B-4135ED631C6F}"/>
              </a:ext>
            </a:extLst>
          </p:cNvPr>
          <p:cNvCxnSpPr/>
          <p:nvPr/>
        </p:nvCxnSpPr>
        <p:spPr bwMode="auto">
          <a:xfrm>
            <a:off x="33147000" y="23033909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B7DEC1-39F3-A345-A529-8E72CC771CF4}"/>
              </a:ext>
            </a:extLst>
          </p:cNvPr>
          <p:cNvSpPr txBox="1"/>
          <p:nvPr/>
        </p:nvSpPr>
        <p:spPr>
          <a:xfrm>
            <a:off x="33146443" y="6932975"/>
            <a:ext cx="982980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C00000"/>
                </a:solidFill>
                <a:latin typeface="+mj-lt"/>
              </a:rPr>
              <a:t>Conclusions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F7C577-AE40-644D-9C31-CA0B4BED4A34}"/>
              </a:ext>
            </a:extLst>
          </p:cNvPr>
          <p:cNvCxnSpPr/>
          <p:nvPr/>
        </p:nvCxnSpPr>
        <p:spPr bwMode="auto">
          <a:xfrm>
            <a:off x="33193568" y="14197627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8043DE-3344-5A4D-9ACF-03D4330CB66D}"/>
              </a:ext>
            </a:extLst>
          </p:cNvPr>
          <p:cNvCxnSpPr/>
          <p:nvPr/>
        </p:nvCxnSpPr>
        <p:spPr bwMode="auto">
          <a:xfrm>
            <a:off x="16640791" y="19222937"/>
            <a:ext cx="0" cy="446625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1173F1E-1FA9-0443-B0FB-EFBEBD8F89D1}"/>
              </a:ext>
            </a:extLst>
          </p:cNvPr>
          <p:cNvSpPr/>
          <p:nvPr/>
        </p:nvSpPr>
        <p:spPr>
          <a:xfrm>
            <a:off x="33196429" y="30840633"/>
            <a:ext cx="9780371" cy="149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Department of Geography</a:t>
            </a:r>
          </a:p>
          <a:p>
            <a:pPr>
              <a:spcAft>
                <a:spcPts val="80"/>
              </a:spcAft>
              <a:defRPr/>
            </a:pPr>
            <a:r>
              <a:rPr lang="en-US" sz="3400" b="1" dirty="0">
                <a:solidFill>
                  <a:schemeClr val="bg1"/>
                </a:solidFill>
              </a:rPr>
              <a:t>buffalo.edu</a:t>
            </a:r>
          </a:p>
          <a:p>
            <a:pPr>
              <a:spcAft>
                <a:spcPts val="80"/>
              </a:spcAft>
              <a:defRPr/>
            </a:pPr>
            <a:endParaRPr lang="en-US" altLang="en-US" sz="28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3F66BEF7-85D8-3D49-BA9B-28086087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38" y="1550522"/>
            <a:ext cx="41224200" cy="31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800" dirty="0">
                <a:solidFill>
                  <a:srgbClr val="FFFFFF"/>
                </a:solidFill>
                <a:latin typeface="+mn-lt"/>
                <a:ea typeface="Arial" charset="0"/>
              </a:rPr>
              <a:t>ADEMIC RESEARCH POSTER TEMPLATE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400" dirty="0">
                <a:solidFill>
                  <a:srgbClr val="FFFFFF"/>
                </a:solidFill>
                <a:latin typeface="+mn-lt"/>
                <a:ea typeface="Arial" charset="0"/>
              </a:rPr>
              <a:t>Subtitle for Academic Research Poster (48x36 inches)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Your names and the names of the people who contributed to this presentation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752E7F-F26A-524D-86FF-2C7543BAB300}"/>
              </a:ext>
            </a:extLst>
          </p:cNvPr>
          <p:cNvSpPr/>
          <p:nvPr/>
        </p:nvSpPr>
        <p:spPr>
          <a:xfrm>
            <a:off x="0" y="-64048"/>
            <a:ext cx="43891200" cy="5694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/>
              <a:t> </a:t>
            </a:r>
          </a:p>
          <a:p>
            <a:r>
              <a:rPr lang="en-US" sz="9600" dirty="0">
                <a:solidFill>
                  <a:srgbClr val="C00000"/>
                </a:solidFill>
              </a:rPr>
              <a:t> </a:t>
            </a:r>
            <a:r>
              <a:rPr lang="en-US" sz="9600" b="1" dirty="0">
                <a:solidFill>
                  <a:srgbClr val="C00000"/>
                </a:solidFill>
              </a:rPr>
              <a:t>FIR Filters</a:t>
            </a:r>
          </a:p>
          <a:p>
            <a:r>
              <a:rPr lang="en-US" sz="9600" b="1" dirty="0">
                <a:solidFill>
                  <a:srgbClr val="C00000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Aaron Blanchard</a:t>
            </a:r>
            <a:r>
              <a:rPr lang="en-US" sz="6600" b="1" baseline="30000" dirty="0">
                <a:solidFill>
                  <a:schemeClr val="tx1"/>
                </a:solidFill>
              </a:rPr>
              <a:t>1</a:t>
            </a:r>
            <a:r>
              <a:rPr lang="en-US" sz="6600" b="1" dirty="0">
                <a:solidFill>
                  <a:schemeClr val="tx1"/>
                </a:solidFill>
              </a:rPr>
              <a:t>, Antonio Santos Aguilera</a:t>
            </a:r>
            <a:r>
              <a:rPr lang="en-US" sz="6600" b="1" baseline="30000" dirty="0">
                <a:solidFill>
                  <a:schemeClr val="tx1"/>
                </a:solidFill>
              </a:rPr>
              <a:t>1</a:t>
            </a:r>
            <a:r>
              <a:rPr lang="en-US" sz="6600" b="1" dirty="0">
                <a:solidFill>
                  <a:schemeClr val="tx1"/>
                </a:solidFill>
              </a:rPr>
              <a:t>, Caina Fernandes</a:t>
            </a:r>
            <a:r>
              <a:rPr lang="en-US" sz="6600" b="1" baseline="30000" dirty="0">
                <a:solidFill>
                  <a:schemeClr val="tx1"/>
                </a:solidFill>
              </a:rPr>
              <a:t>1</a:t>
            </a:r>
            <a:r>
              <a:rPr lang="en-US" sz="6600" b="1" dirty="0">
                <a:solidFill>
                  <a:schemeClr val="tx1"/>
                </a:solidFill>
              </a:rPr>
              <a:t>, Jason Porter</a:t>
            </a:r>
            <a:r>
              <a:rPr lang="en-US" sz="6600" b="1" baseline="30000" dirty="0">
                <a:solidFill>
                  <a:schemeClr val="tx1"/>
                </a:solidFill>
              </a:rPr>
              <a:t>1</a:t>
            </a:r>
            <a:r>
              <a:rPr lang="en-US" sz="6600" b="1" dirty="0">
                <a:solidFill>
                  <a:schemeClr val="tx1"/>
                </a:solidFill>
              </a:rPr>
              <a:t>, </a:t>
            </a:r>
            <a:endParaRPr lang="en-US" sz="6600" b="1" baseline="30000" dirty="0">
              <a:solidFill>
                <a:schemeClr val="tx1"/>
              </a:solidFill>
            </a:endParaRPr>
          </a:p>
          <a:p>
            <a:r>
              <a:rPr lang="en-US" sz="4800" baseline="30000" dirty="0">
                <a:solidFill>
                  <a:schemeClr val="tx1"/>
                </a:solidFill>
              </a:rPr>
              <a:t>   1</a:t>
            </a:r>
            <a:r>
              <a:rPr lang="en-US" sz="4800" dirty="0">
                <a:solidFill>
                  <a:schemeClr val="tx1"/>
                </a:solidFill>
              </a:rPr>
              <a:t>Department of Electrical and Computer Engineering, University of Utah / Instructor: Neda Nategh</a:t>
            </a:r>
            <a:endParaRPr lang="en-US" sz="9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B18E63E-E43D-8A46-905F-1FB45072A033}"/>
              </a:ext>
            </a:extLst>
          </p:cNvPr>
          <p:cNvSpPr/>
          <p:nvPr/>
        </p:nvSpPr>
        <p:spPr>
          <a:xfrm>
            <a:off x="0" y="5596128"/>
            <a:ext cx="43891200" cy="3727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CEFF0D-A9FC-7043-92F4-2997A7120B41}"/>
              </a:ext>
            </a:extLst>
          </p:cNvPr>
          <p:cNvSpPr/>
          <p:nvPr/>
        </p:nvSpPr>
        <p:spPr>
          <a:xfrm>
            <a:off x="1" y="29765329"/>
            <a:ext cx="43891200" cy="3119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3EF4CA-B5FB-D847-8039-7FB497B37B39}"/>
              </a:ext>
            </a:extLst>
          </p:cNvPr>
          <p:cNvSpPr txBox="1"/>
          <p:nvPr/>
        </p:nvSpPr>
        <p:spPr>
          <a:xfrm>
            <a:off x="1026496" y="14339774"/>
            <a:ext cx="982980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C00000"/>
                </a:solidFill>
                <a:latin typeface="+mj-lt"/>
              </a:rPr>
              <a:t>Key findings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68011-C82F-4D40-B104-19B01A198FCD}"/>
              </a:ext>
            </a:extLst>
          </p:cNvPr>
          <p:cNvSpPr txBox="1"/>
          <p:nvPr/>
        </p:nvSpPr>
        <p:spPr>
          <a:xfrm>
            <a:off x="38735414" y="30940626"/>
            <a:ext cx="502783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Lucida Fax" panose="02060602050505020204" pitchFamily="18" charset="77"/>
                <a:cs typeface="Lucida Grande" panose="020B0600040502020204" pitchFamily="34" charset="0"/>
              </a:rPr>
              <a:t>College of</a:t>
            </a:r>
          </a:p>
          <a:p>
            <a:r>
              <a:rPr lang="en-US" sz="4800" dirty="0">
                <a:latin typeface="Lucida Fax" panose="02060602050505020204" pitchFamily="18" charset="77"/>
                <a:cs typeface="Lucida Grande" panose="020B0600040502020204" pitchFamily="34" charset="0"/>
              </a:rPr>
              <a:t>Engineering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4DCF22-9FDD-874B-B394-62D8062BE808}"/>
              </a:ext>
            </a:extLst>
          </p:cNvPr>
          <p:cNvCxnSpPr/>
          <p:nvPr/>
        </p:nvCxnSpPr>
        <p:spPr bwMode="auto">
          <a:xfrm>
            <a:off x="914400" y="21371087"/>
            <a:ext cx="958932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59C8B05-96EB-834F-B7E4-A6ABE183F7C8}"/>
              </a:ext>
            </a:extLst>
          </p:cNvPr>
          <p:cNvSpPr txBox="1"/>
          <p:nvPr/>
        </p:nvSpPr>
        <p:spPr>
          <a:xfrm>
            <a:off x="13914120" y="12460737"/>
            <a:ext cx="979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Graphic Elements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F59096-7184-8649-A561-03B8B7786C34}"/>
              </a:ext>
            </a:extLst>
          </p:cNvPr>
          <p:cNvSpPr txBox="1"/>
          <p:nvPr/>
        </p:nvSpPr>
        <p:spPr>
          <a:xfrm>
            <a:off x="17658090" y="21171501"/>
            <a:ext cx="979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Graphic Elements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20176C-4F8C-9C41-982C-CB401B55294C}"/>
              </a:ext>
            </a:extLst>
          </p:cNvPr>
          <p:cNvSpPr txBox="1"/>
          <p:nvPr/>
        </p:nvSpPr>
        <p:spPr>
          <a:xfrm>
            <a:off x="11521026" y="21146989"/>
            <a:ext cx="979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Graphic Elements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38F611-937B-FD49-AA96-EF0B21E65A36}"/>
              </a:ext>
            </a:extLst>
          </p:cNvPr>
          <p:cNvSpPr txBox="1"/>
          <p:nvPr/>
        </p:nvSpPr>
        <p:spPr>
          <a:xfrm>
            <a:off x="24799934" y="18488671"/>
            <a:ext cx="979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Graphic Elements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9E2C24-23AB-7341-BF83-EF926FAD44BD}"/>
              </a:ext>
            </a:extLst>
          </p:cNvPr>
          <p:cNvSpPr txBox="1"/>
          <p:nvPr/>
        </p:nvSpPr>
        <p:spPr>
          <a:xfrm>
            <a:off x="33146443" y="23839987"/>
            <a:ext cx="9737512" cy="61549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4800" dirty="0">
                <a:solidFill>
                  <a:srgbClr val="C00000"/>
                </a:solidFill>
                <a:latin typeface="+mj-lt"/>
                <a:ea typeface="Arial" charset="0"/>
                <a:cs typeface="Arial" charset="0"/>
              </a:rPr>
              <a:t>Acknowledgements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F489B6B-83EF-449A-BEB5-544065FC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068" y="29968490"/>
            <a:ext cx="2881228" cy="28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102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Fax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Davis</dc:creator>
  <cp:lastModifiedBy>Caina Grosso Fernandes</cp:lastModifiedBy>
  <cp:revision>14</cp:revision>
  <dcterms:created xsi:type="dcterms:W3CDTF">2019-03-25T17:38:57Z</dcterms:created>
  <dcterms:modified xsi:type="dcterms:W3CDTF">2022-04-18T02:55:32Z</dcterms:modified>
</cp:coreProperties>
</file>