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ection>
        <p14:section name="Untitled Section" id="{F146B709-2865-4DFB-B89A-1B222D5601DF}">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F030-11A3-477D-9E14-BE0DA071C94B}" v="66" dt="2022-04-28T00:11:03.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66" d="100"/>
          <a:sy n="66" d="100"/>
        </p:scale>
        <p:origin x="-1584" y="-1032"/>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
        <p:nvSpPr>
          <p:cNvPr id="3" name="TextBox 2">
            <a:extLst>
              <a:ext uri="{FF2B5EF4-FFF2-40B4-BE49-F238E27FC236}">
                <a16:creationId xmlns:a16="http://schemas.microsoft.com/office/drawing/2014/main" id="{C60F17CA-0693-49A0-890E-E0473D5B2D79}"/>
              </a:ext>
            </a:extLst>
          </p:cNvPr>
          <p:cNvSpPr txBox="1"/>
          <p:nvPr/>
        </p:nvSpPr>
        <p:spPr>
          <a:xfrm>
            <a:off x="15630120" y="8357469"/>
            <a:ext cx="263953" cy="253916"/>
          </a:xfrm>
          <a:prstGeom prst="rect">
            <a:avLst/>
          </a:prstGeom>
          <a:noFill/>
        </p:spPr>
        <p:txBody>
          <a:bodyPr wrap="square" rtlCol="0">
            <a:spAutoFit/>
          </a:bodyPr>
          <a:lstStyle/>
          <a:p>
            <a:r>
              <a:rPr lang="en-US" sz="1050" dirty="0">
                <a:latin typeface="+mj-lt"/>
                <a:cs typeface="Arial" panose="020B0604020202020204" pitchFamily="34" charset="0"/>
              </a:rPr>
              <a:t>1</a:t>
            </a:r>
            <a:endParaRPr lang="en-US" sz="1800" dirty="0">
              <a:latin typeface="+mj-lt"/>
              <a:cs typeface="Arial" panose="020B0604020202020204" pitchFamily="34" charset="0"/>
            </a:endParaRP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Custom</PresentationFormat>
  <Paragraphs>86</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2022-04-28T00:13:12Z</dcterms:modified>
</cp:coreProperties>
</file>