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varScale="1">
        <p:scale>
          <a:sx n="20" d="100"/>
          <a:sy n="20" d="100"/>
        </p:scale>
        <p:origin x="1392" y="90"/>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5/2/2022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0.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a:t>
            </a:r>
            <a:r>
              <a:rPr lang="en-US" sz="3200">
                <a:solidFill>
                  <a:schemeClr val="tx1"/>
                </a:solidFill>
              </a:rPr>
              <a:t>ed., Pearson, 2015.</a:t>
            </a:r>
            <a:endParaRPr lang="en-US" sz="3200" dirty="0">
              <a:solidFill>
                <a:schemeClr val="tx1"/>
              </a:solidFill>
            </a:endParaRPr>
          </a:p>
          <a:p>
            <a:pPr marL="514350" indent="-514350">
              <a:buFont typeface="+mj-lt"/>
              <a:buAutoNum type="arabicPeriod"/>
            </a:pPr>
            <a:r>
              <a:rPr lang="en-US" sz="3200" dirty="0">
                <a:solidFill>
                  <a:schemeClr val="tx1"/>
                </a:solidFill>
              </a:rPr>
              <a:t>Smith, Steven W. “The Scientist and Engineer's Guide to Digital </a:t>
            </a:r>
            <a:r>
              <a:rPr lang="en-US" sz="3200">
                <a:solidFill>
                  <a:schemeClr val="tx1"/>
                </a:solidFill>
              </a:rPr>
              <a:t>Signal Processing”. </a:t>
            </a:r>
            <a:r>
              <a:rPr lang="en-US" sz="3200" dirty="0">
                <a:solidFill>
                  <a:schemeClr val="tx1"/>
                </a:solidFill>
              </a:rPr>
              <a:t>San Diego, Calif: California Technical Pub, 1997. Print.</a:t>
            </a: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Conclusion</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xmlns="">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Experiment:</a:t>
                </a:r>
              </a:p>
              <a:p>
                <a:r>
                  <a:rPr lang="en-US" sz="2800" dirty="0">
                    <a:solidFill>
                      <a:schemeClr val="tx1"/>
                    </a:solidFill>
                  </a:rPr>
                  <a:t>An echo was added to an audio recording that was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The time delay and </a:t>
                </a:r>
                <a:r>
                  <a:rPr lang="en-US" sz="2800" dirty="0" err="1">
                    <a:solidFill>
                      <a:schemeClr val="tx1"/>
                    </a:solidFill>
                  </a:rPr>
                  <a:t>strengh</a:t>
                </a:r>
                <a:r>
                  <a:rPr lang="en-US" sz="2800" dirty="0">
                    <a:solidFill>
                      <a:schemeClr val="tx1"/>
                    </a:solidFill>
                  </a:rPr>
                  <a:t> of the echo are 0.2 sec and 90% respectively.</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Custom</PresentationFormat>
  <Paragraphs>85</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2022-05-02T18:15:49Z</dcterms:modified>
</cp:coreProperties>
</file>