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81"/>
  </p:normalViewPr>
  <p:slideViewPr>
    <p:cSldViewPr snapToGrid="0" snapToObjects="1">
      <p:cViewPr varScale="1">
        <p:scale>
          <a:sx n="72" d="100"/>
          <a:sy n="72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11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4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37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4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0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4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2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56ED-BB3E-9F42-83AB-BC9E6A8217AF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1B86-8D54-6E43-A9C9-69D91B3B5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93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94D8-BF79-E889-7AA3-4970A208E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Cainan Black Senior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C4484-F738-BD52-CE46-DE4912391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Calculator Application</a:t>
            </a:r>
          </a:p>
        </p:txBody>
      </p:sp>
    </p:spTree>
    <p:extLst>
      <p:ext uri="{BB962C8B-B14F-4D97-AF65-F5344CB8AC3E}">
        <p14:creationId xmlns:p14="http://schemas.microsoft.com/office/powerpoint/2010/main" val="412557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98F3-8FF7-65F1-3F44-EE10B974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3507E4B7-A9EC-FCF2-DD3D-F6DCA9AA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83854" y="2071110"/>
            <a:ext cx="7049700" cy="45785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353C02-3821-D6FF-E40E-B7140AA9E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48" y="2214210"/>
            <a:ext cx="3267211" cy="3890562"/>
          </a:xfrm>
        </p:spPr>
        <p:txBody>
          <a:bodyPr>
            <a:normAutofit/>
          </a:bodyPr>
          <a:lstStyle/>
          <a:p>
            <a:r>
              <a:rPr lang="en-US" dirty="0"/>
              <a:t>Added all the code and slides to the </a:t>
            </a:r>
            <a:r>
              <a:rPr lang="en-US" dirty="0" err="1"/>
              <a:t>gitHub</a:t>
            </a:r>
            <a:r>
              <a:rPr lang="en-US" dirty="0"/>
              <a:t> repo.</a:t>
            </a:r>
          </a:p>
          <a:p>
            <a:r>
              <a:rPr lang="en-US" dirty="0"/>
              <a:t>Second commit is up, lots of new issues to work on.</a:t>
            </a:r>
          </a:p>
        </p:txBody>
      </p:sp>
    </p:spTree>
    <p:extLst>
      <p:ext uri="{BB962C8B-B14F-4D97-AF65-F5344CB8AC3E}">
        <p14:creationId xmlns:p14="http://schemas.microsoft.com/office/powerpoint/2010/main" val="33035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983F-F5A8-8D29-73C5-5798E6F1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69" y="753228"/>
            <a:ext cx="9613861" cy="1080938"/>
          </a:xfrm>
        </p:spPr>
        <p:txBody>
          <a:bodyPr/>
          <a:lstStyle/>
          <a:p>
            <a:r>
              <a:rPr lang="en-US" dirty="0"/>
              <a:t>How it looks, for right now: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E4A14-91EE-EA8F-EBE8-600BEF6E2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73999" y="2029522"/>
            <a:ext cx="3432084" cy="4730004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D2BC3FA-AA23-0365-555D-D37A7E3AA09F}"/>
              </a:ext>
            </a:extLst>
          </p:cNvPr>
          <p:cNvSpPr txBox="1">
            <a:spLocks/>
          </p:cNvSpPr>
          <p:nvPr/>
        </p:nvSpPr>
        <p:spPr>
          <a:xfrm>
            <a:off x="667069" y="2214210"/>
            <a:ext cx="3267211" cy="389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Added a little more functionality with some sin, cos, and tan buttons.</a:t>
            </a:r>
          </a:p>
          <a:p>
            <a:r>
              <a:rPr lang="en-US" dirty="0"/>
              <a:t>Added a new JPanel to better store the function buttons, rather then just having them floating around the frame. </a:t>
            </a:r>
          </a:p>
        </p:txBody>
      </p:sp>
    </p:spTree>
    <p:extLst>
      <p:ext uri="{BB962C8B-B14F-4D97-AF65-F5344CB8AC3E}">
        <p14:creationId xmlns:p14="http://schemas.microsoft.com/office/powerpoint/2010/main" val="400945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740D-EB90-E55D-D428-09CB9083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Code: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8D86-DDD1-C2D8-CC6E-FDDFD620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925133" cy="3599316"/>
          </a:xfrm>
        </p:spPr>
        <p:txBody>
          <a:bodyPr>
            <a:normAutofit/>
          </a:bodyPr>
          <a:lstStyle/>
          <a:p>
            <a:r>
              <a:rPr lang="en-US" dirty="0"/>
              <a:t>Very small and hard to read, sorry! (Code is in the repo if you want to look at it closer)</a:t>
            </a:r>
          </a:p>
          <a:p>
            <a:r>
              <a:rPr lang="en-US" dirty="0"/>
              <a:t>Not too much has changed. More buttons, new text field (The way those are done will definitely change in the future.), new JPanel.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565C172-2F48-3B25-AE5F-8C01D867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0" y="2156103"/>
            <a:ext cx="6967153" cy="44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5AA6-AC2D-52AE-4C7D-B6DFC258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4545-0574-2C49-854F-79F9462C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functions </a:t>
            </a:r>
          </a:p>
          <a:p>
            <a:r>
              <a:rPr lang="en-US" dirty="0"/>
              <a:t>Order of operations</a:t>
            </a:r>
          </a:p>
          <a:p>
            <a:r>
              <a:rPr lang="en-US" dirty="0"/>
              <a:t>Streamline the back end; a lot of things back there are done a little goofy for progress.</a:t>
            </a:r>
          </a:p>
        </p:txBody>
      </p:sp>
    </p:spTree>
    <p:extLst>
      <p:ext uri="{BB962C8B-B14F-4D97-AF65-F5344CB8AC3E}">
        <p14:creationId xmlns:p14="http://schemas.microsoft.com/office/powerpoint/2010/main" val="6694011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{FA54E752-8898-4649-BA0F-2C1FBF5200EF}tf10001057</Template>
  <TotalTime>179</TotalTime>
  <Words>160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Cainan Black Senior Project</vt:lpstr>
      <vt:lpstr>Git Repo</vt:lpstr>
      <vt:lpstr>How it looks, for right now:</vt:lpstr>
      <vt:lpstr>Main Code: </vt:lpstr>
      <vt:lpstr>Work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Cainan Black Senior Project</dc:title>
  <dc:creator>cainan black</dc:creator>
  <cp:lastModifiedBy>cainan black</cp:lastModifiedBy>
  <cp:revision>5</cp:revision>
  <dcterms:created xsi:type="dcterms:W3CDTF">2023-02-03T02:05:55Z</dcterms:created>
  <dcterms:modified xsi:type="dcterms:W3CDTF">2023-02-24T17:00:53Z</dcterms:modified>
</cp:coreProperties>
</file>