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6ED-BB3E-9F42-83AB-BC9E6A8217A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4D8-BF79-E889-7AA3-4970A208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Cainan Black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484-F738-BD52-CE46-DE491239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Calculator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55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8F3-8FF7-65F1-3F44-EE10B97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507E4B7-A9EC-FCF2-DD3D-F6DCA9AA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3854" y="2377669"/>
            <a:ext cx="7049700" cy="396545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53C02-3821-D6FF-E40E-B7140AA9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48" y="2214210"/>
            <a:ext cx="3267211" cy="3890562"/>
          </a:xfrm>
        </p:spPr>
        <p:txBody>
          <a:bodyPr>
            <a:normAutofit/>
          </a:bodyPr>
          <a:lstStyle/>
          <a:p>
            <a:r>
              <a:rPr lang="en-US" dirty="0"/>
              <a:t>Added all the code and slides to the GitHub repo.</a:t>
            </a:r>
          </a:p>
          <a:p>
            <a:r>
              <a:rPr lang="en-US" dirty="0"/>
              <a:t>Third commit is up.</a:t>
            </a:r>
          </a:p>
        </p:txBody>
      </p:sp>
    </p:spTree>
    <p:extLst>
      <p:ext uri="{BB962C8B-B14F-4D97-AF65-F5344CB8AC3E}">
        <p14:creationId xmlns:p14="http://schemas.microsoft.com/office/powerpoint/2010/main" val="3303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83F-F5A8-8D29-73C5-5798E6F1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9" y="753228"/>
            <a:ext cx="9613861" cy="1080938"/>
          </a:xfrm>
        </p:spPr>
        <p:txBody>
          <a:bodyPr/>
          <a:lstStyle/>
          <a:p>
            <a:r>
              <a:rPr lang="en-US" dirty="0"/>
              <a:t>How it looks, for right now: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E4A14-91EE-EA8F-EBE8-600BEF6E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3999" y="2029522"/>
            <a:ext cx="3432084" cy="4730004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D2BC3FA-AA23-0365-555D-D37A7E3AA09F}"/>
              </a:ext>
            </a:extLst>
          </p:cNvPr>
          <p:cNvSpPr txBox="1">
            <a:spLocks/>
          </p:cNvSpPr>
          <p:nvPr/>
        </p:nvSpPr>
        <p:spPr>
          <a:xfrm>
            <a:off x="667069" y="2214210"/>
            <a:ext cx="3267211" cy="389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many differences. New colors on buttons that I felt needed to stand out. Slight different notation on the sin, cos, and tan buttons. </a:t>
            </a:r>
          </a:p>
        </p:txBody>
      </p:sp>
    </p:spTree>
    <p:extLst>
      <p:ext uri="{BB962C8B-B14F-4D97-AF65-F5344CB8AC3E}">
        <p14:creationId xmlns:p14="http://schemas.microsoft.com/office/powerpoint/2010/main" val="40094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40D-EB90-E55D-D428-09CB908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86-DDD1-C2D8-CC6E-FDDFD620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25133" cy="3599316"/>
          </a:xfrm>
        </p:spPr>
        <p:txBody>
          <a:bodyPr>
            <a:normAutofit/>
          </a:bodyPr>
          <a:lstStyle/>
          <a:p>
            <a:r>
              <a:rPr lang="en-US" dirty="0"/>
              <a:t>Very small and hard to read, sorry! (Code is in the repo if you want to look at it closer)</a:t>
            </a:r>
          </a:p>
          <a:p>
            <a:r>
              <a:rPr lang="en-US" dirty="0"/>
              <a:t>Implemented the Shunting Yard Algorithm to sort and evaluate the final expression as a string.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5C172-2F48-3B25-AE5F-8C01D867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39296" y="2156103"/>
            <a:ext cx="6170441" cy="4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1" name="Rectangle 18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21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BED59-363B-1C86-8741-BB37D7A4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96" y="765869"/>
            <a:ext cx="6106978" cy="1080938"/>
          </a:xfrm>
        </p:spPr>
        <p:txBody>
          <a:bodyPr>
            <a:normAutofit/>
          </a:bodyPr>
          <a:lstStyle/>
          <a:p>
            <a:r>
              <a:rPr lang="en-US" dirty="0"/>
              <a:t>Additional Images of Code</a:t>
            </a:r>
          </a:p>
        </p:txBody>
      </p:sp>
      <p:pic>
        <p:nvPicPr>
          <p:cNvPr id="33" name="Picture 23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B71C8B-0BD7-DFA5-3C31-CDDB4823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r>
              <a:rPr lang="en-US" sz="1800" dirty="0"/>
              <a:t>Yes, very hard to read.</a:t>
            </a:r>
          </a:p>
          <a:p>
            <a:pPr lvl="1"/>
            <a:r>
              <a:rPr lang="en-US" sz="1400" dirty="0"/>
              <a:t>(all my code is in repo)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8C7BF6-74A3-FB38-CDF7-AAC8ED1A1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2" b="3"/>
          <a:stretch/>
        </p:blipFill>
        <p:spPr>
          <a:xfrm>
            <a:off x="7455238" y="221824"/>
            <a:ext cx="4495806" cy="33035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68E742-8BF3-1C50-43AC-B10D73929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771" b="-3"/>
          <a:stretch/>
        </p:blipFill>
        <p:spPr>
          <a:xfrm>
            <a:off x="3616793" y="2003076"/>
            <a:ext cx="3631267" cy="478136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42A061F-8DFF-4AFF-08BE-D307143600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342" b="-1"/>
          <a:stretch/>
        </p:blipFill>
        <p:spPr>
          <a:xfrm>
            <a:off x="7455238" y="3602516"/>
            <a:ext cx="4495806" cy="30953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78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A155D-469B-3254-D473-7492D73C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Pictures of Code Running.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2646-2F0F-E7AC-B843-4E07AE0B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63224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Solid execution for the stage that it is in. Will have more functionality in the future.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A0B745-E038-B1CB-3CBE-99C4A31DB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90" b="1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173E9E-7063-4620-C7FC-5F659180C2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27" b="-4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23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5AA6-AC2D-52AE-4C7D-B6DFC25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545-0574-2C49-854F-79F9462C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functions </a:t>
            </a:r>
          </a:p>
          <a:p>
            <a:r>
              <a:rPr lang="en-US" dirty="0"/>
              <a:t>Make everything look a little better. “</a:t>
            </a:r>
            <a:r>
              <a:rPr lang="en-US" i="1" dirty="0"/>
              <a:t>Prettier.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401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{FA54E752-8898-4649-BA0F-2C1FBF5200EF}tf10001057</Template>
  <TotalTime>1689</TotalTime>
  <Words>163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Cainan Black Senior Project</vt:lpstr>
      <vt:lpstr>Git Repo</vt:lpstr>
      <vt:lpstr>How it looks, for right now:</vt:lpstr>
      <vt:lpstr>Main Code: </vt:lpstr>
      <vt:lpstr>Additional Images of Code</vt:lpstr>
      <vt:lpstr>Pictures of Code Running.</vt:lpstr>
      <vt:lpstr>Work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Cainan Black Senior Project</dc:title>
  <dc:creator>cainan black</dc:creator>
  <cp:lastModifiedBy>cainan black</cp:lastModifiedBy>
  <cp:revision>7</cp:revision>
  <dcterms:created xsi:type="dcterms:W3CDTF">2023-02-03T02:05:55Z</dcterms:created>
  <dcterms:modified xsi:type="dcterms:W3CDTF">2023-03-24T18:51:49Z</dcterms:modified>
</cp:coreProperties>
</file>