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6ED-BB3E-9F42-83AB-BC9E6A8217A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4D8-BF79-E889-7AA3-4970A208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Cainan Black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484-F738-BD52-CE46-DE491239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Calculator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55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8F3-8FF7-65F1-3F44-EE10B97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40DA-19BD-5EC1-8936-FC577819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calculator application in Java that would pass for a legit application, not look or act sketchy. </a:t>
            </a:r>
          </a:p>
        </p:txBody>
      </p:sp>
    </p:spTree>
    <p:extLst>
      <p:ext uri="{BB962C8B-B14F-4D97-AF65-F5344CB8AC3E}">
        <p14:creationId xmlns:p14="http://schemas.microsoft.com/office/powerpoint/2010/main" val="3303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83F-F5A8-8D29-73C5-5798E6F1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DA19-26E2-F6E0-BA1F-33604895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hard refreshing on Java development</a:t>
            </a:r>
          </a:p>
          <a:p>
            <a:r>
              <a:rPr lang="en-US" dirty="0"/>
              <a:t>Look for resources on how to best tackle the project</a:t>
            </a:r>
          </a:p>
        </p:txBody>
      </p:sp>
    </p:spTree>
    <p:extLst>
      <p:ext uri="{BB962C8B-B14F-4D97-AF65-F5344CB8AC3E}">
        <p14:creationId xmlns:p14="http://schemas.microsoft.com/office/powerpoint/2010/main" val="40094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40D-EB90-E55D-D428-09CB908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86-DDD1-C2D8-CC6E-FDDFD620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Workflow</a:t>
            </a:r>
          </a:p>
          <a:p>
            <a:r>
              <a:rPr lang="en-US" dirty="0"/>
              <a:t>Use GitHub </a:t>
            </a:r>
          </a:p>
          <a:p>
            <a:r>
              <a:rPr lang="en-US" dirty="0"/>
              <a:t>VS Code </a:t>
            </a:r>
          </a:p>
        </p:txBody>
      </p:sp>
    </p:spTree>
    <p:extLst>
      <p:ext uri="{BB962C8B-B14F-4D97-AF65-F5344CB8AC3E}">
        <p14:creationId xmlns:p14="http://schemas.microsoft.com/office/powerpoint/2010/main" val="40957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31FC-9C5F-59C0-2348-0701222F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113F-2C6A-61E7-E926-C9760D53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agile work method to plan out weekly sprints with tasks to be completed. </a:t>
            </a:r>
          </a:p>
          <a:p>
            <a:r>
              <a:rPr lang="en-US" dirty="0"/>
              <a:t>Use GitHub to plan out and store code that is being developed.</a:t>
            </a:r>
          </a:p>
          <a:p>
            <a:pPr lvl="1"/>
            <a:r>
              <a:rPr lang="en-US" dirty="0"/>
              <a:t>This is also what I will use to plan out my sprints and weekly goals. </a:t>
            </a:r>
          </a:p>
          <a:p>
            <a:r>
              <a:rPr lang="en-US" dirty="0"/>
              <a:t>Use VS Code for all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5AA6-AC2D-52AE-4C7D-B6DFC25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545-0574-2C49-854F-79F9462C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like the end result to resemble the apple calculator and do complex calculation, maybe even add in functions that are not on a traditional calculator app. </a:t>
            </a:r>
          </a:p>
          <a:p>
            <a:r>
              <a:rPr lang="en-US" dirty="0"/>
              <a:t>I will know when I have succeeded when I have a working application that is relatively bug free and performs smoothly. </a:t>
            </a:r>
          </a:p>
        </p:txBody>
      </p:sp>
    </p:spTree>
    <p:extLst>
      <p:ext uri="{BB962C8B-B14F-4D97-AF65-F5344CB8AC3E}">
        <p14:creationId xmlns:p14="http://schemas.microsoft.com/office/powerpoint/2010/main" val="6694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1973-022F-4F0C-4912-3B32BA26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FA99-E6BA-C729-1755-18B38179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agile work method to plan out weekly sprints with tasks to be completed. </a:t>
            </a:r>
          </a:p>
          <a:p>
            <a:r>
              <a:rPr lang="en-US" dirty="0"/>
              <a:t>Use GitHub to plan out and store code that is being developed.</a:t>
            </a:r>
          </a:p>
          <a:p>
            <a:endParaRPr lang="en-US" dirty="0"/>
          </a:p>
          <a:p>
            <a:r>
              <a:rPr lang="en-US" dirty="0"/>
              <a:t>Would like the end result to resemble the apple calculator and do complex calculation, maybe even add in functions that are not on a traditional calculator app. </a:t>
            </a:r>
          </a:p>
        </p:txBody>
      </p:sp>
    </p:spTree>
    <p:extLst>
      <p:ext uri="{BB962C8B-B14F-4D97-AF65-F5344CB8AC3E}">
        <p14:creationId xmlns:p14="http://schemas.microsoft.com/office/powerpoint/2010/main" val="10666545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{FA54E752-8898-4649-BA0F-2C1FBF5200EF}tf10001057</Template>
  <TotalTime>17</TotalTime>
  <Words>218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Cainan Black Senior Project</vt:lpstr>
      <vt:lpstr>Idea</vt:lpstr>
      <vt:lpstr>Background </vt:lpstr>
      <vt:lpstr>Implementation Ideas</vt:lpstr>
      <vt:lpstr>implementation</vt:lpstr>
      <vt:lpstr>End Result </vt:lpstr>
      <vt:lpstr>Strategy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Cainan Black Senior Project</dc:title>
  <dc:creator>cainan black</dc:creator>
  <cp:lastModifiedBy>cainan black</cp:lastModifiedBy>
  <cp:revision>2</cp:revision>
  <dcterms:created xsi:type="dcterms:W3CDTF">2023-02-03T02:05:55Z</dcterms:created>
  <dcterms:modified xsi:type="dcterms:W3CDTF">2023-02-03T17:20:52Z</dcterms:modified>
</cp:coreProperties>
</file>