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62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66"/>
  </p:normalViewPr>
  <p:slideViewPr>
    <p:cSldViewPr snapToGrid="0" snapToObjects="1">
      <p:cViewPr varScale="1">
        <p:scale>
          <a:sx n="115" d="100"/>
          <a:sy n="115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8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23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3118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41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37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54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12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DBE56ED-BB3E-9F42-83AB-BC9E6A8217AF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0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3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0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0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4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6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2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3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6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E56ED-BB3E-9F42-83AB-BC9E6A8217AF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93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94D8-BF79-E889-7AA3-4970A208E9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Cainan Black Senior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C4484-F738-BD52-CE46-DE4912391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Calculator Application</a:t>
            </a:r>
          </a:p>
        </p:txBody>
      </p:sp>
    </p:spTree>
    <p:extLst>
      <p:ext uri="{BB962C8B-B14F-4D97-AF65-F5344CB8AC3E}">
        <p14:creationId xmlns:p14="http://schemas.microsoft.com/office/powerpoint/2010/main" val="412557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31FC-9C5F-59C0-2348-0701222F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and Improved working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E113F-2C6A-61E7-E926-C9760D536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be using Eclipse for all programing</a:t>
            </a:r>
          </a:p>
          <a:p>
            <a:r>
              <a:rPr lang="en-US" dirty="0"/>
              <a:t>Swing will be used to build all gui</a:t>
            </a:r>
          </a:p>
          <a:p>
            <a:r>
              <a:rPr lang="en-US" dirty="0"/>
              <a:t>Swing is a 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urw-din"/>
              </a:rPr>
              <a:t>Java Foundation Class [JFC] and an extension of the Abstract Window Toolkit [AWT].</a:t>
            </a:r>
          </a:p>
          <a:p>
            <a:r>
              <a:rPr lang="en-US" dirty="0">
                <a:solidFill>
                  <a:srgbClr val="FFFFFF"/>
                </a:solidFill>
                <a:latin typeface="urw-din"/>
              </a:rPr>
              <a:t>Written fully in Java and built into the Java Library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8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98F3-8FF7-65F1-3F44-EE10B974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Repo</a:t>
            </a:r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6BB62BD-71F7-040B-35F6-695D0456F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638" y="2138017"/>
            <a:ext cx="8139691" cy="4393829"/>
          </a:xfrm>
        </p:spPr>
      </p:pic>
    </p:spTree>
    <p:extLst>
      <p:ext uri="{BB962C8B-B14F-4D97-AF65-F5344CB8AC3E}">
        <p14:creationId xmlns:p14="http://schemas.microsoft.com/office/powerpoint/2010/main" val="33035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983F-F5A8-8D29-73C5-5798E6F1C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069" y="753228"/>
            <a:ext cx="9613861" cy="1080938"/>
          </a:xfrm>
        </p:spPr>
        <p:txBody>
          <a:bodyPr/>
          <a:lstStyle/>
          <a:p>
            <a:r>
              <a:rPr lang="en-US" dirty="0"/>
              <a:t>Mock image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5E4A14-91EE-EA8F-EBE8-600BEF6E2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7036" y="1935951"/>
            <a:ext cx="3734627" cy="5146961"/>
          </a:xfrm>
        </p:spPr>
      </p:pic>
    </p:spTree>
    <p:extLst>
      <p:ext uri="{BB962C8B-B14F-4D97-AF65-F5344CB8AC3E}">
        <p14:creationId xmlns:p14="http://schemas.microsoft.com/office/powerpoint/2010/main" val="400945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740D-EB90-E55D-D428-09CB9083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68D86-DDD1-C2D8-CC6E-FDDFD6203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of constructors for the buttons and windows and visuals using Swing</a:t>
            </a:r>
          </a:p>
          <a:p>
            <a:r>
              <a:rPr lang="en-US" dirty="0"/>
              <a:t>Class of main code that controls all execution of code.</a:t>
            </a:r>
          </a:p>
          <a:p>
            <a:r>
              <a:rPr lang="en-US" dirty="0"/>
              <a:t>Functions that receive input and perform operations to output the desired result.</a:t>
            </a:r>
          </a:p>
        </p:txBody>
      </p:sp>
    </p:spTree>
    <p:extLst>
      <p:ext uri="{BB962C8B-B14F-4D97-AF65-F5344CB8AC3E}">
        <p14:creationId xmlns:p14="http://schemas.microsoft.com/office/powerpoint/2010/main" val="409578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5AA6-AC2D-52AE-4C7D-B6DFC258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64545-0574-2C49-854F-79F9462C7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specific steps to take to begin building the application</a:t>
            </a:r>
          </a:p>
          <a:p>
            <a:r>
              <a:rPr lang="en-US" dirty="0"/>
              <a:t>Write out weekly goals</a:t>
            </a:r>
          </a:p>
          <a:p>
            <a:r>
              <a:rPr lang="en-US" dirty="0"/>
              <a:t>Have presentable code (probable a small amount)</a:t>
            </a:r>
          </a:p>
        </p:txBody>
      </p:sp>
    </p:spTree>
    <p:extLst>
      <p:ext uri="{BB962C8B-B14F-4D97-AF65-F5344CB8AC3E}">
        <p14:creationId xmlns:p14="http://schemas.microsoft.com/office/powerpoint/2010/main" val="6694011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{FA54E752-8898-4649-BA0F-2C1FBF5200EF}tf10001057</Template>
  <TotalTime>51</TotalTime>
  <Words>125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urw-din</vt:lpstr>
      <vt:lpstr>Berlin</vt:lpstr>
      <vt:lpstr>Cainan Black Senior Project</vt:lpstr>
      <vt:lpstr>New and Improved working Environment</vt:lpstr>
      <vt:lpstr>Git Repo</vt:lpstr>
      <vt:lpstr>Mock image </vt:lpstr>
      <vt:lpstr>Workflow </vt:lpstr>
      <vt:lpstr>Work for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Cainan Black Senior Project</dc:title>
  <dc:creator>cainan black</dc:creator>
  <cp:lastModifiedBy>cainan black</cp:lastModifiedBy>
  <cp:revision>3</cp:revision>
  <dcterms:created xsi:type="dcterms:W3CDTF">2023-02-03T02:05:55Z</dcterms:created>
  <dcterms:modified xsi:type="dcterms:W3CDTF">2023-02-10T17:31:31Z</dcterms:modified>
</cp:coreProperties>
</file>