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62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37"/>
  </p:normalViewPr>
  <p:slideViewPr>
    <p:cSldViewPr snapToGrid="0" snapToObjects="1">
      <p:cViewPr varScale="1">
        <p:scale>
          <a:sx n="115" d="100"/>
          <a:sy n="115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1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56ED-BB3E-9F42-83AB-BC9E6A8217A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4D8-BF79-E889-7AA3-4970A208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Cainan Black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4484-F738-BD52-CE46-DE4912391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Calculator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255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31FC-9C5F-59C0-2348-0701222F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and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113F-2C6A-61E7-E926-C9760D53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 has been using Eclipse and Swing to create the class for the calculator and the User Interface. </a:t>
            </a:r>
          </a:p>
          <a:p>
            <a:endParaRPr lang="en-US" dirty="0"/>
          </a:p>
          <a:p>
            <a:r>
              <a:rPr lang="en-US" dirty="0"/>
              <a:t>General work on the layout is complete, next faze is refinement and addition of features (aka the bulk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42067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8F3-8FF7-65F1-3F44-EE10B974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507E4B7-A9EC-FCF2-DD3D-F6DCA9AA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8859" y="2071110"/>
            <a:ext cx="8139690" cy="45785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53C02-3821-D6FF-E40E-B7140AA9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48" y="2214210"/>
            <a:ext cx="3267211" cy="3890562"/>
          </a:xfrm>
        </p:spPr>
        <p:txBody>
          <a:bodyPr>
            <a:normAutofit/>
          </a:bodyPr>
          <a:lstStyle/>
          <a:p>
            <a:r>
              <a:rPr lang="en-US" dirty="0"/>
              <a:t>Added all the code and slides to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r>
              <a:rPr lang="en-US" dirty="0"/>
              <a:t>So far there is only one commit with my code, in the main branch. </a:t>
            </a:r>
          </a:p>
          <a:p>
            <a:r>
              <a:rPr lang="en-US" dirty="0"/>
              <a:t>There is a separate branch to hold weekly slides.</a:t>
            </a:r>
          </a:p>
        </p:txBody>
      </p:sp>
    </p:spTree>
    <p:extLst>
      <p:ext uri="{BB962C8B-B14F-4D97-AF65-F5344CB8AC3E}">
        <p14:creationId xmlns:p14="http://schemas.microsoft.com/office/powerpoint/2010/main" val="3303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83F-F5A8-8D29-73C5-5798E6F1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9" y="753228"/>
            <a:ext cx="9613861" cy="1080938"/>
          </a:xfrm>
        </p:spPr>
        <p:txBody>
          <a:bodyPr/>
          <a:lstStyle/>
          <a:p>
            <a:r>
              <a:rPr lang="en-US" dirty="0"/>
              <a:t>How it looks, for right now: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E4A14-91EE-EA8F-EBE8-600BEF6E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3999" y="2029522"/>
            <a:ext cx="3432084" cy="4730004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D2BC3FA-AA23-0365-555D-D37A7E3AA09F}"/>
              </a:ext>
            </a:extLst>
          </p:cNvPr>
          <p:cNvSpPr txBox="1">
            <a:spLocks/>
          </p:cNvSpPr>
          <p:nvPr/>
        </p:nvSpPr>
        <p:spPr>
          <a:xfrm>
            <a:off x="667069" y="2214210"/>
            <a:ext cx="3267211" cy="389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Tried to make the color scheme line up with the apple scheme, will make changes in the future for a unique aspect. </a:t>
            </a:r>
          </a:p>
          <a:p>
            <a:r>
              <a:rPr lang="en-US" dirty="0"/>
              <a:t>Pretty bare and generic right now.</a:t>
            </a:r>
          </a:p>
        </p:txBody>
      </p:sp>
    </p:spTree>
    <p:extLst>
      <p:ext uri="{BB962C8B-B14F-4D97-AF65-F5344CB8AC3E}">
        <p14:creationId xmlns:p14="http://schemas.microsoft.com/office/powerpoint/2010/main" val="400945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40D-EB90-E55D-D428-09CB908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D86-DDD1-C2D8-CC6E-FDDFD620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25133" cy="3599316"/>
          </a:xfrm>
        </p:spPr>
        <p:txBody>
          <a:bodyPr>
            <a:normAutofit/>
          </a:bodyPr>
          <a:lstStyle/>
          <a:p>
            <a:r>
              <a:rPr lang="en-US" dirty="0"/>
              <a:t>Very small and hard to read, sorry! (Code is in the repo if you want to look at it closer)</a:t>
            </a:r>
          </a:p>
          <a:p>
            <a:r>
              <a:rPr lang="en-US" dirty="0"/>
              <a:t>Main class that holds all the formatting information</a:t>
            </a:r>
          </a:p>
          <a:p>
            <a:r>
              <a:rPr lang="en-US" dirty="0"/>
              <a:t>Supporting functions for math and operation.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65C172-2F48-3B25-AE5F-8C01D867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0" y="2156103"/>
            <a:ext cx="6967153" cy="44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5AA6-AC2D-52AE-4C7D-B6DFC258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545-0574-2C49-854F-79F9462C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functions </a:t>
            </a:r>
          </a:p>
          <a:p>
            <a:r>
              <a:rPr lang="en-US" dirty="0"/>
              <a:t>Improve layout of buttons (new JPanel?)</a:t>
            </a:r>
          </a:p>
          <a:p>
            <a:r>
              <a:rPr lang="en-US" dirty="0"/>
              <a:t>Try to improve on how the calculations are done to create opportunity for more complex math.</a:t>
            </a:r>
          </a:p>
        </p:txBody>
      </p:sp>
    </p:spTree>
    <p:extLst>
      <p:ext uri="{BB962C8B-B14F-4D97-AF65-F5344CB8AC3E}">
        <p14:creationId xmlns:p14="http://schemas.microsoft.com/office/powerpoint/2010/main" val="669401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{FA54E752-8898-4649-BA0F-2C1FBF5200EF}tf10001057</Template>
  <TotalTime>62</TotalTime>
  <Words>205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Cainan Black Senior Project</vt:lpstr>
      <vt:lpstr>Eclipse and Swing</vt:lpstr>
      <vt:lpstr>Git Repo</vt:lpstr>
      <vt:lpstr>How it looks, for right now:</vt:lpstr>
      <vt:lpstr>Main Code: </vt:lpstr>
      <vt:lpstr>Work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Cainan Black Senior Project</dc:title>
  <dc:creator>cainan black</dc:creator>
  <cp:lastModifiedBy>cainan black</cp:lastModifiedBy>
  <cp:revision>4</cp:revision>
  <dcterms:created xsi:type="dcterms:W3CDTF">2023-02-03T02:05:55Z</dcterms:created>
  <dcterms:modified xsi:type="dcterms:W3CDTF">2023-02-17T16:05:39Z</dcterms:modified>
</cp:coreProperties>
</file>