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9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70600" y="924275"/>
            <a:ext cx="8520600" cy="84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Space Impactant!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927" y="2335350"/>
            <a:ext cx="4006149" cy="2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395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Baseado em: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122" y="1296989"/>
            <a:ext cx="5559775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92850"/>
            <a:ext cx="1847400" cy="17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Estrutura do programa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6368" l="14964" r="5984" t="2399"/>
          <a:stretch/>
        </p:blipFill>
        <p:spPr>
          <a:xfrm rot="-5400000">
            <a:off x="3360232" y="-784836"/>
            <a:ext cx="4459104" cy="686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