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Consolas" panose="020B0609020204030204" pitchFamily="49" charset="0"/>
      <p:regular r:id="rId11"/>
      <p:bold r:id="rId12"/>
      <p:italic r:id="rId13"/>
      <p:boldItalic r:id="rId14"/>
    </p:embeddedFont>
    <p:embeddedFont>
      <p:font typeface="Inter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1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7447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62635" y="2679501"/>
            <a:ext cx="8216741" cy="10270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8050"/>
              </a:lnSpc>
              <a:buNone/>
            </a:pPr>
            <a:r>
              <a:rPr lang="en-US" sz="64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                    EVAL BOT</a:t>
            </a:r>
            <a:endParaRPr lang="en-US" sz="6450" dirty="0"/>
          </a:p>
        </p:txBody>
      </p:sp>
      <p:sp>
        <p:nvSpPr>
          <p:cNvPr id="3" name="Text 1"/>
          <p:cNvSpPr/>
          <p:nvPr/>
        </p:nvSpPr>
        <p:spPr>
          <a:xfrm>
            <a:off x="7543800" y="4040769"/>
            <a:ext cx="509602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CESCy Devs</a:t>
            </a:r>
            <a:endParaRPr lang="en-US" sz="17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8C0AD0-6388-06E9-7EC9-4148EE532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160" y="4403672"/>
            <a:ext cx="3877216" cy="342947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977158"/>
            <a:ext cx="13042821" cy="14885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AI-Driven Exam Evaluation System using RAG and LLMWare AI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93790" y="4805839"/>
            <a:ext cx="9227225" cy="446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500"/>
              </a:lnSpc>
              <a:buNone/>
            </a:pPr>
            <a:r>
              <a:rPr lang="en-US" sz="28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Enhancing Accuracy and Efficiency in Exam Assessment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819876"/>
            <a:ext cx="3572470" cy="446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500"/>
              </a:lnSpc>
              <a:buNone/>
            </a:pPr>
            <a:r>
              <a:rPr lang="en-US" sz="28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Introduction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793790" y="372010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Overview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 Brief introduction to the project and its objectives.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16230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Aim to enhance accuracy in exam evaluations.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60450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Provide detailed feedback to students.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04670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Save time for educators.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040975"/>
            <a:ext cx="5444966" cy="446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500"/>
              </a:lnSpc>
              <a:buNone/>
            </a:pPr>
            <a:r>
              <a:rPr lang="en-US" sz="28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Answer Key &amp; Question Matching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793790" y="394120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Answer Key &amp; Question Matching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38340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Create a structured answer key aligned with the questions.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82560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Embed content from textbooks, PDFs, and the answer key using LLMWare AI.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98777"/>
            <a:ext cx="6949797" cy="446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500"/>
              </a:lnSpc>
              <a:buNone/>
            </a:pPr>
            <a:r>
              <a:rPr lang="en-US" sz="28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RAG Implementation for Answer Checking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793790" y="349900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RAG Implementation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94120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 a vector database (e.g., Pinecone, FAISS) to store embeddings.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38340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Semantic Similarity Search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82560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1028700" lvl="2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Retrieve closest matching content.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26780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1028700" lvl="2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Compare student's answer to the ideal answer.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98777"/>
            <a:ext cx="5146715" cy="446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500"/>
              </a:lnSpc>
              <a:buNone/>
            </a:pPr>
            <a:r>
              <a:rPr lang="en-US" sz="28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Scoring &amp; Feedback Generation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793790" y="349900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Scoring &amp; Feedback Generation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94120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Define a scoring mechanism based on similarity.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38340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Generate detailed review reports.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82560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1028700" lvl="2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Highlight correct parts, mistakes, and suggestions for improvement.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26780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Provide a score breakdown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819876"/>
            <a:ext cx="3572470" cy="446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500"/>
              </a:lnSpc>
              <a:buNone/>
            </a:pPr>
            <a:r>
              <a:rPr lang="en-US" sz="28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User Interface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793790" y="372010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 Interface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16230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Simple web interface for uploading answer sheets.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60450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Dashboard for students to view scores and feedback.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04670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Dashboard showing overall class performance trends.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24727"/>
            <a:ext cx="4763333" cy="5954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650"/>
              </a:lnSpc>
              <a:buNone/>
            </a:pPr>
            <a:r>
              <a:rPr lang="en-US" sz="37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Quick Start Checklist</a:t>
            </a:r>
            <a:endParaRPr lang="en-US" sz="3750" dirty="0"/>
          </a:p>
        </p:txBody>
      </p:sp>
      <p:sp>
        <p:nvSpPr>
          <p:cNvPr id="3" name="Text 1"/>
          <p:cNvSpPr/>
          <p:nvPr/>
        </p:nvSpPr>
        <p:spPr>
          <a:xfrm>
            <a:off x="793790" y="2673787"/>
            <a:ext cx="13042821" cy="3705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⚡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️ </a:t>
            </a: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Type </a:t>
            </a:r>
            <a:r>
              <a:rPr lang="en-US" sz="1750" dirty="0">
                <a:solidFill>
                  <a:srgbClr val="272525"/>
                </a:solidFill>
                <a:highlight>
                  <a:srgbClr val="CCEEF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/</a:t>
            </a: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in a card to open the slash menu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2741771"/>
            <a:ext cx="226814" cy="226814"/>
          </a:xfrm>
          <a:prstGeom prst="roundRect">
            <a:avLst>
              <a:gd name="adj" fmla="val 42003"/>
            </a:avLst>
          </a:prstGeom>
          <a:noFill/>
          <a:ln w="22860">
            <a:solidFill>
              <a:srgbClr val="007EBD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793790" y="312360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 lets you browse and add content blocks quickly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356580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Content blocks can be added from the insert menu if you prefer to drag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008001"/>
            <a:ext cx="13042821" cy="3705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➕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Add a new card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(type </a:t>
            </a:r>
            <a:r>
              <a:rPr lang="en-US" sz="1750" dirty="0">
                <a:solidFill>
                  <a:srgbClr val="272525"/>
                </a:solidFill>
                <a:highlight>
                  <a:srgbClr val="CCEEF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/card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) or select a template via the plus button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93790" y="4075986"/>
            <a:ext cx="226814" cy="226814"/>
          </a:xfrm>
          <a:prstGeom prst="roundRect">
            <a:avLst>
              <a:gd name="adj" fmla="val 42003"/>
            </a:avLst>
          </a:prstGeom>
          <a:noFill/>
          <a:ln w="22860">
            <a:solidFill>
              <a:srgbClr val="007EBD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93790" y="4457819"/>
            <a:ext cx="13042821" cy="3705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📰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Create multi-column layouts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(type </a:t>
            </a:r>
            <a:r>
              <a:rPr lang="en-US" sz="1750" dirty="0">
                <a:solidFill>
                  <a:srgbClr val="272525"/>
                </a:solidFill>
                <a:highlight>
                  <a:srgbClr val="CCEEF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/columns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) or drag blocks side by side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793790" y="4525804"/>
            <a:ext cx="226814" cy="226814"/>
          </a:xfrm>
          <a:prstGeom prst="roundRect">
            <a:avLst>
              <a:gd name="adj" fmla="val 42003"/>
            </a:avLst>
          </a:prstGeom>
          <a:noFill/>
          <a:ln w="22860">
            <a:solidFill>
              <a:srgbClr val="007EBD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793790" y="4907637"/>
            <a:ext cx="13042821" cy="3705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🌉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Add an image 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(type </a:t>
            </a:r>
            <a:r>
              <a:rPr lang="en-US" sz="1750" dirty="0">
                <a:solidFill>
                  <a:srgbClr val="272525"/>
                </a:solidFill>
                <a:highlight>
                  <a:srgbClr val="CCEEF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/image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). You can drag in or paste image files too!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93790" y="4975622"/>
            <a:ext cx="226814" cy="226814"/>
          </a:xfrm>
          <a:prstGeom prst="roundRect">
            <a:avLst>
              <a:gd name="adj" fmla="val 42003"/>
            </a:avLst>
          </a:prstGeom>
          <a:noFill/>
          <a:ln w="22860">
            <a:solidFill>
              <a:srgbClr val="007EBD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93790" y="535745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🎨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Change the deck theme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to give it a different look and feel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93790" y="5425440"/>
            <a:ext cx="226814" cy="226814"/>
          </a:xfrm>
          <a:prstGeom prst="roundRect">
            <a:avLst>
              <a:gd name="adj" fmla="val 42003"/>
            </a:avLst>
          </a:prstGeom>
          <a:noFill/>
          <a:ln w="22860">
            <a:solidFill>
              <a:srgbClr val="007EBD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93790" y="579965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▶️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Try present mode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and use your arrow keys and spotlight to move around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93790" y="5867638"/>
            <a:ext cx="226814" cy="226814"/>
          </a:xfrm>
          <a:prstGeom prst="roundRect">
            <a:avLst>
              <a:gd name="adj" fmla="val 42003"/>
            </a:avLst>
          </a:prstGeom>
          <a:noFill/>
          <a:ln w="22860">
            <a:solidFill>
              <a:srgbClr val="007EBD"/>
            </a:solidFill>
            <a:prstDash val="solid"/>
          </a:ln>
        </p:spPr>
      </p:sp>
      <p:sp>
        <p:nvSpPr>
          <p:cNvPr id="17" name="Text 15"/>
          <p:cNvSpPr/>
          <p:nvPr/>
        </p:nvSpPr>
        <p:spPr>
          <a:xfrm>
            <a:off x="793790" y="624185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🎉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Share your deck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Publish it to the world, invite others, or export a PDF</a:t>
            </a:r>
            <a:endParaRPr lang="en-US" sz="1750" dirty="0"/>
          </a:p>
        </p:txBody>
      </p:sp>
      <p:sp>
        <p:nvSpPr>
          <p:cNvPr id="18" name="Shape 16"/>
          <p:cNvSpPr/>
          <p:nvPr/>
        </p:nvSpPr>
        <p:spPr>
          <a:xfrm>
            <a:off x="793790" y="6309836"/>
            <a:ext cx="226814" cy="226814"/>
          </a:xfrm>
          <a:prstGeom prst="roundRect">
            <a:avLst>
              <a:gd name="adj" fmla="val 42003"/>
            </a:avLst>
          </a:prstGeom>
          <a:noFill/>
          <a:ln w="22860">
            <a:solidFill>
              <a:srgbClr val="007EBD"/>
            </a:solidFill>
            <a:prstDash val="solid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338</Words>
  <Application>Microsoft Office PowerPoint</Application>
  <PresentationFormat>Custom</PresentationFormat>
  <Paragraphs>48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Consolas</vt:lpstr>
      <vt:lpstr>Inter</vt:lpstr>
      <vt:lpstr>Petrona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Sreedevi pradeep</cp:lastModifiedBy>
  <cp:revision>2</cp:revision>
  <dcterms:created xsi:type="dcterms:W3CDTF">2024-11-28T13:35:26Z</dcterms:created>
  <dcterms:modified xsi:type="dcterms:W3CDTF">2024-11-29T03:22:39Z</dcterms:modified>
</cp:coreProperties>
</file>