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1/relationships/webextension" Target="../webextensions/webextension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C1E8-AFA7-C7D1-2342-B909CE887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 Busters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7E9F0-0474-3003-E6B5-158E72349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err="1"/>
              <a:t>Competetion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2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33D6-E965-C94D-8AC2-FEA49B21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871C-2C58-A7A8-EB7D-FAE1260F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participant will debug a set of programs.</a:t>
            </a:r>
          </a:p>
          <a:p>
            <a:r>
              <a:rPr lang="en-US" dirty="0"/>
              <a:t>Points will be awarded for correcting all errors.</a:t>
            </a:r>
          </a:p>
          <a:p>
            <a:r>
              <a:rPr lang="en-US" dirty="0"/>
              <a:t>Time for round: 20 Mins</a:t>
            </a:r>
          </a:p>
          <a:p>
            <a:r>
              <a:rPr lang="en-US" dirty="0"/>
              <a:t>Decision of the coordinators will be final.</a:t>
            </a:r>
          </a:p>
          <a:p>
            <a:r>
              <a:rPr lang="en-US" dirty="0"/>
              <a:t>Respect the competition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1458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6B21-5C5D-183F-DC71-CB662AD7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046F-665E-13FB-781E-4B248024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Round Challenge: Debugging Madness!</a:t>
            </a:r>
          </a:p>
          <a:p>
            <a:r>
              <a:rPr lang="en-US" dirty="0"/>
              <a:t>Total Codes: 7 programs to debug.</a:t>
            </a:r>
          </a:p>
          <a:p>
            <a:r>
              <a:rPr lang="en-US" dirty="0"/>
              <a:t>Time Limit: 20 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Difficulty Levels:</a:t>
            </a:r>
          </a:p>
          <a:p>
            <a:pPr lvl="1"/>
            <a:r>
              <a:rPr lang="en-US" dirty="0"/>
              <a:t>Codes 1 to 6: Simple syntax errors (focus on basic debugging skills).</a:t>
            </a:r>
          </a:p>
          <a:p>
            <a:pPr lvl="1"/>
            <a:r>
              <a:rPr lang="en-US" dirty="0"/>
              <a:t>Code 7: A larger, more complex program with multiple errors to test advanced skills.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6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BC3F-C7F9-0EAD-B2A4-4ADEA6EF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9EC9-779B-F3C9-91D9-BBDFA0F5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points for each correct program (Codes 1-6).</a:t>
            </a:r>
          </a:p>
          <a:p>
            <a:r>
              <a:rPr lang="en-US" dirty="0"/>
              <a:t>30 points for correctly debugging the 7</a:t>
            </a:r>
            <a:r>
              <a:rPr lang="en-US" baseline="30000" dirty="0"/>
              <a:t>th</a:t>
            </a:r>
            <a:r>
              <a:rPr lang="en-US" dirty="0"/>
              <a:t> program.</a:t>
            </a:r>
          </a:p>
          <a:p>
            <a:r>
              <a:rPr lang="en-US" dirty="0"/>
              <a:t>Partial points will not be awarded for Codes 1-6, but for 7</a:t>
            </a:r>
            <a:r>
              <a:rPr lang="en-US" baseline="30000" dirty="0"/>
              <a:t>th</a:t>
            </a:r>
            <a:r>
              <a:rPr lang="en-US" dirty="0"/>
              <a:t> it will be considered.</a:t>
            </a:r>
          </a:p>
          <a:p>
            <a:r>
              <a:rPr lang="en-US" dirty="0"/>
              <a:t>Tie-Breaker: Fastest correct submission wins.</a:t>
            </a:r>
          </a:p>
        </p:txBody>
      </p:sp>
    </p:spTree>
    <p:extLst>
      <p:ext uri="{BB962C8B-B14F-4D97-AF65-F5344CB8AC3E}">
        <p14:creationId xmlns:p14="http://schemas.microsoft.com/office/powerpoint/2010/main" val="30080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0C86-198C-6419-2C2F-5279A5F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Prize &amp; Recognition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C61D-C059-852C-8988-DBE5F58F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Prize: 2000 Rupees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Prize: 1000 Rupees</a:t>
            </a:r>
          </a:p>
          <a:p>
            <a:r>
              <a:rPr lang="en-US" dirty="0"/>
              <a:t>Participation Certificates for 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94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D2BE-9D67-0C62-81DE-BC950DB2F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LUCK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C1E7C-AA28-8C71-FDE2-22A3B1D05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CA50-0A2E-403F-1A08-8CBFE7C5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965DDF-2465-982A-786C-EF8C6D8003C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230438" y="2638425"/>
              <a:ext cx="7731125" cy="31019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1A965DDF-2465-982A-786C-EF8C6D8003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438" y="2638425"/>
                <a:ext cx="7731125" cy="3101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5E7106B2-50A8-4C73-A2C4-9E001A58CB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5E7106B2-50A8-4C73-A2C4-9E001A58C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6963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AA5BA96-EE70-4467-AD31-14B37ACF6E51}">
  <we:reference id="wa104380667" version="3.0.0.1" store="en-US" storeType="OMEX"/>
  <we:alternateReferences>
    <we:reference id="WA104380667" version="3.0.0.1" store="WA104380667" storeType="OMEX"/>
  </we:alternateReferences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1C7ACC5-1BFF-4054-BF50-C4F2AC7A77CC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20"/>
    <we:property name="MM-reminder" value="&quot;--&quot;"/>
    <we:property name="SS" value="0"/>
    <we:property name="SS-reminder" value="&quot;--&quot;"/>
    <we:property name="canvash" value="495"/>
    <we:property name="canvasw" value="495"/>
    <we:property name="clocktype" value="&quot;digital&quot;"/>
    <we:property name="interval" value="5"/>
    <we:property name="isCountUp" value="false"/>
    <we:property name="radius" value="222.75"/>
    <we:property name="showCombi" value="false"/>
    <we:property name="tickType" value="&quot;none&quot;"/>
    <we:property name="timeupType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109</TotalTime>
  <Words>165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Bug Busters</vt:lpstr>
      <vt:lpstr>Rules</vt:lpstr>
      <vt:lpstr>Round Description</vt:lpstr>
      <vt:lpstr>Points System</vt:lpstr>
      <vt:lpstr>Prize &amp; Recognition</vt:lpstr>
      <vt:lpstr>GOOD LUCK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CAINE BENOY</dc:creator>
  <cp:lastModifiedBy>CAINE BENOY</cp:lastModifiedBy>
  <cp:revision>5</cp:revision>
  <dcterms:created xsi:type="dcterms:W3CDTF">2025-01-16T15:48:36Z</dcterms:created>
  <dcterms:modified xsi:type="dcterms:W3CDTF">2025-01-16T17:38:36Z</dcterms:modified>
</cp:coreProperties>
</file>