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94660"/>
  </p:normalViewPr>
  <p:slideViewPr>
    <p:cSldViewPr snapToGrid="0">
      <p:cViewPr>
        <p:scale>
          <a:sx n="100" d="100"/>
          <a:sy n="100" d="100"/>
        </p:scale>
        <p:origin x="196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63C6-5C06-9D4E-0DFC-36AF87D09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47ADA-2F6C-39C2-4C1B-CA8D51821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7CF1-7F84-C3A6-57B7-F27E6F11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ED8B9-7443-0D50-A87D-E7EBDA52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F4C1-0F0A-9F0B-C236-639C431B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6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3982-E272-67D0-7C0F-B85F0896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72560-F977-453B-EE4B-FAA1FA82D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C403A-4DEC-FDE5-CBF8-58F99B32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22265-57A1-5B07-5D8B-217604E8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4BCF-B65D-947C-0357-61DBE03E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53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EB719-93C2-3941-4499-3ECF538D1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2C225-D8F4-E72E-6C56-A8C52AB36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8FA8-3EB7-A9A4-50E0-69584373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58F37-FBFD-0912-CC00-1E936F36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45CC7-20A2-E1F7-A28A-EE2BA439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88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5B83-B604-7AE5-19D5-BB9AADEF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8F62-A02E-FAA0-AA37-E89645E23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3733E-A327-FF1B-115F-995DF2F6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55D13-63F4-08AB-EDB4-742A64F2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82007-3099-9DA3-F57E-D6E79B7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0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8FDC-BDFF-F75F-AB39-8AA32B8C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F6F6-ABDA-9585-C68F-96C3B202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7904-EE9C-2B8A-49C6-20363CBA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059A-BB06-F7CF-5D8A-E4F85D8CB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6AA72-0F21-123E-46DF-64D6106C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84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65EC-B51A-7AEE-CB94-A7DFAB1F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DEF7-4EAB-8737-AE09-9738C07F2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708A7-8E4A-28B3-E600-D8476E7F9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3A1B5-C492-7E22-571A-97088DFF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2B4B0-1FF3-CD2C-0E78-A21A3763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7E1E2-CCBF-018F-6AA4-7D9B8ACC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38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71AA-D605-062F-9A73-43BB3A4C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086C3-8724-A5CA-57BE-736E4598F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E74B0-7653-7DDC-A238-6A81BE4B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60AFD-D40F-395E-D452-AECCE0B00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159E8-FF2A-78B1-9E7D-B150BB7CF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F0B84-9039-C1BE-7403-3B51D03B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A94BA-3681-B083-9942-14D5D490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C2D61-6598-1F03-98C6-EFE55683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35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0253-FC43-C309-0A66-39CBB4F1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0827B-5DB2-305A-F108-C12D54AC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0166C-AD97-F05C-3A03-D708C5D5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5E0B2-4B09-9219-661B-3BFA387C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8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F1AD4-3562-D31B-1AC2-E5DEEA48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23948-EF81-5241-C7D9-FD4D0932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76E65-4636-ABA5-DE7C-A219F168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BCC7-33D7-1E86-CA9C-47B875AE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56F84-7F70-9738-A23F-084511EE2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986E-821E-AA9F-274E-E82B55693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2B57E-6E8C-5CF7-A8C9-EF924F48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7FFB5-0CCD-FB09-6E42-A2EE391B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C656E-E413-3A66-132E-EA6C0DB1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3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9F94-AD2C-6309-AFD3-2D8E58D4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446BC-D730-C642-CAD2-A609414BA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9CD2A-E367-0F3B-E32C-86F5EB939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8911C-954F-4169-D769-BEDC2FCD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13BDC-1DE0-7724-0BB3-828FEDB7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DA9E-84E0-2F29-4FF7-3838F1FF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8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50396-64EE-99DE-F8C3-B6D8E6FA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B6211-00C0-93B8-0E03-D4EC9665B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5499C-03B4-4200-F558-52AEBB92B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A90E2-D612-4EFC-BCB0-C46FC5C836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FCFD5-3190-571B-F0A1-1745A91EF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1458-6544-0111-B314-2E13DEC9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0C88-5B77-46DC-B395-EB4C08BBA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7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4C80-7A7E-B146-F66E-16AD9981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5E2D61-9142-0915-A0DB-72B5F3A118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2"/>
            <a:ext cx="89595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What tool would you typically use to debug Python code?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pylint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pytest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pdb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black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3C15-5729-62CB-20CB-7B7FE210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298324-3375-C3A6-6B57-4FBD4450E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77909"/>
            <a:ext cx="1025633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 What is the command to disable all breakpoints in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disable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dbclear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clear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unbreak</a:t>
            </a:r>
          </a:p>
        </p:txBody>
      </p:sp>
    </p:spTree>
    <p:extLst>
      <p:ext uri="{BB962C8B-B14F-4D97-AF65-F5344CB8AC3E}">
        <p14:creationId xmlns:p14="http://schemas.microsoft.com/office/powerpoint/2010/main" val="2258099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95B2-E571-A897-B587-AFE58537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3788E9-9454-9013-9B6A-4FAB451CDD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31798"/>
            <a:ext cx="1007198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How do you continue program execution after stopping at a breakpoint in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Type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B. Type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C. Type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D. Type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6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9478-4361-0467-1B8E-2CC39031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167122-278D-D9C8-C567-6B3CDBFDDD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6"/>
            <a:ext cx="1043587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What does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pdb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's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step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command do?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Continues execution until the next breakpoint.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Executes the next line of code and enters functions if present.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Skips the current function and moves to the next line.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Lists all breakpoints.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6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4BE-13FE-DCDA-229C-7AAFFA3E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900D2D-E7EC-D056-8781-9924E179E1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100" y="2662466"/>
            <a:ext cx="1152823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Which of the following statements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true?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must always have an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B.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runs only if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is executed.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C.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 runs only if an error occurs in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D. Python will stop execution completely if an error occurs in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block.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1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3F2D-31C9-EB71-E957-45151FAD4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CC2184-37DB-D9FF-3770-78B719C4F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1150" y="3031798"/>
            <a:ext cx="125274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5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In Python, which statement would stop execution and drop into the debugger?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stop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breakpoint()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pdb.stop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debug()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04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F55A2-988F-580F-F49D-F7F9DD1A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3E8E89-7089-AE81-3CA1-0DED349EB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77909"/>
            <a:ext cx="91791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6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How do you inspect the value of a variable in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Use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command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B. Type the variable name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C. Use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inspect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command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D. Print the variable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94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3B4C-7ADC-FE18-D66C-0F95845B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A4F7A7-2F95-E79C-637E-2BD37E474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24021"/>
            <a:ext cx="951510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latin typeface="Arial" panose="020B0604020202020204" pitchFamily="34" charset="0"/>
              </a:rPr>
              <a:t>7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Which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pdb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command is used to exit the debugger?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quit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stop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exit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end</a:t>
            </a:r>
          </a:p>
        </p:txBody>
      </p:sp>
    </p:spTree>
    <p:extLst>
      <p:ext uri="{BB962C8B-B14F-4D97-AF65-F5344CB8AC3E}">
        <p14:creationId xmlns:p14="http://schemas.microsoft.com/office/powerpoint/2010/main" val="391330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B261-C098-14DD-80CF-A4A04A9A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D72D-BF40-4FBB-633B-C378FC5D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8. What is the primary purpose of debugging?</a:t>
            </a:r>
          </a:p>
          <a:p>
            <a:r>
              <a:rPr lang="en-US" dirty="0"/>
              <a:t>A. Adding new features</a:t>
            </a:r>
            <a:br>
              <a:rPr lang="en-US" dirty="0"/>
            </a:br>
            <a:r>
              <a:rPr lang="en-US" dirty="0"/>
              <a:t>B. Fixing bugs and errors</a:t>
            </a:r>
            <a:br>
              <a:rPr lang="en-US" dirty="0"/>
            </a:br>
            <a:r>
              <a:rPr lang="en-US" dirty="0"/>
              <a:t>C. Writing test cases</a:t>
            </a:r>
            <a:br>
              <a:rPr lang="en-US" dirty="0"/>
            </a:br>
            <a:r>
              <a:rPr lang="en-US" dirty="0"/>
              <a:t>D. Refactoring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36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780B-9031-B853-1B36-2CABD3D6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0BF8F0-11DE-6158-4A2C-0610520F4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31798"/>
            <a:ext cx="1079763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9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Which command in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pdb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allows you to execute a specific Python expression?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exec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eval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p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run</a:t>
            </a:r>
          </a:p>
        </p:txBody>
      </p:sp>
    </p:spTree>
    <p:extLst>
      <p:ext uri="{BB962C8B-B14F-4D97-AF65-F5344CB8AC3E}">
        <p14:creationId xmlns:p14="http://schemas.microsoft.com/office/powerpoint/2010/main" val="380138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407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CAINE BENOY</dc:creator>
  <cp:lastModifiedBy>CAINE BENOY</cp:lastModifiedBy>
  <cp:revision>1</cp:revision>
  <dcterms:created xsi:type="dcterms:W3CDTF">2025-01-17T06:27:28Z</dcterms:created>
  <dcterms:modified xsi:type="dcterms:W3CDTF">2025-01-17T06:46:26Z</dcterms:modified>
</cp:coreProperties>
</file>