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A1C0-8B76-472E-BA93-84788ECC6D2D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03CA-188D-4593-A32E-5139CA7FD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03CA-188D-4593-A32E-5139CA7FD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B44-A2D8-4BAE-83FD-A9116D9D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8A7-AF64-48B7-B767-1E05013C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27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58" indent="0" algn="ctr">
              <a:buNone/>
              <a:defRPr sz="1600"/>
            </a:lvl7pPr>
            <a:lvl8pPr marL="3200235" indent="0" algn="ctr">
              <a:buNone/>
              <a:defRPr sz="1600"/>
            </a:lvl8pPr>
            <a:lvl9pPr marL="3657414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AEB5-6733-4EAE-806F-37766DA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7571-464C-4FC0-AE8B-03AEC5B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0FD-6C33-4845-9ABE-10DF07B3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A765-6A9B-4EDE-AD5E-AF42C255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BE56-23CA-4B7C-848F-2C7A5EA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FD4-266B-4CFA-8BEF-E961AC3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1FB0-D61C-4703-976E-F284426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EFBC-1018-429A-9F5E-42DC6F9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DA78-C513-472B-A110-1BA6A85D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B90B-1BA7-48A5-BD19-C7B86FA0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A884-23AE-4E9B-B164-CC7D771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88E-DB30-4EA6-8B48-A08CDDB8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BE14-BDDC-4991-8F28-6098218C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2AE1-D9DB-4203-BF67-0E91FAA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159-418B-446C-88B6-B59BE44C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79F-8FEE-47D6-AE44-D5243D4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BE34-6F7B-427D-9109-AF641BD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211C-00F3-490D-A211-BFC53B9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69F-C42C-4BF0-8B5A-687AC5C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D46A-E1F3-4F37-B7AA-558386C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2869-0853-4AD5-AA77-0A8640F0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803-4F6A-440E-BE76-4D136C6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53A9-D6CD-4352-B50F-C968BE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AB3-CB8D-4EC5-8B75-A3FF6E4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2B97-EC19-4CB5-AB98-4FE68C41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9233-8224-4B51-ACC3-9B5DD0D8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49DA-4F53-4BFA-AA56-BF098CE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61C1-F5EB-4882-A619-8A668D4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F92D-1719-479E-8C52-C748350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75B-FAC6-42FA-9CC7-DFE29E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34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9C1-72D9-44E6-A73A-D0999C22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CD2A-A6A6-4D05-95E5-6F54A97E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1DA7-C35E-4DBA-AFD8-2D3065A3F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CB2E4-9972-4380-A104-7BF8DC4D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AD2A-2F10-49CD-A6B7-E4DA526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8F76A-9028-4EF3-8CC9-513DF47F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DDFA0-2C8C-4324-9FDA-5D72C5C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7FB-BDA9-43E2-ADD6-9877DDC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CA62-34C4-478C-AC44-51060EE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AF25-5CCF-4A2D-AD07-3A0CFEB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58AE-3351-491E-97FA-291F55C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89DD-4C5C-4BF4-9734-012F8CD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105D4-2B25-48F6-8E6C-D30C793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B2AA-989B-440A-AEC6-F2955DB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D02-6150-489D-AF3F-D36FDAA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646-F3CE-4DBB-BC59-489747C0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1F14-6AEA-4F2A-BB19-598989F9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06DF-F59F-4662-ADDD-3BBE3E5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EAEC-F616-4836-A938-6F524F8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55A6-9E0D-4711-ACD9-92D70B5A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DFDC-26B8-4888-8EE0-04C9E074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00EAC-BEE6-478A-9FF2-BC4BA0635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27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58" indent="0">
              <a:buNone/>
              <a:defRPr sz="2000"/>
            </a:lvl7pPr>
            <a:lvl8pPr marL="3200235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3598-5F29-45BF-81BA-32B43051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A555-1335-473A-BD84-22764EAF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1BCB-81C7-40D8-8239-38B1E539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836C-749E-471C-9E4A-9FB2E0FD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2737D-28E5-4AE7-BBED-62845D8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5B10-0F3B-4080-91D9-86D05845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7EF1-645C-4B16-BF67-2759A1DD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E832-946B-4973-950A-D08FEA49716C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311E-FB0D-4855-9F45-D2E1D15E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639C-B12F-4586-9E09-0D930267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5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75A629D-6DCE-4179-A905-3119FB9CD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B2337-80F3-4707-9504-98175CBABFC0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82AB-F880-4C53-8913-702A63F93E86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40354-B6D7-439D-B6D5-ED5DD4923060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D517C-3DE4-4EED-95F0-17359E1A4AA0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B0499-3ACE-44D7-8D96-05C1851ABFF1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8F2CC-57D3-407E-8699-0DFEEA017DCD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B4A2430D-EB8E-4C15-8EB7-21683E9C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29" name="Graphic 28" descr="Music">
            <a:extLst>
              <a:ext uri="{FF2B5EF4-FFF2-40B4-BE49-F238E27FC236}">
                <a16:creationId xmlns:a16="http://schemas.microsoft.com/office/drawing/2014/main" id="{12CE7707-4817-4F07-B62B-63CB5A07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1F5F27-9194-41E9-B030-0E3CA8AAF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552" y="2933274"/>
            <a:ext cx="724003" cy="7430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77E450-B99B-4FF4-8688-F57A3DE3CD74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Graphic 34" descr="Music">
            <a:extLst>
              <a:ext uri="{FF2B5EF4-FFF2-40B4-BE49-F238E27FC236}">
                <a16:creationId xmlns:a16="http://schemas.microsoft.com/office/drawing/2014/main" id="{78244F95-DBFD-4A19-9C88-E403F86E5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36" name="Graphic 35" descr="Treble clef">
            <a:extLst>
              <a:ext uri="{FF2B5EF4-FFF2-40B4-BE49-F238E27FC236}">
                <a16:creationId xmlns:a16="http://schemas.microsoft.com/office/drawing/2014/main" id="{3762DB62-237B-4C1A-B5A8-29B33B64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D679C-2E6E-4933-B590-C612269D5B15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</p:spTree>
    <p:extLst>
      <p:ext uri="{BB962C8B-B14F-4D97-AF65-F5344CB8AC3E}">
        <p14:creationId xmlns:p14="http://schemas.microsoft.com/office/powerpoint/2010/main" val="95698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35D8C3-00EE-4608-B344-6D9B4ABF2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34488-420B-4F4F-8BAE-8B2547DFCC6E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D2830-BF14-4DE3-981D-ACC1209305E3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5CF57-7CCF-4956-BD2C-A697810B01B8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://127.0.0.1:22137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68BB8-E6F3-4240-808E-1837BB9202B1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EB758-1289-4280-B335-86560137F22E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65848-E99D-49C2-8123-DCB83C8844F1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CEBD29-6737-400D-A4E9-6E738E2D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F9DF213A-BE11-41AB-8483-A82DCF02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74C4A-14BF-43B5-AB8C-D1742ABF9CC3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675CBAA9-A97F-4791-A1FD-AE0C457F1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79B691B3-5015-4CA2-B1F9-4E616CA60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57D6CF-C4C1-4987-A147-13203380E1C2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D46525-4F6C-4DB4-9DEA-F8DBFD966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" y="2866356"/>
            <a:ext cx="739655" cy="7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07BC0-B16B-4884-83D2-0B4D41493972}"/>
              </a:ext>
            </a:extLst>
          </p:cNvPr>
          <p:cNvGrpSpPr/>
          <p:nvPr/>
        </p:nvGrpSpPr>
        <p:grpSpPr>
          <a:xfrm>
            <a:off x="-1" y="0"/>
            <a:ext cx="9625693" cy="7120055"/>
            <a:chOff x="-1" y="0"/>
            <a:chExt cx="9625693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95EABA-9BB9-4112-B971-74770CDD1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" y="0"/>
              <a:ext cx="9625693" cy="68472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C8BB6-A3D6-4BE2-B702-0E537FD3CD8D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F54893-8D2D-4B49-AC90-A10E44CDE8C1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82AB9-1543-4BA7-85B6-9456DE2DA973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4A66E-1BC5-4475-B3B2-CE89907FC6F4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A89DEF-C4E3-472B-80EF-439F28BC7DCB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80533F-8D90-43B6-A589-FBB382631BA0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67BF757-4C8A-4CEF-9F21-74F31F53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3192BE79-61A7-4CCA-8881-14E5CF60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A3C07-B424-4FE8-B209-BAC87013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35D960-3F24-44E7-9470-6A6888A84E0A}"/>
                </a:ext>
              </a:extLst>
            </p:cNvPr>
            <p:cNvSpPr txBox="1"/>
            <p:nvPr/>
          </p:nvSpPr>
          <p:spPr>
            <a:xfrm rot="10800000">
              <a:off x="1295398" y="3143554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1C4B659E-1282-4BC2-82A7-CEA50CF38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7E821597-D6D3-4628-86EF-B84673A8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6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46611-15E8-43F5-A67F-04A547042C60}"/>
              </a:ext>
            </a:extLst>
          </p:cNvPr>
          <p:cNvGrpSpPr/>
          <p:nvPr/>
        </p:nvGrpSpPr>
        <p:grpSpPr>
          <a:xfrm>
            <a:off x="-1" y="0"/>
            <a:ext cx="9625693" cy="7132320"/>
            <a:chOff x="-15049" y="0"/>
            <a:chExt cx="9640742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D71C6-A06B-4D4D-AE5A-85AF830CE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5049" y="0"/>
              <a:ext cx="964074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C05B99-0421-46B8-A2B6-1752E5BB8474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138FE2-E330-4867-AF4A-6A1CCACD1BC5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B1832-C7B1-4630-96D5-250CE7B3EDC5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42444-E41E-4448-805E-C6643B0843B5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BDC673-4930-4B5A-BD49-6A4C8F0D94A5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E3829-9335-47C6-96EC-EC87D88ACFBE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833D9E6D-E2A8-4B38-804A-DE96EB0E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90E3AF8A-8AE8-4E3C-A97E-541FBA1A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DAA358-3A1F-459A-B40E-75D6A691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9EC4D7-DD65-44C0-AE4F-CCD5E8887C79}"/>
                </a:ext>
              </a:extLst>
            </p:cNvPr>
            <p:cNvSpPr txBox="1"/>
            <p:nvPr/>
          </p:nvSpPr>
          <p:spPr>
            <a:xfrm rot="10800000">
              <a:off x="1232848" y="3166303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24CFC302-E9B1-4A41-96F8-36AD3E099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ECDA02A1-53FB-4F52-823F-75532BF29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1D214-4817-4647-B743-A764F8011CF6}"/>
                </a:ext>
              </a:extLst>
            </p:cNvPr>
            <p:cNvSpPr txBox="1"/>
            <p:nvPr/>
          </p:nvSpPr>
          <p:spPr>
            <a:xfrm>
              <a:off x="172799" y="3685050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楷体" panose="02010609060101010101" pitchFamily="49" charset="-122"/>
                  <a:ea typeface="楷体" panose="02010609060101010101" pitchFamily="49" charset="-122"/>
                </a:rPr>
                <a:t>长按此图可识别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1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849C9-607F-4047-8AC9-9731949F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0" y="0"/>
            <a:ext cx="95499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9BB8-5446-4807-8B68-B208A3B2E36B}"/>
              </a:ext>
            </a:extLst>
          </p:cNvPr>
          <p:cNvSpPr txBox="1"/>
          <p:nvPr/>
        </p:nvSpPr>
        <p:spPr>
          <a:xfrm>
            <a:off x="-1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3B602-0C72-4779-AA91-7326DAA8B200}"/>
              </a:ext>
            </a:extLst>
          </p:cNvPr>
          <p:cNvSpPr txBox="1"/>
          <p:nvPr/>
        </p:nvSpPr>
        <p:spPr>
          <a:xfrm>
            <a:off x="2029113" y="2657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79DE9-EE33-4680-8949-10B00D639922}"/>
              </a:ext>
            </a:extLst>
          </p:cNvPr>
          <p:cNvSpPr txBox="1"/>
          <p:nvPr/>
        </p:nvSpPr>
        <p:spPr>
          <a:xfrm>
            <a:off x="75740" y="389645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9ABE-30E4-4A52-9C75-A709E5211C39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9C11C-22C9-43CF-9F4C-182D89CCC698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602A4-C362-4A5B-A512-C947B75EADD5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2" name="Graphic 11" descr="Treble clef">
            <a:extLst>
              <a:ext uri="{FF2B5EF4-FFF2-40B4-BE49-F238E27FC236}">
                <a16:creationId xmlns:a16="http://schemas.microsoft.com/office/drawing/2014/main" id="{1C080B42-53A6-4BF0-81B8-C501C2D9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CBA97CC3-F2A1-4A4A-9749-DCC828C43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C6C73-48CD-4878-8762-867F2433E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0" y="2761265"/>
            <a:ext cx="722873" cy="743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983F2-9F42-44BF-8A58-E66E234CCB19}"/>
              </a:ext>
            </a:extLst>
          </p:cNvPr>
          <p:cNvSpPr txBox="1"/>
          <p:nvPr/>
        </p:nvSpPr>
        <p:spPr>
          <a:xfrm rot="10800000">
            <a:off x="1193489" y="2994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Graphic 15" descr="Music">
            <a:extLst>
              <a:ext uri="{FF2B5EF4-FFF2-40B4-BE49-F238E27FC236}">
                <a16:creationId xmlns:a16="http://schemas.microsoft.com/office/drawing/2014/main" id="{07146AF2-A303-4C64-8F5A-861BB8CD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157C0B1E-0A62-4E18-AD3C-E8816F8BD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8BAD8B-CD98-4D98-9EF4-30D92CF89BB4}"/>
              </a:ext>
            </a:extLst>
          </p:cNvPr>
          <p:cNvSpPr txBox="1"/>
          <p:nvPr/>
        </p:nvSpPr>
        <p:spPr>
          <a:xfrm>
            <a:off x="56302" y="350941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36253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B9089-AA19-4EEF-86FF-0E22E80B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-10160" y="0"/>
            <a:ext cx="9549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A15CE-089F-4BCB-B19F-5A21A24CB33B}"/>
              </a:ext>
            </a:extLst>
          </p:cNvPr>
          <p:cNvSpPr txBox="1"/>
          <p:nvPr/>
        </p:nvSpPr>
        <p:spPr>
          <a:xfrm>
            <a:off x="10667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FFE1D-5391-4DED-9619-BEB44D45F071}"/>
              </a:ext>
            </a:extLst>
          </p:cNvPr>
          <p:cNvSpPr txBox="1"/>
          <p:nvPr/>
        </p:nvSpPr>
        <p:spPr>
          <a:xfrm>
            <a:off x="2135793" y="281515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18C4-8FCB-44D1-BF13-21EB96247B89}"/>
              </a:ext>
            </a:extLst>
          </p:cNvPr>
          <p:cNvSpPr txBox="1"/>
          <p:nvPr/>
        </p:nvSpPr>
        <p:spPr>
          <a:xfrm>
            <a:off x="75740" y="411997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1FCFB-619E-4F28-8191-14949558263B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E331F-9E1D-4701-861C-024E46F5D341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6668C-0342-4E58-B521-920319C46430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59DB2D37-3B91-4EC6-BE7A-08DA6528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52B6C75A-D908-4F62-BDD2-0283C740C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1D55B-E38C-4F06-9B99-74875A32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291874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309CE7-617D-434F-8E76-C26EE6502506}"/>
              </a:ext>
            </a:extLst>
          </p:cNvPr>
          <p:cNvSpPr txBox="1"/>
          <p:nvPr/>
        </p:nvSpPr>
        <p:spPr>
          <a:xfrm rot="10800000">
            <a:off x="1208729" y="315177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5B712E42-7196-4DBC-A09A-E73DFE2FD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8863EFE7-CB6F-4173-AF20-C7506026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EC8CEB-B6B5-4F91-B4F3-398C0804AD76}"/>
              </a:ext>
            </a:extLst>
          </p:cNvPr>
          <p:cNvSpPr txBox="1"/>
          <p:nvPr/>
        </p:nvSpPr>
        <p:spPr>
          <a:xfrm>
            <a:off x="157902" y="364657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21016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BE8E9-DFA5-483D-BAB0-120EE0EA8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25E52-890B-4EE7-9C43-823D6798BF67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A5B99-B250-4B2A-8F0C-0D6FA9317D4D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E3CD-FA0E-4C0A-8841-7FAE48668190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7EDF-503A-4900-BC32-660E5BED669C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7E6C-F04A-46FA-9803-837D332D88E1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B4BDC-0367-464B-B519-72CD7B27620E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215A6A-D43C-4239-B1E8-EA8DEB6F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6280FF6E-DAA3-4CE8-B35F-745C9884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97EC8-1E8A-4083-A4C9-B6E98EB7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1E103-7185-4E2B-ACDA-F96D7EB391B8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A389AFA-4D5A-4653-BF20-0D6B750C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5D1EEFCB-7EF4-4BF1-9437-5C5A55CE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66B51B-77B7-4587-8F8A-11EDFD4CE3A2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A6114-610B-4A86-BBD3-C7FC09E00AC9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5FDBB-43F3-4FA7-AA9E-3DF57C15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231D-E91D-4BEF-AB8F-8ABEC5E0026B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BD04A-3FA7-4841-A85C-099B78F4C34C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1A1B7-B6EF-4E4C-B3B2-913B27A1697B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1776-5805-4C74-8ACB-4DCE17E026CD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0E42F-2AA4-4E7D-88F9-C69F540F11EE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173F-8EF6-4649-9184-FB880CAB2341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7AF4ECFF-D556-4CDF-B7C2-D3EA3169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238F8133-F52F-4E0C-988A-E947D3265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17779-A110-4B00-B9A7-FBE07C79D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47ED7-BEA4-4167-99E2-DCACF80F4DDD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962F0E40-9BAF-47E5-AADC-5815984D1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0B9A0BEF-6512-4D84-8239-B41EFEB2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49E58-8271-4E67-ADC0-EF4ADE3F1F06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68275-6421-4CF6-B8C5-AECA3EB135D1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1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6A5FE-7D3D-481A-978A-6617E5D9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1769638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80C20-8317-4782-9969-F7AEA3B0CB23}"/>
              </a:ext>
            </a:extLst>
          </p:cNvPr>
          <p:cNvSpPr txBox="1"/>
          <p:nvPr/>
        </p:nvSpPr>
        <p:spPr>
          <a:xfrm>
            <a:off x="1961346" y="300490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30C8C-6933-48E4-B59F-791003167657}"/>
              </a:ext>
            </a:extLst>
          </p:cNvPr>
          <p:cNvSpPr txBox="1"/>
          <p:nvPr/>
        </p:nvSpPr>
        <p:spPr>
          <a:xfrm>
            <a:off x="3915591" y="2911676"/>
            <a:ext cx="1879309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FA51B-31C0-49A0-B9C4-F04240D80AD6}"/>
              </a:ext>
            </a:extLst>
          </p:cNvPr>
          <p:cNvSpPr txBox="1"/>
          <p:nvPr/>
        </p:nvSpPr>
        <p:spPr>
          <a:xfrm>
            <a:off x="196167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://127.0.0.1:22137"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D8A9-DE76-44A0-B7EA-C7CD7E6045B8}"/>
              </a:ext>
            </a:extLst>
          </p:cNvPr>
          <p:cNvSpPr txBox="1"/>
          <p:nvPr/>
        </p:nvSpPr>
        <p:spPr>
          <a:xfrm rot="854291">
            <a:off x="7331180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16D5-413D-49AA-BF62-66BAEB32FD9C}"/>
              </a:ext>
            </a:extLst>
          </p:cNvPr>
          <p:cNvSpPr txBox="1"/>
          <p:nvPr/>
        </p:nvSpPr>
        <p:spPr>
          <a:xfrm rot="19560390">
            <a:off x="8635236" y="3262742"/>
            <a:ext cx="9494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3D10-2259-4FAC-B349-D9710C197883}"/>
              </a:ext>
            </a:extLst>
          </p:cNvPr>
          <p:cNvSpPr txBox="1"/>
          <p:nvPr/>
        </p:nvSpPr>
        <p:spPr>
          <a:xfrm rot="17834874">
            <a:off x="9377192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1D066A0B-5F28-45FA-A760-3A474C978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75653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CD62C2C5-DF7D-4279-A947-16C80C252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4470" y="3739452"/>
            <a:ext cx="168317" cy="16858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B39B3CEC-DA22-4568-BB9A-967DE97E0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2533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3A867ED4-A070-4336-BCA3-77734934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9698217" y="207803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074FF-1A49-4361-9048-1B85E31002F5}"/>
              </a:ext>
            </a:extLst>
          </p:cNvPr>
          <p:cNvSpPr txBox="1"/>
          <p:nvPr/>
        </p:nvSpPr>
        <p:spPr>
          <a:xfrm rot="20380695">
            <a:off x="5474673" y="4751869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BFBF9-AF78-426D-8A10-DC99422482F3}"/>
              </a:ext>
            </a:extLst>
          </p:cNvPr>
          <p:cNvSpPr txBox="1"/>
          <p:nvPr/>
        </p:nvSpPr>
        <p:spPr>
          <a:xfrm>
            <a:off x="7424835" y="280080"/>
            <a:ext cx="275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https://github.com/netplus/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https://www.zhihu.com/people/netplus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9B6F75-7B3E-4116-BCCA-131A32D30951}"/>
              </a:ext>
            </a:extLst>
          </p:cNvPr>
          <p:cNvGrpSpPr/>
          <p:nvPr/>
        </p:nvGrpSpPr>
        <p:grpSpPr>
          <a:xfrm>
            <a:off x="2249204" y="81643"/>
            <a:ext cx="10055968" cy="6817179"/>
            <a:chOff x="1855538" y="147838"/>
            <a:chExt cx="962449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DEF73-B442-430E-A052-CEA438053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18220"/>
            <a:stretch/>
          </p:blipFill>
          <p:spPr>
            <a:xfrm>
              <a:off x="3000340" y="147838"/>
              <a:ext cx="847969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DF865B-3AC8-480E-9B75-58E47D084366}"/>
                </a:ext>
              </a:extLst>
            </p:cNvPr>
            <p:cNvSpPr txBox="1"/>
            <p:nvPr/>
          </p:nvSpPr>
          <p:spPr>
            <a:xfrm>
              <a:off x="1859296" y="300490"/>
              <a:ext cx="3754066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014B8-FCBA-4A37-AA65-4EA58AF31B56}"/>
                </a:ext>
              </a:extLst>
            </p:cNvPr>
            <p:cNvSpPr txBox="1"/>
            <p:nvPr/>
          </p:nvSpPr>
          <p:spPr>
            <a:xfrm>
              <a:off x="3915591" y="2911676"/>
              <a:ext cx="1879309" cy="954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03B2D-A4F1-473E-9F7F-5AE0E056B339}"/>
                </a:ext>
              </a:extLst>
            </p:cNvPr>
            <p:cNvSpPr txBox="1"/>
            <p:nvPr/>
          </p:nvSpPr>
          <p:spPr>
            <a:xfrm>
              <a:off x="1855538" y="4333332"/>
              <a:ext cx="52176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2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FCAB2B-B95B-4EFB-990D-ED1E846E0D32}"/>
                </a:ext>
              </a:extLst>
            </p:cNvPr>
            <p:cNvSpPr txBox="1"/>
            <p:nvPr/>
          </p:nvSpPr>
          <p:spPr>
            <a:xfrm rot="854291">
              <a:off x="7400574" y="3546648"/>
              <a:ext cx="623380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682DDC-8CFC-4F26-A10E-91A3B697210B}"/>
                </a:ext>
              </a:extLst>
            </p:cNvPr>
            <p:cNvSpPr txBox="1"/>
            <p:nvPr/>
          </p:nvSpPr>
          <p:spPr>
            <a:xfrm rot="19560390">
              <a:off x="8704630" y="3262742"/>
              <a:ext cx="94941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8F0C1-664B-4526-9EE0-EB5FA3DFD73F}"/>
                </a:ext>
              </a:extLst>
            </p:cNvPr>
            <p:cNvSpPr txBox="1"/>
            <p:nvPr/>
          </p:nvSpPr>
          <p:spPr>
            <a:xfrm rot="17834874">
              <a:off x="9446586" y="2520461"/>
              <a:ext cx="699230" cy="36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3093BCB-6652-4894-9D3B-2AC6A9BF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45047" y="3682208"/>
              <a:ext cx="234189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2F3EDB14-AC3A-46FE-BDC8-CAF048A5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23864" y="3739452"/>
              <a:ext cx="168317" cy="168580"/>
            </a:xfrm>
            <a:prstGeom prst="rect">
              <a:avLst/>
            </a:prstGeom>
          </p:spPr>
        </p:pic>
        <p:pic>
          <p:nvPicPr>
            <p:cNvPr id="13" name="Graphic 12" descr="Music">
              <a:extLst>
                <a:ext uri="{FF2B5EF4-FFF2-40B4-BE49-F238E27FC236}">
                  <a16:creationId xmlns:a16="http://schemas.microsoft.com/office/drawing/2014/main" id="{61A99675-F474-42DD-8DB9-D584F32A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1927" y="2127396"/>
              <a:ext cx="168317" cy="168580"/>
            </a:xfrm>
            <a:prstGeom prst="rect">
              <a:avLst/>
            </a:prstGeom>
          </p:spPr>
        </p:pic>
        <p:pic>
          <p:nvPicPr>
            <p:cNvPr id="14" name="Graphic 13" descr="Treble clef">
              <a:extLst>
                <a:ext uri="{FF2B5EF4-FFF2-40B4-BE49-F238E27FC236}">
                  <a16:creationId xmlns:a16="http://schemas.microsoft.com/office/drawing/2014/main" id="{91AF4558-2813-472A-B284-CC544A444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9767611" y="2078036"/>
              <a:ext cx="234189" cy="234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FAD44-5B54-4604-A92D-BA7977A0E5BC}"/>
                </a:ext>
              </a:extLst>
            </p:cNvPr>
            <p:cNvSpPr txBox="1"/>
            <p:nvPr/>
          </p:nvSpPr>
          <p:spPr>
            <a:xfrm rot="20380695">
              <a:off x="5686940" y="4645736"/>
              <a:ext cx="4654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0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0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48228C-BB99-4B47-9A3F-144503AF1DEE}"/>
                </a:ext>
              </a:extLst>
            </p:cNvPr>
            <p:cNvSpPr txBox="1"/>
            <p:nvPr/>
          </p:nvSpPr>
          <p:spPr>
            <a:xfrm>
              <a:off x="7481983" y="280080"/>
              <a:ext cx="2757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https://github.com/netplus/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https://www.zhihu.com/people/netplus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5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2438</Words>
  <Application>Microsoft Office PowerPoint</Application>
  <PresentationFormat>Widescreen</PresentationFormat>
  <Paragraphs>284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微软雅黑</vt:lpstr>
      <vt:lpstr>时光慢慢走</vt:lpstr>
      <vt:lpstr>楷体</vt:lpstr>
      <vt:lpstr>等线</vt:lpstr>
      <vt:lpstr>等线 Light</vt:lpstr>
      <vt:lpstr>Arial</vt:lpstr>
      <vt:lpstr>Arial Black</vt:lpstr>
      <vt:lpstr>Dubai</vt:lpstr>
      <vt:lpstr>Microsoft Himalaya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Ping</dc:creator>
  <cp:lastModifiedBy>Cao Ping</cp:lastModifiedBy>
  <cp:revision>49</cp:revision>
  <dcterms:created xsi:type="dcterms:W3CDTF">2021-02-28T00:29:23Z</dcterms:created>
  <dcterms:modified xsi:type="dcterms:W3CDTF">2021-03-06T05:01:45Z</dcterms:modified>
</cp:coreProperties>
</file>