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682" r:id="rId2"/>
  </p:sldIdLst>
  <p:sldSz cx="9144000" cy="6858000" type="screen4x3"/>
  <p:notesSz cx="9874250" cy="679767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29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A74D"/>
    <a:srgbClr val="5BB55D"/>
    <a:srgbClr val="FF7D35"/>
    <a:srgbClr val="00FF00"/>
    <a:srgbClr val="00FFFF"/>
    <a:srgbClr val="000000"/>
    <a:srgbClr val="5F5F5F"/>
    <a:srgbClr val="CC0066"/>
    <a:srgbClr val="EB3D6B"/>
    <a:srgbClr val="2C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83903" autoAdjust="0"/>
  </p:normalViewPr>
  <p:slideViewPr>
    <p:cSldViewPr>
      <p:cViewPr varScale="1">
        <p:scale>
          <a:sx n="61" d="100"/>
          <a:sy n="61" d="100"/>
        </p:scale>
        <p:origin x="1674" y="42"/>
      </p:cViewPr>
      <p:guideLst>
        <p:guide orient="horz" pos="2157"/>
        <p:guide pos="29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1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593123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4947F-8743-49BA-B119-9783BAF059A7}" type="datetimeFigureOut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A2B18-1E2A-4312-A810-8646499DAF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21F1D28B-9810-4848-9E3E-7AD9B578957E}" type="datetimeFigureOut">
              <a:rPr lang="zh-CN" altLang="en-US"/>
              <a:t>2016/12/1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87425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9913946-23C5-48C3-9104-2ACC15D87A3F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A27F426E-2DBA-402E-A5D1-D75EF98FDA3B}" type="datetime1">
              <a:rPr lang="zh-CN" altLang="en-US" smtClean="0"/>
              <a:t>2016/12/1</a:t>
            </a:fld>
            <a:endParaRPr lang="zh-CN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ED3B39D0-E0B7-41D0-8930-9E697A33413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787921" y="6309320"/>
            <a:ext cx="2847975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zh-CN" altLang="en-US" dirty="0" smtClean="0"/>
              <a:t>南京大学软件所 </a:t>
            </a:r>
            <a:endParaRPr lang="zh-CN" altLang="en-US" dirty="0"/>
          </a:p>
        </p:txBody>
      </p:sp>
      <p:pic>
        <p:nvPicPr>
          <p:cNvPr id="10" name="Picture 6" descr="tower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157192"/>
            <a:ext cx="199072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NJU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509" y="476672"/>
            <a:ext cx="2016350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302" y="501436"/>
            <a:ext cx="602938" cy="702000"/>
          </a:xfrm>
          <a:prstGeom prst="rect">
            <a:avLst/>
          </a:prstGeom>
        </p:spPr>
      </p:pic>
      <p:pic>
        <p:nvPicPr>
          <p:cNvPr id="13" name="图片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29338" y="501650"/>
            <a:ext cx="6032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8A73C8-9DEB-4D4B-9039-EA59224BE203}" type="datetime1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南京大学软件所 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D4C6AC-67C0-473F-82C8-093D81A3589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1B3088-1C06-42A9-8AA7-9AC8505AAA53}" type="datetime1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南京大学软件所 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4A7A8-8659-4377-9D9E-258CBDC1B7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51520"/>
          </a:xfrm>
        </p:spPr>
        <p:txBody>
          <a:bodyPr/>
          <a:lstStyle>
            <a:lvl1pPr>
              <a:defRPr sz="4800" baseline="0">
                <a:latin typeface="Times New Roman" pitchFamily="18" charset="0"/>
                <a:ea typeface="华文楷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华文楷体" pitchFamily="2" charset="-122"/>
              </a:defRPr>
            </a:lvl1pPr>
            <a:lvl2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华文楷体" pitchFamily="2" charset="-122"/>
              </a:defRPr>
            </a:lvl2pPr>
            <a:lvl3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华文楷体" pitchFamily="2" charset="-122"/>
              </a:defRPr>
            </a:lvl3pPr>
            <a:lvl4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华文楷体" pitchFamily="2" charset="-122"/>
              </a:defRPr>
            </a:lvl4pPr>
            <a:lvl5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华文楷体" pitchFamily="2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72200" y="6468467"/>
            <a:ext cx="2085975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F6693F3B-89AB-4B4E-9200-E18B9CF3DB5A}" type="datetime1">
              <a:rPr lang="zh-CN" altLang="en-US" smtClean="0"/>
              <a:t>2016/12/1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9552" y="6453336"/>
            <a:ext cx="4072111" cy="365125"/>
          </a:xfrm>
        </p:spPr>
        <p:txBody>
          <a:bodyPr/>
          <a:lstStyle>
            <a:lvl1pPr>
              <a:defRPr lang="en-US" altLang="zh-CN" sz="1200" b="0" i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>
              <a:defRPr/>
            </a:pPr>
            <a:r>
              <a:rPr lang="zh-CN" altLang="en-US" dirty="0" smtClean="0"/>
              <a:t>南京大学软件所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97927" y="6468467"/>
            <a:ext cx="410577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CEF3FCFC-507F-4826-ACBA-70533838EF3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472576"/>
            <a:ext cx="288000" cy="340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kern="1200" baseline="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Times New Roman" pitchFamily="18" charset="0"/>
                <a:ea typeface="华文楷体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77610A-E79B-4FF3-938B-FB982F97D237}" type="datetime1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南京大学软件所 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E1193C-1D2F-44EE-B5E4-CEB1AE46FDE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60C7B1-098D-4067-B0CE-24482EE1D58F}" type="datetime1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南京大学软件所 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CA2D69-5131-418B-8C7F-B264206E265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AA3E0A-214C-491A-9E26-9BDEF2987C6E}" type="datetime1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南京大学软件所 </a:t>
            </a:r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02CFA7-B2DF-413A-B0F3-40E8BF742B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99F47D-16E4-4C46-8E7C-EFD11F2D3663}" type="datetime1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南京大学软件所 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7F4E5C-B61D-40BA-8AE0-E42059CD7D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F0746F-D23D-4FE6-BC24-5C9F8FA6D2DB}" type="datetime1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南京大学软件所 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271FD2-E357-4D68-AB72-DBE3B09D83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C38E55-7DEE-4F37-AD0A-0D9302E357EA}" type="datetime1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南京大学软件所 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35E413-90FF-4105-8768-1761844C10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4FA8FA-52A8-4FEF-8979-8057F3187479}" type="datetime1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南京大学软件所 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91A7CC-F82D-4D40-8ACD-66B1019229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9381"/>
            <a:ext cx="8229600" cy="43099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0192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8B61166-7DE7-404F-A40C-E2816834A9A0}" type="datetime1">
              <a:rPr lang="zh-CN" altLang="en-US" smtClean="0"/>
              <a:t>2016/12/1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913" y="6309320"/>
            <a:ext cx="3496047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lang="en-US" altLang="zh-CN" sz="1400" b="0" i="0" smtClean="0">
                <a:effectLst/>
                <a:latin typeface="华文楷体" pitchFamily="2" charset="-122"/>
                <a:ea typeface="华文楷体" pitchFamily="2" charset="-122"/>
              </a:defRPr>
            </a:lvl1pPr>
          </a:lstStyle>
          <a:p>
            <a:pPr>
              <a:defRPr/>
            </a:pPr>
            <a:r>
              <a:rPr lang="zh-CN" altLang="en-US" dirty="0" smtClean="0"/>
              <a:t>南京大学软件所 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5286" y="6356350"/>
            <a:ext cx="42121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8818B0E-8982-43FD-91D1-53F7D77505BE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lang="en-US" altLang="en-US" sz="4800" b="1" kern="1200" baseline="0" dirty="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Times New Roman" pitchFamily="18" charset="0"/>
          <a:ea typeface="华文楷体" pitchFamily="2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000" b="1" kern="1200" baseline="0">
          <a:solidFill>
            <a:schemeClr val="tx1">
              <a:lumMod val="75000"/>
              <a:lumOff val="25000"/>
            </a:schemeClr>
          </a:solidFill>
          <a:latin typeface="Times New Roman" pitchFamily="18" charset="0"/>
          <a:ea typeface="华文楷体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400" kern="1200" baseline="0">
          <a:solidFill>
            <a:schemeClr val="tx1">
              <a:lumMod val="75000"/>
              <a:lumOff val="25000"/>
            </a:schemeClr>
          </a:solidFill>
          <a:latin typeface="Times New Roman" pitchFamily="18" charset="0"/>
          <a:ea typeface="华文楷体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tx1">
              <a:lumMod val="75000"/>
              <a:lumOff val="25000"/>
            </a:schemeClr>
          </a:solidFill>
          <a:latin typeface="Times New Roman" pitchFamily="18" charset="0"/>
          <a:ea typeface="华文楷体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 baseline="0">
          <a:solidFill>
            <a:schemeClr val="tx1">
              <a:lumMod val="75000"/>
              <a:lumOff val="25000"/>
            </a:schemeClr>
          </a:solidFill>
          <a:latin typeface="Times New Roman" pitchFamily="18" charset="0"/>
          <a:ea typeface="华文楷体" pitchFamily="2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 baseline="0">
          <a:solidFill>
            <a:schemeClr val="tx1">
              <a:lumMod val="75000"/>
              <a:lumOff val="25000"/>
            </a:schemeClr>
          </a:solidFill>
          <a:latin typeface="Times New Roman" pitchFamily="18" charset="0"/>
          <a:ea typeface="华文楷体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693F3B-89AB-4B4E-9200-E18B9CF3DB5A}" type="datetime1">
              <a:rPr lang="zh-CN" altLang="en-US" smtClean="0"/>
              <a:t>2016/12/1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南京大学软件所</a:t>
            </a: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F3FCFC-507F-4826-ACBA-70533838EF33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79512" y="332656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Count the code lines of weld</a:t>
            </a:r>
            <a:endParaRPr lang="zh-CN" altLang="en-US" sz="2800" dirty="0"/>
          </a:p>
        </p:txBody>
      </p:sp>
      <p:sp>
        <p:nvSpPr>
          <p:cNvPr id="9" name="圆角矩形 8"/>
          <p:cNvSpPr/>
          <p:nvPr/>
        </p:nvSpPr>
        <p:spPr>
          <a:xfrm>
            <a:off x="971600" y="980728"/>
            <a:ext cx="2088232" cy="648072"/>
          </a:xfrm>
          <a:prstGeom prst="round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Process(path)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971600" y="2296036"/>
            <a:ext cx="2088232" cy="648072"/>
          </a:xfrm>
          <a:prstGeom prst="round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findTargetDir</a:t>
            </a:r>
            <a:r>
              <a:rPr lang="en-US" altLang="zh-CN" dirty="0" smtClean="0">
                <a:solidFill>
                  <a:schemeClr val="tx1"/>
                </a:solidFill>
              </a:rPr>
              <a:t>(path)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79515" y="2278242"/>
            <a:ext cx="2012565" cy="646331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找到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文件夹所在位置</a:t>
            </a:r>
            <a:r>
              <a:rPr lang="en-US" altLang="zh-CN" dirty="0" smtClean="0"/>
              <a:t>Main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971600" y="3392996"/>
            <a:ext cx="2088232" cy="648072"/>
          </a:xfrm>
          <a:prstGeom prst="round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countCodeLinesOfThisDir</a:t>
            </a:r>
            <a:r>
              <a:rPr lang="en-US" altLang="zh-CN" b="1" dirty="0" err="1" smtClean="0"/>
              <a:t>r</a:t>
            </a:r>
            <a:r>
              <a:rPr lang="en-US" altLang="zh-CN" dirty="0" smtClean="0">
                <a:solidFill>
                  <a:schemeClr val="tx1"/>
                </a:solidFill>
              </a:rPr>
              <a:t>(path)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971600" y="4538293"/>
            <a:ext cx="2088232" cy="648072"/>
          </a:xfrm>
          <a:prstGeom prst="round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calcuCodeLinesOfThisFile</a:t>
            </a:r>
            <a:r>
              <a:rPr lang="en-US" altLang="zh-CN" b="1" dirty="0" err="1" smtClean="0"/>
              <a:t>r</a:t>
            </a:r>
            <a:r>
              <a:rPr lang="en-US" altLang="zh-CN" dirty="0" smtClean="0">
                <a:solidFill>
                  <a:schemeClr val="tx1"/>
                </a:solidFill>
              </a:rPr>
              <a:t>(path)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971600" y="5651189"/>
            <a:ext cx="2088232" cy="648072"/>
          </a:xfrm>
          <a:prstGeom prst="round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showWeldInfo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266756" y="3527278"/>
            <a:ext cx="2012565" cy="369332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找到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279514" y="4533408"/>
            <a:ext cx="2012565" cy="646331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计算这个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文件代码行数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279514" y="5790559"/>
            <a:ext cx="2012565" cy="369332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输出结果信息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9" idx="2"/>
            <a:endCxn id="10" idx="0"/>
          </p:cNvCxnSpPr>
          <p:nvPr/>
        </p:nvCxnSpPr>
        <p:spPr>
          <a:xfrm>
            <a:off x="2015716" y="1628800"/>
            <a:ext cx="0" cy="667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0" idx="2"/>
            <a:endCxn id="12" idx="0"/>
          </p:cNvCxnSpPr>
          <p:nvPr/>
        </p:nvCxnSpPr>
        <p:spPr>
          <a:xfrm>
            <a:off x="2015716" y="2944108"/>
            <a:ext cx="0" cy="44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2" idx="2"/>
            <a:endCxn id="13" idx="0"/>
          </p:cNvCxnSpPr>
          <p:nvPr/>
        </p:nvCxnSpPr>
        <p:spPr>
          <a:xfrm>
            <a:off x="2015716" y="4041068"/>
            <a:ext cx="0" cy="49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3" idx="2"/>
            <a:endCxn id="14" idx="0"/>
          </p:cNvCxnSpPr>
          <p:nvPr/>
        </p:nvCxnSpPr>
        <p:spPr>
          <a:xfrm>
            <a:off x="2015716" y="5186365"/>
            <a:ext cx="0" cy="464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5724128" y="594266"/>
            <a:ext cx="0" cy="6056763"/>
          </a:xfrm>
          <a:prstGeom prst="line">
            <a:avLst/>
          </a:prstGeom>
          <a:ln>
            <a:solidFill>
              <a:srgbClr val="4BA74D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6085940" y="305663"/>
            <a:ext cx="2469743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Weld</a:t>
            </a:r>
            <a:r>
              <a:rPr lang="zh-CN" altLang="en-US" dirty="0" smtClean="0"/>
              <a:t>的代码（不包含测试集代码 不包含空行）在</a:t>
            </a:r>
            <a:r>
              <a:rPr lang="en-US" altLang="zh-CN" dirty="0" smtClean="0"/>
              <a:t>java/main</a:t>
            </a:r>
            <a:r>
              <a:rPr lang="zh-CN" altLang="en-US" dirty="0" smtClean="0"/>
              <a:t>文件夹下，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所以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先找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文件夹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找该文件下的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计算他们的代码行数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最终结果是</a:t>
            </a:r>
            <a:r>
              <a:rPr lang="en-US" altLang="zh-CN" dirty="0" smtClean="0"/>
              <a:t>9</a:t>
            </a:r>
            <a:r>
              <a:rPr lang="zh-CN" altLang="en-US" dirty="0" smtClean="0"/>
              <a:t>万多行代码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很方便可以同时计算文件数目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多个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the code lines of weld are 92881</a:t>
            </a:r>
          </a:p>
          <a:p>
            <a:r>
              <a:rPr lang="en-US" altLang="zh-CN" dirty="0"/>
              <a:t>the amount of java file are 1038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30" name="直接箭头连接符 29"/>
          <p:cNvCxnSpPr>
            <a:stCxn id="16" idx="3"/>
          </p:cNvCxnSpPr>
          <p:nvPr/>
        </p:nvCxnSpPr>
        <p:spPr>
          <a:xfrm>
            <a:off x="5292079" y="4856574"/>
            <a:ext cx="1080121" cy="5622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27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pec-1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标准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4843</TotalTime>
  <Words>117</Words>
  <Application>Microsoft Office PowerPoint</Application>
  <PresentationFormat>全屏显示(4:3)</PresentationFormat>
  <Paragraphs>30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华文楷体</vt:lpstr>
      <vt:lpstr>宋体</vt:lpstr>
      <vt:lpstr>Arial</vt:lpstr>
      <vt:lpstr>Calibri</vt:lpstr>
      <vt:lpstr>Courier New</vt:lpstr>
      <vt:lpstr>Times New Roman</vt:lpstr>
      <vt:lpstr>mopec-1</vt:lpstr>
      <vt:lpstr>PowerPoint 演示文稿</vt:lpstr>
    </vt:vector>
  </TitlesOfParts>
  <Company>njucs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汇报模板</dc:title>
  <dc:creator>杜宇</dc:creator>
  <cp:lastModifiedBy>zhangsan</cp:lastModifiedBy>
  <cp:revision>6122</cp:revision>
  <cp:lastPrinted>2015-04-24T01:06:00Z</cp:lastPrinted>
  <dcterms:created xsi:type="dcterms:W3CDTF">2010-01-17T13:26:00Z</dcterms:created>
  <dcterms:modified xsi:type="dcterms:W3CDTF">2016-12-01T03:25:25Z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