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2" r:id="rId2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55D"/>
    <a:srgbClr val="FF7D35"/>
    <a:srgbClr val="4BA74D"/>
    <a:srgbClr val="00FF00"/>
    <a:srgbClr val="00FFFF"/>
    <a:srgbClr val="000000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903" autoAdjust="0"/>
  </p:normalViewPr>
  <p:slideViewPr>
    <p:cSldViewPr>
      <p:cViewPr varScale="1">
        <p:scale>
          <a:sx n="61" d="100"/>
          <a:sy n="61" d="100"/>
        </p:scale>
        <p:origin x="1674" y="72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2016/12/6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99592" y="2348880"/>
            <a:ext cx="1872208" cy="72008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splitCamelCase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1835696" y="134076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835696" y="306896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35696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codeTXT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7971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Words set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499992" y="450897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76055" y="1844824"/>
            <a:ext cx="362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主要是</a:t>
            </a:r>
            <a:r>
              <a:rPr lang="en-US" altLang="zh-CN" dirty="0" smtClean="0"/>
              <a:t>regex</a:t>
            </a:r>
            <a:r>
              <a:rPr lang="zh-CN" altLang="en-US" dirty="0" smtClean="0"/>
              <a:t>这个东西不好写  现在也不知道那样写的依据是什么   虽然它确实有用   这里返回的</a:t>
            </a:r>
            <a:r>
              <a:rPr lang="zh-CN" altLang="en-US" dirty="0" smtClean="0">
                <a:solidFill>
                  <a:srgbClr val="FF0000"/>
                </a:solidFill>
              </a:rPr>
              <a:t>文本 已经全部小写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2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36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华文楷体</vt:lpstr>
      <vt:lpstr>宋体</vt:lpstr>
      <vt:lpstr>Arial</vt:lpstr>
      <vt:lpstr>Calibri</vt:lpstr>
      <vt:lpstr>Courier New</vt:lpstr>
      <vt:lpstr>Times New Roman</vt:lpstr>
      <vt:lpstr>mopec-1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zhangsan</cp:lastModifiedBy>
  <cp:revision>6121</cp:revision>
  <cp:lastPrinted>2015-04-24T01:06:00Z</cp:lastPrinted>
  <dcterms:created xsi:type="dcterms:W3CDTF">2010-01-17T13:26:00Z</dcterms:created>
  <dcterms:modified xsi:type="dcterms:W3CDTF">2016-12-06T08:09:56Z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