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82" r:id="rId2"/>
  </p:sldIdLst>
  <p:sldSz cx="9144000" cy="6858000" type="screen4x3"/>
  <p:notesSz cx="9874250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55D"/>
    <a:srgbClr val="FF7D35"/>
    <a:srgbClr val="4BA74D"/>
    <a:srgbClr val="00FF00"/>
    <a:srgbClr val="00FFFF"/>
    <a:srgbClr val="000000"/>
    <a:srgbClr val="5F5F5F"/>
    <a:srgbClr val="CC0066"/>
    <a:srgbClr val="EB3D6B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903" autoAdjust="0"/>
  </p:normalViewPr>
  <p:slideViewPr>
    <p:cSldViewPr>
      <p:cViewPr varScale="1">
        <p:scale>
          <a:sx n="61" d="100"/>
          <a:sy n="61" d="100"/>
        </p:scale>
        <p:origin x="1674" y="72"/>
      </p:cViewPr>
      <p:guideLst>
        <p:guide orient="horz" pos="2157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947F-8743-49BA-B119-9783BAF059A7}" type="datetimeFigureOut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2B18-1E2A-4312-A810-8646499DAF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1F1D28B-9810-4848-9E3E-7AD9B578957E}" type="datetimeFigureOut">
              <a:rPr lang="zh-CN" altLang="en-US"/>
              <a:t>2016/12/6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9913946-23C5-48C3-9104-2ACC15D87A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27F426E-2DBA-402E-A5D1-D75EF98FDA3B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D3B39D0-E0B7-41D0-8930-9E697A3341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  <p:pic>
        <p:nvPicPr>
          <p:cNvPr id="13" name="图片 10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9338" y="501650"/>
            <a:ext cx="60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A73C8-9DEB-4D4B-9039-EA59224BE20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4C6AC-67C0-473F-82C8-093D81A358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B3088-1C06-42A9-8AA7-9AC8505AAA5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4A7A8-8659-4377-9D9E-258CBDC1B7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693F3B-89AB-4B4E-9200-E18B9CF3DB5A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EF3FCFC-507F-4826-ACBA-70533838EF3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77610A-E79B-4FF3-938B-FB982F97D237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1193C-1D2F-44EE-B5E4-CEB1AE46FD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0C7B1-098D-4067-B0CE-24482EE1D58F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A2D69-5131-418B-8C7F-B264206E26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A3E0A-214C-491A-9E26-9BDEF2987C6E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CFA7-B2DF-413A-B0F3-40E8BF742B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9F47D-16E4-4C46-8E7C-EFD11F2D3663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4E5C-B61D-40BA-8AE0-E42059CD7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0746F-D23D-4FE6-BC24-5C9F8FA6D2DB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1FD2-E357-4D68-AB72-DBE3B09D83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38E55-7DEE-4F37-AD0A-0D9302E357EA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E413-90FF-4105-8768-1761844C10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FA8FA-52A8-4FEF-8979-8057F3187479}" type="datetime1">
              <a:rPr lang="zh-CN" altLang="en-US" smtClean="0"/>
              <a:t>2016/12/6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1A7CC-F82D-4D40-8ACD-66B101922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61166-7DE7-404F-A40C-E2816834A9A0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  <a:latin typeface="华文楷体" pitchFamily="2" charset="-122"/>
                <a:ea typeface="华文楷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南京大学软件所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818B0E-8982-43FD-91D1-53F7D77505B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93F3B-89AB-4B4E-9200-E18B9CF3DB5A}" type="datetime1">
              <a:rPr lang="zh-CN" altLang="en-US" smtClean="0"/>
              <a:t>2016/12/6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南京大学软件所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FCFC-507F-4826-ACBA-70533838EF3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99592" y="2060848"/>
            <a:ext cx="1512168" cy="648072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 smtClean="0">
                <a:solidFill>
                  <a:schemeClr val="tx1"/>
                </a:solidFill>
              </a:rPr>
              <a:t>rocess()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1655676" y="980728"/>
            <a:ext cx="0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55676" y="2708920"/>
            <a:ext cx="0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8753" y="627735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 TXT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8753" y="388921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Stem TXT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9792" y="206084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实现了</a:t>
            </a:r>
            <a:r>
              <a:rPr lang="en-US" altLang="zh-CN" dirty="0" smtClean="0">
                <a:latin typeface="+mj-ea"/>
                <a:ea typeface="+mj-ea"/>
              </a:rPr>
              <a:t>Poster Stemmer</a:t>
            </a:r>
            <a:r>
              <a:rPr lang="zh-CN" altLang="en-US" dirty="0" smtClean="0">
                <a:latin typeface="+mj-ea"/>
                <a:ea typeface="+mj-ea"/>
              </a:rPr>
              <a:t>算法（</a:t>
            </a:r>
            <a:r>
              <a:rPr lang="en-US" altLang="zh-CN" dirty="0" smtClean="0">
                <a:latin typeface="+mj-ea"/>
                <a:ea typeface="+mj-ea"/>
              </a:rPr>
              <a:t>paper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80112" y="3326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12160" y="997067"/>
            <a:ext cx="1728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sourceForge</a:t>
            </a:r>
            <a:r>
              <a:rPr lang="zh-CN" altLang="en-US" sz="2000" dirty="0" smtClean="0"/>
              <a:t>上下载其它代码  发现和我跑的结果相同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92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1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32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华文楷体</vt:lpstr>
      <vt:lpstr>宋体</vt:lpstr>
      <vt:lpstr>Arial</vt:lpstr>
      <vt:lpstr>Calibri</vt:lpstr>
      <vt:lpstr>Courier New</vt:lpstr>
      <vt:lpstr>Times New Roman</vt:lpstr>
      <vt:lpstr>mopec-1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汇报模板</dc:title>
  <dc:creator>杜宇</dc:creator>
  <cp:lastModifiedBy>zhangsan</cp:lastModifiedBy>
  <cp:revision>6121</cp:revision>
  <cp:lastPrinted>2015-04-24T01:06:00Z</cp:lastPrinted>
  <dcterms:created xsi:type="dcterms:W3CDTF">2010-01-17T13:26:00Z</dcterms:created>
  <dcterms:modified xsi:type="dcterms:W3CDTF">2016-12-06T07:35:42Z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