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297924"/>
            <a:ext cx="3816424" cy="12858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Instrumented JVM</a:t>
            </a:r>
          </a:p>
          <a:p>
            <a:pPr algn="ctr"/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25653" y="1819338"/>
            <a:ext cx="1554259" cy="673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直角上箭头 27"/>
          <p:cNvSpPr/>
          <p:nvPr/>
        </p:nvSpPr>
        <p:spPr>
          <a:xfrm rot="5400000">
            <a:off x="-324544" y="3356992"/>
            <a:ext cx="2160240" cy="720080"/>
          </a:xfrm>
          <a:prstGeom prst="bentUpArrow">
            <a:avLst>
              <a:gd name="adj1" fmla="val 19314"/>
              <a:gd name="adj2" fmla="val 23105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683568" y="2384884"/>
            <a:ext cx="4230310" cy="198487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 Events</a:t>
            </a: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79512" y="512676"/>
            <a:ext cx="1944216" cy="78524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Program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7980" y="2744924"/>
            <a:ext cx="19442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Local Database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5372" y="5416630"/>
            <a:ext cx="303174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Local Database</a:t>
            </a:r>
            <a:endParaRPr lang="zh-CN" alt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341978" y="3681028"/>
            <a:ext cx="642942" cy="17281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248498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58163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05372" y="4329100"/>
            <a:ext cx="3240360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Method-Using-Data Records</a:t>
            </a:r>
          </a:p>
        </p:txBody>
      </p:sp>
      <p:sp>
        <p:nvSpPr>
          <p:cNvPr id="18" name="右箭头 17"/>
          <p:cNvSpPr/>
          <p:nvPr/>
        </p:nvSpPr>
        <p:spPr>
          <a:xfrm>
            <a:off x="4445732" y="2672916"/>
            <a:ext cx="216024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589748" y="3320988"/>
            <a:ext cx="201622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05772" y="2744924"/>
            <a:ext cx="144016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Method-Entry/Exit-Records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67744" y="512676"/>
            <a:ext cx="1728192" cy="78524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JavaServer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Pages</a:t>
            </a:r>
            <a:endParaRPr lang="zh-CN" alt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373724" y="5625244"/>
            <a:ext cx="216024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Process</a:t>
            </a:r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821996" y="3753036"/>
            <a:ext cx="504056" cy="14401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 Process</a:t>
            </a:r>
            <a:endParaRPr lang="zh-CN" alt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77980" y="5272614"/>
            <a:ext cx="1800200" cy="100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Code Dependency Graph</a:t>
            </a:r>
            <a:endParaRPr lang="zh-CN" alt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9748" y="4977172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Data Dependencies</a:t>
            </a:r>
          </a:p>
        </p:txBody>
      </p:sp>
      <p:sp>
        <p:nvSpPr>
          <p:cNvPr id="26" name="矩形 25"/>
          <p:cNvSpPr/>
          <p:nvPr/>
        </p:nvSpPr>
        <p:spPr>
          <a:xfrm>
            <a:off x="7326052" y="3969060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Call Dependencies</a:t>
            </a:r>
          </a:p>
        </p:txBody>
      </p:sp>
      <p:sp>
        <p:nvSpPr>
          <p:cNvPr id="27" name="矩形 26"/>
          <p:cNvSpPr/>
          <p:nvPr/>
        </p:nvSpPr>
        <p:spPr>
          <a:xfrm>
            <a:off x="251520" y="1844824"/>
            <a:ext cx="1008112" cy="673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JNI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37620" y="2600908"/>
            <a:ext cx="936104" cy="622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Entry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67744" y="3361552"/>
            <a:ext cx="107157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Field Access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3032956"/>
            <a:ext cx="1440160" cy="571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Field Modification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9628" y="3320988"/>
            <a:ext cx="936104" cy="622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 Exit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443650"/>
            <a:ext cx="3816424" cy="1074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虚拟机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4527" y="1922987"/>
            <a:ext cx="1554259" cy="530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直角上箭头 27"/>
          <p:cNvSpPr/>
          <p:nvPr/>
        </p:nvSpPr>
        <p:spPr>
          <a:xfrm rot="5400000">
            <a:off x="-324544" y="3356992"/>
            <a:ext cx="2160240" cy="720080"/>
          </a:xfrm>
          <a:prstGeom prst="bentUpArrow">
            <a:avLst>
              <a:gd name="adj1" fmla="val 19314"/>
              <a:gd name="adj2" fmla="val 23105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683568" y="2569464"/>
            <a:ext cx="4248472" cy="180029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 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事件</a:t>
            </a:r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4643" y="903603"/>
            <a:ext cx="1944216" cy="4999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7980" y="2744924"/>
            <a:ext cx="19442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本地数据库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5372" y="5416630"/>
            <a:ext cx="303174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本地数据库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341978" y="3681028"/>
            <a:ext cx="642942" cy="17281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248498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58163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445732" y="2672916"/>
            <a:ext cx="216024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589748" y="3320988"/>
            <a:ext cx="201622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267744" y="885527"/>
            <a:ext cx="1728192" cy="518048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JSP</a:t>
            </a:r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373724" y="5625244"/>
            <a:ext cx="216024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数据处理</a:t>
            </a:r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821996" y="3753036"/>
            <a:ext cx="504056" cy="14401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数据处理</a:t>
            </a:r>
          </a:p>
        </p:txBody>
      </p:sp>
      <p:sp>
        <p:nvSpPr>
          <p:cNvPr id="24" name="矩形 23"/>
          <p:cNvSpPr/>
          <p:nvPr/>
        </p:nvSpPr>
        <p:spPr>
          <a:xfrm>
            <a:off x="6677980" y="5272614"/>
            <a:ext cx="1800200" cy="100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代码依赖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9748" y="4977172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数据依赖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6052" y="3969060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调用依赖</a:t>
            </a:r>
            <a:endParaRPr lang="en-US" altLang="zh-CN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4643" y="1940880"/>
            <a:ext cx="1008112" cy="525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JNI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3848" y="2761642"/>
            <a:ext cx="1169876" cy="46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方法进入</a:t>
            </a:r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3369056"/>
            <a:ext cx="1215586" cy="5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变量访问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3130708"/>
            <a:ext cx="1296144" cy="47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变量修改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24147" y="3299898"/>
            <a:ext cx="1143578" cy="44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方法退出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04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615214"/>
            <a:ext cx="3672408" cy="903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虚拟机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zh-CN" sz="2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34527" y="1922987"/>
            <a:ext cx="1554259" cy="530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直角上箭头 27"/>
          <p:cNvSpPr/>
          <p:nvPr/>
        </p:nvSpPr>
        <p:spPr>
          <a:xfrm rot="5400000">
            <a:off x="-324544" y="3356992"/>
            <a:ext cx="2160240" cy="720080"/>
          </a:xfrm>
          <a:prstGeom prst="bentUpArrow">
            <a:avLst>
              <a:gd name="adj1" fmla="val 19314"/>
              <a:gd name="adj2" fmla="val 23105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云形 8"/>
          <p:cNvSpPr/>
          <p:nvPr/>
        </p:nvSpPr>
        <p:spPr>
          <a:xfrm>
            <a:off x="683568" y="2569464"/>
            <a:ext cx="4248472" cy="180029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JVMTI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事件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9273" y="1052736"/>
            <a:ext cx="3771293" cy="499972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程序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77980" y="2744924"/>
            <a:ext cx="194421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  <a:cs typeface="Times New Roman" pitchFamily="18" charset="0"/>
              </a:rPr>
              <a:t>本地数据库</a:t>
            </a:r>
            <a:endParaRPr lang="zh-CN" altLang="en-US" sz="1600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05372" y="5416630"/>
            <a:ext cx="3031746" cy="9286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本地数据库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341978" y="3681028"/>
            <a:ext cx="642942" cy="172819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248498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581636" y="4041068"/>
            <a:ext cx="642942" cy="136815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445732" y="2672916"/>
            <a:ext cx="216024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4589748" y="3320988"/>
            <a:ext cx="201622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4373724" y="5625244"/>
            <a:ext cx="2160240" cy="50405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数据处理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821996" y="3753036"/>
            <a:ext cx="504056" cy="144016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数据处理</a:t>
            </a:r>
          </a:p>
        </p:txBody>
      </p:sp>
      <p:sp>
        <p:nvSpPr>
          <p:cNvPr id="24" name="矩形 23"/>
          <p:cNvSpPr/>
          <p:nvPr/>
        </p:nvSpPr>
        <p:spPr>
          <a:xfrm>
            <a:off x="6677980" y="5272614"/>
            <a:ext cx="1800200" cy="100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代码依赖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589748" y="5193196"/>
            <a:ext cx="153732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数据依赖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26052" y="3969060"/>
            <a:ext cx="1584176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调用依赖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24643" y="1940880"/>
            <a:ext cx="1008112" cy="525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JNI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03848" y="2761642"/>
            <a:ext cx="1169876" cy="46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方法进入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23728" y="3369056"/>
            <a:ext cx="1215586" cy="5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变量访问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5576" y="3130708"/>
            <a:ext cx="1296144" cy="473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域</a:t>
            </a:r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变量修改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24147" y="3299898"/>
            <a:ext cx="1143578" cy="443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方法退出</a:t>
            </a:r>
            <a:endParaRPr lang="zh-CN" alt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8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98</Words>
  <Application>Microsoft Office PowerPoint</Application>
  <PresentationFormat>全屏显示(4:3)</PresentationFormat>
  <Paragraphs>57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Hector</dc:creator>
  <cp:lastModifiedBy>Windows 用户</cp:lastModifiedBy>
  <cp:revision>25</cp:revision>
  <dcterms:created xsi:type="dcterms:W3CDTF">2014-03-25T15:57:17Z</dcterms:created>
  <dcterms:modified xsi:type="dcterms:W3CDTF">2018-01-13T13:57:48Z</dcterms:modified>
</cp:coreProperties>
</file>