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646" y="864040"/>
            <a:ext cx="8229600" cy="5418757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37" y="1356613"/>
            <a:ext cx="2930180" cy="2544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43" y="4192141"/>
            <a:ext cx="2880320" cy="18528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425" y="4325471"/>
            <a:ext cx="2673855" cy="10639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183" y="1260667"/>
            <a:ext cx="3162359" cy="190180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271658" y="3414628"/>
            <a:ext cx="903239" cy="486655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初始</a:t>
            </a:r>
            <a:r>
              <a:rPr lang="en-US" altLang="zh-CN" sz="1400" dirty="0" smtClean="0">
                <a:solidFill>
                  <a:schemeClr val="tx1"/>
                </a:solidFill>
              </a:rPr>
              <a:t>RTM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75680" y="3261570"/>
            <a:ext cx="122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合并操作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28632" y="5475030"/>
            <a:ext cx="1173837" cy="270802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</a:t>
            </a:r>
            <a:r>
              <a:rPr lang="en-US" altLang="zh-CN" sz="1200" dirty="0" smtClean="0">
                <a:solidFill>
                  <a:schemeClr val="tx1"/>
                </a:solidFill>
              </a:rPr>
              <a:t>ssue</a:t>
            </a:r>
            <a:r>
              <a:rPr lang="zh-CN" altLang="en-US" sz="1200" dirty="0" smtClean="0">
                <a:solidFill>
                  <a:schemeClr val="tx1"/>
                </a:solidFill>
              </a:rPr>
              <a:t>之间关系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9" idx="3"/>
            <a:endCxn id="18" idx="1"/>
          </p:cNvCxnSpPr>
          <p:nvPr/>
        </p:nvCxnSpPr>
        <p:spPr>
          <a:xfrm>
            <a:off x="3793117" y="2628948"/>
            <a:ext cx="478541" cy="1029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8" idx="1"/>
          </p:cNvCxnSpPr>
          <p:nvPr/>
        </p:nvCxnSpPr>
        <p:spPr>
          <a:xfrm flipV="1">
            <a:off x="3762463" y="3657956"/>
            <a:ext cx="509195" cy="1460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</p:cNvCxnSpPr>
          <p:nvPr/>
        </p:nvCxnSpPr>
        <p:spPr>
          <a:xfrm flipV="1">
            <a:off x="5174897" y="3162474"/>
            <a:ext cx="837263" cy="495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0"/>
          </p:cNvCxnSpPr>
          <p:nvPr/>
        </p:nvCxnSpPr>
        <p:spPr>
          <a:xfrm flipV="1">
            <a:off x="5755353" y="3183215"/>
            <a:ext cx="292967" cy="1142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42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Windows 用户</cp:lastModifiedBy>
  <cp:revision>1</cp:revision>
  <cp:lastPrinted>2018-03-12T15:25:49Z</cp:lastPrinted>
  <dcterms:created xsi:type="dcterms:W3CDTF">2018-03-12T15:24:59Z</dcterms:created>
  <dcterms:modified xsi:type="dcterms:W3CDTF">2018-03-12T15:25:55Z</dcterms:modified>
</cp:coreProperties>
</file>