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6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443650"/>
            <a:ext cx="3816424" cy="10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虚拟机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zh-CN" alt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4527" y="1922987"/>
            <a:ext cx="1554259" cy="530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JVMTI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直角上箭头 27"/>
          <p:cNvSpPr/>
          <p:nvPr/>
        </p:nvSpPr>
        <p:spPr>
          <a:xfrm rot="5400000">
            <a:off x="-324544" y="3356992"/>
            <a:ext cx="2160240" cy="720080"/>
          </a:xfrm>
          <a:prstGeom prst="bentUpArrow">
            <a:avLst>
              <a:gd name="adj1" fmla="val 19314"/>
              <a:gd name="adj2" fmla="val 23105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云形 8"/>
          <p:cNvSpPr/>
          <p:nvPr/>
        </p:nvSpPr>
        <p:spPr>
          <a:xfrm>
            <a:off x="683568" y="2569464"/>
            <a:ext cx="4248472" cy="180029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JVMTI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事件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4643" y="903603"/>
            <a:ext cx="1944216" cy="4999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77980" y="2744924"/>
            <a:ext cx="1944216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本地数据库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5372" y="5416630"/>
            <a:ext cx="3031746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本地数据库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1341978" y="3681028"/>
            <a:ext cx="642942" cy="172819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2484986" y="4041068"/>
            <a:ext cx="642942" cy="13681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3581636" y="4041068"/>
            <a:ext cx="642942" cy="13681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4445732" y="2672916"/>
            <a:ext cx="2160240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589748" y="3320988"/>
            <a:ext cx="201622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267744" y="885527"/>
            <a:ext cx="1728192" cy="51804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4373724" y="5625244"/>
            <a:ext cx="2160240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数据处理</a:t>
            </a:r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6821996" y="3753036"/>
            <a:ext cx="504056" cy="144016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数据处理</a:t>
            </a:r>
          </a:p>
        </p:txBody>
      </p:sp>
      <p:sp>
        <p:nvSpPr>
          <p:cNvPr id="24" name="矩形 23"/>
          <p:cNvSpPr/>
          <p:nvPr/>
        </p:nvSpPr>
        <p:spPr>
          <a:xfrm>
            <a:off x="6677980" y="5272614"/>
            <a:ext cx="1800200" cy="1000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代码依赖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89748" y="4977172"/>
            <a:ext cx="158417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数据依赖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6052" y="3969060"/>
            <a:ext cx="158417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调用依赖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4643" y="1940880"/>
            <a:ext cx="1008112" cy="525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JNI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03848" y="2761642"/>
            <a:ext cx="1169876" cy="46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方法进入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3728" y="3369056"/>
            <a:ext cx="1215586" cy="5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域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变量访问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5576" y="3130708"/>
            <a:ext cx="1296144" cy="47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域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变量修改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24147" y="3299898"/>
            <a:ext cx="1143578" cy="443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方法退出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04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615214"/>
            <a:ext cx="3672408" cy="903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虚拟机</a:t>
            </a:r>
            <a:endPara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zh-CN" alt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4527" y="1922987"/>
            <a:ext cx="1554259" cy="530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JVMTI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直角上箭头 27"/>
          <p:cNvSpPr/>
          <p:nvPr/>
        </p:nvSpPr>
        <p:spPr>
          <a:xfrm rot="5400000">
            <a:off x="-324544" y="3356992"/>
            <a:ext cx="2160240" cy="720080"/>
          </a:xfrm>
          <a:prstGeom prst="bentUpArrow">
            <a:avLst>
              <a:gd name="adj1" fmla="val 19314"/>
              <a:gd name="adj2" fmla="val 23105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云形 8"/>
          <p:cNvSpPr/>
          <p:nvPr/>
        </p:nvSpPr>
        <p:spPr>
          <a:xfrm>
            <a:off x="683568" y="2569464"/>
            <a:ext cx="4248472" cy="180029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JVMTI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事件</a:t>
            </a:r>
            <a:endPara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9273" y="1052736"/>
            <a:ext cx="3771293" cy="4999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77980" y="2744924"/>
            <a:ext cx="1944216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本地数据库</a:t>
            </a:r>
            <a:endParaRPr lang="zh-CN" altLang="en-US" sz="1600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5372" y="5416630"/>
            <a:ext cx="3031746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本地数据库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1341978" y="3681028"/>
            <a:ext cx="642942" cy="172819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2484986" y="4041068"/>
            <a:ext cx="642942" cy="13681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3581636" y="4041068"/>
            <a:ext cx="642942" cy="13681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4445732" y="2672916"/>
            <a:ext cx="2160240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589748" y="3320988"/>
            <a:ext cx="201622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4373724" y="5625244"/>
            <a:ext cx="2160240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数据处理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6821996" y="3753036"/>
            <a:ext cx="504056" cy="144016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数据处理</a:t>
            </a:r>
          </a:p>
        </p:txBody>
      </p:sp>
      <p:sp>
        <p:nvSpPr>
          <p:cNvPr id="24" name="矩形 23"/>
          <p:cNvSpPr/>
          <p:nvPr/>
        </p:nvSpPr>
        <p:spPr>
          <a:xfrm>
            <a:off x="6677980" y="5272614"/>
            <a:ext cx="1800200" cy="1000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代码依赖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89748" y="5193196"/>
            <a:ext cx="153732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数据依赖</a:t>
            </a:r>
            <a:endPara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6052" y="3969060"/>
            <a:ext cx="158417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调用依赖</a:t>
            </a:r>
            <a:endPara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4643" y="1940880"/>
            <a:ext cx="1008112" cy="525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JNI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03848" y="2761642"/>
            <a:ext cx="1169876" cy="46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方法进入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3728" y="3369056"/>
            <a:ext cx="1215586" cy="5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域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变量访问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5576" y="3130708"/>
            <a:ext cx="1296144" cy="47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域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变量修改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24147" y="3299898"/>
            <a:ext cx="1143578" cy="443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方法退出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8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60</Words>
  <Application>Microsoft Office PowerPoint</Application>
  <PresentationFormat>全屏显示(4:3)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Hector</dc:creator>
  <cp:lastModifiedBy>Windows 用户</cp:lastModifiedBy>
  <cp:revision>27</cp:revision>
  <dcterms:created xsi:type="dcterms:W3CDTF">2014-03-25T15:57:17Z</dcterms:created>
  <dcterms:modified xsi:type="dcterms:W3CDTF">2018-03-24T03:25:08Z</dcterms:modified>
</cp:coreProperties>
</file>