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68" r:id="rId3"/>
    <p:sldId id="258" r:id="rId4"/>
    <p:sldId id="257" r:id="rId5"/>
    <p:sldId id="259" r:id="rId6"/>
    <p:sldId id="269" r:id="rId7"/>
    <p:sldId id="261" r:id="rId8"/>
    <p:sldId id="263" r:id="rId9"/>
    <p:sldId id="260" r:id="rId10"/>
    <p:sldId id="266" r:id="rId11"/>
    <p:sldId id="267" r:id="rId12"/>
    <p:sldId id="262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1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8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6683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5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5084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2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7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2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6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1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8921D4-340B-42F5-91B6-75967E24618C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3CD8D9-A49B-446B-932F-206B1258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2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67AF2-652A-4104-A5BC-FADF5F4E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872066"/>
            <a:ext cx="8001000" cy="2971801"/>
          </a:xfrm>
        </p:spPr>
        <p:txBody>
          <a:bodyPr/>
          <a:lstStyle/>
          <a:p>
            <a:pPr algn="ctr"/>
            <a:r>
              <a:rPr lang="en-US" altLang="zh-CN" cap="none" dirty="0"/>
              <a:t>selenium</a:t>
            </a:r>
            <a:r>
              <a:rPr lang="zh-CN" altLang="en-US" cap="none" dirty="0"/>
              <a:t>之元素定位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6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8977297-6B1A-47B2-BC8A-F8458902B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8225"/>
              </p:ext>
            </p:extLst>
          </p:nvPr>
        </p:nvGraphicFramePr>
        <p:xfrm>
          <a:off x="744718" y="666947"/>
          <a:ext cx="9690752" cy="475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835">
                  <a:extLst>
                    <a:ext uri="{9D8B030D-6E8A-4147-A177-3AD203B41FA5}">
                      <a16:colId xmlns:a16="http://schemas.microsoft.com/office/drawing/2014/main" val="3692937535"/>
                    </a:ext>
                  </a:extLst>
                </a:gridCol>
                <a:gridCol w="1981827">
                  <a:extLst>
                    <a:ext uri="{9D8B030D-6E8A-4147-A177-3AD203B41FA5}">
                      <a16:colId xmlns:a16="http://schemas.microsoft.com/office/drawing/2014/main" val="373694334"/>
                    </a:ext>
                  </a:extLst>
                </a:gridCol>
                <a:gridCol w="1453957">
                  <a:extLst>
                    <a:ext uri="{9D8B030D-6E8A-4147-A177-3AD203B41FA5}">
                      <a16:colId xmlns:a16="http://schemas.microsoft.com/office/drawing/2014/main" val="1653910273"/>
                    </a:ext>
                  </a:extLst>
                </a:gridCol>
                <a:gridCol w="3037568">
                  <a:extLst>
                    <a:ext uri="{9D8B030D-6E8A-4147-A177-3AD203B41FA5}">
                      <a16:colId xmlns:a16="http://schemas.microsoft.com/office/drawing/2014/main" val="4012257754"/>
                    </a:ext>
                  </a:extLst>
                </a:gridCol>
                <a:gridCol w="1972565">
                  <a:extLst>
                    <a:ext uri="{9D8B030D-6E8A-4147-A177-3AD203B41FA5}">
                      <a16:colId xmlns:a16="http://schemas.microsoft.com/office/drawing/2014/main" val="2485654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88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"//input[@id='kw' and @class='</a:t>
                      </a:r>
                      <a:r>
                        <a:rPr lang="en-US" altLang="zh-CN" dirty="0" err="1"/>
                        <a:t>s_ipt</a:t>
                      </a:r>
                      <a:r>
                        <a:rPr lang="en-US" altLang="zh-CN" dirty="0"/>
                        <a:t>']"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满足属性（且）的</a:t>
                      </a: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3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"//input[@id='kw' or @class='</a:t>
                      </a:r>
                      <a:r>
                        <a:rPr lang="en-US" altLang="zh-CN" dirty="0" err="1"/>
                        <a:t>s_ipt</a:t>
                      </a:r>
                      <a:r>
                        <a:rPr lang="en-US" altLang="zh-CN" dirty="0"/>
                        <a:t>']"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满足属性（或）的</a:t>
                      </a: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2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&gt;,&gt;=,=,!=,&lt;,&lt;=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数字运算符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"//input[text()&lt;10]"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文本值小于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5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获取文本属性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"//input[text()='</a:t>
                      </a:r>
                      <a:r>
                        <a:rPr lang="zh-CN" altLang="en-US" dirty="0"/>
                        <a:t>百度一下</a:t>
                      </a:r>
                      <a:r>
                        <a:rPr lang="en-US" altLang="zh-CN" dirty="0"/>
                        <a:t>']"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文本值等于百度一下的</a:t>
                      </a: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1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contains(</a:t>
                      </a:r>
                      <a:r>
                        <a:rPr lang="en-US" altLang="zh-CN" dirty="0" err="1"/>
                        <a:t>exp,str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"//input[contains(text(),'</a:t>
                      </a:r>
                      <a:r>
                        <a:rPr lang="zh-CN" altLang="en-US" dirty="0"/>
                        <a:t>百度一下</a:t>
                      </a:r>
                      <a:r>
                        <a:rPr lang="en-US" altLang="zh-CN" dirty="0"/>
                        <a:t>')]"</a:t>
                      </a:r>
                      <a:endParaRPr lang="zh-CN" alt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"//input[contains(@</a:t>
                      </a:r>
                      <a:r>
                        <a:rPr lang="en-US" altLang="zh-CN" dirty="0" err="1"/>
                        <a:t>id,'k</a:t>
                      </a:r>
                      <a:r>
                        <a:rPr lang="en-US" altLang="zh-CN" dirty="0"/>
                        <a:t>')]"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满足包含条件的</a:t>
                      </a: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5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re:match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"//input[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re:match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dirty="0"/>
                        <a:t>text(),'</a:t>
                      </a:r>
                      <a:r>
                        <a:rPr lang="zh-CN" altLang="en-US" dirty="0"/>
                        <a:t>百</a:t>
                      </a:r>
                      <a:r>
                        <a:rPr lang="en-US" altLang="zh-CN" dirty="0"/>
                        <a:t>..</a:t>
                      </a:r>
                      <a:r>
                        <a:rPr lang="zh-CN" altLang="en-US" dirty="0"/>
                        <a:t>下</a:t>
                      </a:r>
                      <a:r>
                        <a:rPr lang="en-US" altLang="zh-CN" dirty="0"/>
                        <a:t>')]"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1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80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2EF8FE1D-5439-48C9-BD7E-3A49DDCE7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473952"/>
              </p:ext>
            </p:extLst>
          </p:nvPr>
        </p:nvGraphicFramePr>
        <p:xfrm>
          <a:off x="684212" y="685800"/>
          <a:ext cx="9685275" cy="4312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6246">
                  <a:extLst>
                    <a:ext uri="{9D8B030D-6E8A-4147-A177-3AD203B41FA5}">
                      <a16:colId xmlns:a16="http://schemas.microsoft.com/office/drawing/2014/main" val="2045785959"/>
                    </a:ext>
                  </a:extLst>
                </a:gridCol>
                <a:gridCol w="1611983">
                  <a:extLst>
                    <a:ext uri="{9D8B030D-6E8A-4147-A177-3AD203B41FA5}">
                      <a16:colId xmlns:a16="http://schemas.microsoft.com/office/drawing/2014/main" val="3805497400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4103355347"/>
                    </a:ext>
                  </a:extLst>
                </a:gridCol>
                <a:gridCol w="3247690">
                  <a:extLst>
                    <a:ext uri="{9D8B030D-6E8A-4147-A177-3AD203B41FA5}">
                      <a16:colId xmlns:a16="http://schemas.microsoft.com/office/drawing/2014/main" val="1146852040"/>
                    </a:ext>
                  </a:extLst>
                </a:gridCol>
                <a:gridCol w="1937055">
                  <a:extLst>
                    <a:ext uri="{9D8B030D-6E8A-4147-A177-3AD203B41FA5}">
                      <a16:colId xmlns:a16="http://schemas.microsoft.com/office/drawing/2014/main" val="905733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6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Xpath</a:t>
                      </a:r>
                      <a:r>
                        <a:rPr lang="zh-CN" altLang="en-US" dirty="0"/>
                        <a:t>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父节点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同</a:t>
                      </a:r>
                      <a:r>
                        <a:rPr lang="en-US" altLang="zh-CN" dirty="0"/>
                        <a:t>..</a:t>
                      </a:r>
                      <a:r>
                        <a:rPr lang="zh-CN" altLang="en-US" dirty="0"/>
                        <a:t>含义类似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"//span/input[@id='kw']/parent::node()"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span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9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子节点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如果不写会默认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"//input[@id='kw']/parent::node()/child::input"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8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preceding-sibling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哥哥节点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"//input[@id='</a:t>
                      </a:r>
                      <a:r>
                        <a:rPr lang="en-US" altLang="zh-CN" dirty="0" err="1"/>
                        <a:t>su</a:t>
                      </a:r>
                      <a:r>
                        <a:rPr lang="en-US" altLang="zh-CN" dirty="0"/>
                        <a:t>']/../preceding-sibling::span[1]"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span</a:t>
                      </a:r>
                      <a:r>
                        <a:rPr lang="zh-CN" altLang="en-US" dirty="0"/>
                        <a:t>元素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9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following-sibling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弟弟节点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"//input[@id='kw']/../following-sibling::span[1]"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span</a:t>
                      </a:r>
                      <a:r>
                        <a:rPr lang="zh-CN" altLang="en-US" dirty="0"/>
                        <a:t>元素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2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步语法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轴名称</a:t>
                      </a:r>
                      <a:r>
                        <a:rPr lang="en-US" altLang="zh-CN" dirty="0"/>
                        <a:t>::</a:t>
                      </a:r>
                      <a:r>
                        <a:rPr lang="zh-CN" altLang="en-US" dirty="0"/>
                        <a:t>节点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谓语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::</a:t>
                      </a:r>
                      <a:r>
                        <a:rPr lang="zh-CN" altLang="en-US" dirty="0"/>
                        <a:t>   从属关系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5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3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1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4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40968-56AA-4914-A74A-A79B9572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72065"/>
            <a:ext cx="8534400" cy="1507067"/>
          </a:xfrm>
        </p:spPr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Css</a:t>
            </a:r>
            <a:r>
              <a:rPr lang="zh-CN" altLang="en-US" dirty="0"/>
              <a:t>定位补充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35B26D7-CF52-44F6-A517-58851BBBE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170356"/>
              </p:ext>
            </p:extLst>
          </p:nvPr>
        </p:nvGraphicFramePr>
        <p:xfrm>
          <a:off x="684213" y="2379663"/>
          <a:ext cx="853440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8156343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107259197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948375464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57657888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917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7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8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4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4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8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5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0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6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2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58C6-F399-45B5-9348-472FDD92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 err="1"/>
              <a:t>js</a:t>
            </a:r>
            <a:r>
              <a:rPr lang="zh-CN" altLang="en-US" dirty="0"/>
              <a:t>补充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31F23-D75B-4D61-A6B7-8E92A87D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点击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320077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81A33-76B7-4831-9CC3-A12029C2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一些场景的处理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8F6FE-2D42-4385-83B3-D769AAB0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、短暂停留弹框；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、弹框</a:t>
            </a:r>
            <a:r>
              <a:rPr lang="en-US" altLang="zh-CN" dirty="0"/>
              <a:t>/</a:t>
            </a:r>
            <a:r>
              <a:rPr lang="zh-CN" altLang="en-US" dirty="0"/>
              <a:t>窗口</a:t>
            </a:r>
            <a:r>
              <a:rPr lang="en-US" altLang="zh-CN" dirty="0"/>
              <a:t>/frame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、滚动条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、被遮盖对象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、下拉展示</a:t>
            </a:r>
            <a:r>
              <a:rPr lang="en-US" altLang="zh-CN" dirty="0"/>
              <a:t>/</a:t>
            </a:r>
            <a:r>
              <a:rPr lang="zh-CN" altLang="en-US" dirty="0"/>
              <a:t>悬浮元素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、父子兄弟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、长度过长无法操作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、属性变化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、正则匹配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6953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66601-C4FC-4805-BE75-D3EBAA59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谢谢！祝大家生活工作愉快！</a:t>
            </a:r>
          </a:p>
        </p:txBody>
      </p:sp>
    </p:spTree>
    <p:extLst>
      <p:ext uri="{BB962C8B-B14F-4D97-AF65-F5344CB8AC3E}">
        <p14:creationId xmlns:p14="http://schemas.microsoft.com/office/powerpoint/2010/main" val="276536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AB92C-36DF-4B84-8ADB-5FC3DB7F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53" y="986367"/>
            <a:ext cx="8534400" cy="117944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2142F-1902-40B3-A2B1-5CC6B64D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53" y="216580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一、</a:t>
            </a:r>
            <a:r>
              <a:rPr lang="en-US" altLang="zh-CN" dirty="0" err="1"/>
              <a:t>webdriver</a:t>
            </a:r>
            <a:r>
              <a:rPr lang="zh-CN" altLang="en-US" dirty="0"/>
              <a:t>提供的</a:t>
            </a:r>
            <a:r>
              <a:rPr lang="en-US" altLang="zh-CN" dirty="0"/>
              <a:t>8</a:t>
            </a:r>
            <a:r>
              <a:rPr lang="zh-CN" altLang="en-US" dirty="0"/>
              <a:t>中基本元素定位方法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二、</a:t>
            </a:r>
            <a:r>
              <a:rPr lang="en-US" altLang="zh-CN" dirty="0" err="1"/>
              <a:t>python+webdriver</a:t>
            </a:r>
            <a:r>
              <a:rPr lang="zh-CN" altLang="en-US" dirty="0"/>
              <a:t>元素定位的两种写法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三、元素定位方法选择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四、浏览器定位元素调试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五、</a:t>
            </a:r>
            <a:r>
              <a:rPr lang="en-US" altLang="zh-CN" dirty="0" err="1"/>
              <a:t>xpath</a:t>
            </a:r>
            <a:r>
              <a:rPr lang="zh-CN" altLang="en-US" dirty="0"/>
              <a:t>定位元素补充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六、</a:t>
            </a:r>
            <a:r>
              <a:rPr lang="en-US" altLang="zh-CN" dirty="0" err="1"/>
              <a:t>css</a:t>
            </a:r>
            <a:r>
              <a:rPr lang="zh-CN" altLang="en-US" dirty="0"/>
              <a:t>定位元素补充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七、场景举例</a:t>
            </a:r>
          </a:p>
        </p:txBody>
      </p:sp>
    </p:spTree>
    <p:extLst>
      <p:ext uri="{BB962C8B-B14F-4D97-AF65-F5344CB8AC3E}">
        <p14:creationId xmlns:p14="http://schemas.microsoft.com/office/powerpoint/2010/main" val="10092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AB79-CD8A-4450-8DC8-9C2FAE68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84635"/>
            <a:ext cx="8902848" cy="1338433"/>
          </a:xfrm>
        </p:spPr>
        <p:txBody>
          <a:bodyPr>
            <a:normAutofit/>
          </a:bodyPr>
          <a:lstStyle/>
          <a:p>
            <a:r>
              <a:rPr lang="zh-CN" altLang="en-US" cap="none" dirty="0"/>
              <a:t>一、</a:t>
            </a:r>
            <a:r>
              <a:rPr lang="en-US" altLang="zh-CN" cap="none" dirty="0" err="1"/>
              <a:t>webdriver</a:t>
            </a:r>
            <a:r>
              <a:rPr lang="zh-CN" altLang="en-US" cap="none" dirty="0"/>
              <a:t>提供的</a:t>
            </a:r>
            <a:r>
              <a:rPr lang="en-US" altLang="zh-CN" cap="none" dirty="0"/>
              <a:t>8</a:t>
            </a:r>
            <a:r>
              <a:rPr lang="zh-CN" altLang="en-US" cap="none" dirty="0"/>
              <a:t>中基本的定位方式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EB5BA-6C83-41C8-AF43-835C9957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61" y="2091702"/>
            <a:ext cx="8534400" cy="3615267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：</a:t>
            </a:r>
            <a:r>
              <a:rPr lang="en-US" altLang="zh-CN" dirty="0"/>
              <a:t>name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class_name</a:t>
            </a:r>
            <a:r>
              <a:rPr lang="zh-CN" altLang="en-US" dirty="0"/>
              <a:t>：</a:t>
            </a:r>
            <a:r>
              <a:rPr lang="en-US" altLang="zh-CN" dirty="0" err="1"/>
              <a:t>classn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tag_name</a:t>
            </a:r>
            <a:r>
              <a:rPr lang="zh-CN" altLang="en-US" dirty="0"/>
              <a:t>：标签类型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link_text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标签文本值（完全匹配）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partial_link_text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标签的文本值中的部分（部分匹配）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 err="1"/>
              <a:t>xpath</a:t>
            </a:r>
            <a:r>
              <a:rPr lang="zh-CN" altLang="en-US" dirty="0"/>
              <a:t>：</a:t>
            </a:r>
            <a:r>
              <a:rPr lang="en-US" altLang="zh-CN" dirty="0" err="1"/>
              <a:t>xpath</a:t>
            </a:r>
            <a:r>
              <a:rPr lang="zh-CN" altLang="en-US" dirty="0"/>
              <a:t>表达式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 err="1"/>
              <a:t>css_selector</a:t>
            </a:r>
            <a:r>
              <a:rPr lang="zh-CN" altLang="en-US" dirty="0"/>
              <a:t>：</a:t>
            </a:r>
            <a:r>
              <a:rPr lang="en-US" altLang="zh-CN" dirty="0" err="1"/>
              <a:t>css</a:t>
            </a:r>
            <a:r>
              <a:rPr lang="zh-CN" altLang="en-US" dirty="0"/>
              <a:t>表达式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65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2DD28-A0BB-495C-8E84-C46F3568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22795"/>
            <a:ext cx="9770115" cy="1507067"/>
          </a:xfrm>
        </p:spPr>
        <p:txBody>
          <a:bodyPr>
            <a:normAutofit/>
          </a:bodyPr>
          <a:lstStyle/>
          <a:p>
            <a:r>
              <a:rPr lang="zh-CN" altLang="en-US" cap="none" dirty="0"/>
              <a:t>二、</a:t>
            </a:r>
            <a:r>
              <a:rPr lang="en-US" altLang="zh-CN" cap="none" dirty="0" err="1"/>
              <a:t>python+webdriver</a:t>
            </a:r>
            <a:r>
              <a:rPr lang="zh-CN" altLang="en-US" cap="none" dirty="0"/>
              <a:t>中元素定位的两种写法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C7A3BE-A372-4BA8-A060-83880185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29862"/>
            <a:ext cx="8534400" cy="3615267"/>
          </a:xfrm>
        </p:spPr>
        <p:txBody>
          <a:bodyPr/>
          <a:lstStyle/>
          <a:p>
            <a:pPr marL="457200" indent="0">
              <a:buNone/>
            </a:pPr>
            <a:r>
              <a:rPr lang="zh-CN" altLang="en-US" dirty="0"/>
              <a:t>单个元素</a:t>
            </a:r>
            <a:r>
              <a:rPr lang="en-US" altLang="zh-CN" dirty="0"/>
              <a:t>(</a:t>
            </a:r>
            <a:r>
              <a:rPr lang="en-US" altLang="zh-CN" dirty="0" err="1"/>
              <a:t>class_name</a:t>
            </a:r>
            <a:r>
              <a:rPr lang="zh-CN" altLang="en-US" dirty="0"/>
              <a:t>定位为例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dirver.find_element</a:t>
            </a:r>
            <a:r>
              <a:rPr lang="en-US" altLang="zh-CN" dirty="0"/>
              <a:t>(</a:t>
            </a:r>
            <a:r>
              <a:rPr lang="en-US" altLang="zh-CN" dirty="0" err="1"/>
              <a:t>class_name</a:t>
            </a:r>
            <a:r>
              <a:rPr lang="en-US" altLang="zh-CN" dirty="0"/>
              <a:t>, '</a:t>
            </a:r>
            <a:r>
              <a:rPr lang="en-US" altLang="zh-CN" dirty="0" err="1"/>
              <a:t>s_ipt</a:t>
            </a:r>
            <a:r>
              <a:rPr lang="en-US" altLang="zh-CN" dirty="0"/>
              <a:t>')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dirver.find_element_by_class_name</a:t>
            </a:r>
            <a:r>
              <a:rPr lang="en-US" altLang="zh-CN" dirty="0"/>
              <a:t>('</a:t>
            </a:r>
            <a:r>
              <a:rPr lang="en-US" altLang="zh-CN" dirty="0" err="1"/>
              <a:t>s_ipt</a:t>
            </a:r>
            <a:r>
              <a:rPr lang="en-US" altLang="zh-CN" dirty="0"/>
              <a:t>')</a:t>
            </a:r>
          </a:p>
          <a:p>
            <a:pPr marL="457200" indent="457200">
              <a:buNone/>
            </a:pPr>
            <a:br>
              <a:rPr lang="en-US" altLang="zh-CN" dirty="0"/>
            </a:br>
            <a:r>
              <a:rPr lang="zh-CN" altLang="en-US" dirty="0"/>
              <a:t>元素组</a:t>
            </a:r>
            <a:r>
              <a:rPr lang="en-US" altLang="zh-CN" dirty="0"/>
              <a:t>(</a:t>
            </a:r>
            <a:r>
              <a:rPr lang="en-US" altLang="zh-CN" dirty="0" err="1"/>
              <a:t>class_name</a:t>
            </a:r>
            <a:r>
              <a:rPr lang="zh-CN" altLang="en-US" dirty="0"/>
              <a:t>定位为例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driver.find_elements</a:t>
            </a:r>
            <a:r>
              <a:rPr lang="en-US" altLang="zh-CN" dirty="0"/>
              <a:t>(</a:t>
            </a:r>
            <a:r>
              <a:rPr lang="en-US" altLang="zh-CN" dirty="0" err="1"/>
              <a:t>class_name</a:t>
            </a:r>
            <a:r>
              <a:rPr lang="en-US" altLang="zh-CN" dirty="0"/>
              <a:t>, '</a:t>
            </a:r>
            <a:r>
              <a:rPr lang="en-US" altLang="zh-CN" dirty="0" err="1"/>
              <a:t>s_ipt</a:t>
            </a:r>
            <a:r>
              <a:rPr lang="en-US" altLang="zh-CN" dirty="0"/>
              <a:t>')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driver.find_elements_by_class_name</a:t>
            </a:r>
            <a:r>
              <a:rPr lang="en-US" altLang="zh-CN" dirty="0"/>
              <a:t>('</a:t>
            </a:r>
            <a:r>
              <a:rPr lang="en-US" altLang="zh-CN" dirty="0" err="1"/>
              <a:t>s_ipt</a:t>
            </a:r>
            <a:r>
              <a:rPr lang="en-US" altLang="zh-CN" dirty="0"/>
              <a:t>')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93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D66A-1C4E-4ED5-B396-6ECB7B6C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07" y="773171"/>
            <a:ext cx="8534400" cy="1055629"/>
          </a:xfrm>
        </p:spPr>
        <p:txBody>
          <a:bodyPr/>
          <a:lstStyle/>
          <a:p>
            <a:r>
              <a:rPr lang="zh-CN" altLang="en-US" dirty="0"/>
              <a:t>简单示例一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73446-2816-4A38-A31C-5B97DB79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9" y="1913641"/>
            <a:ext cx="8534400" cy="447175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57200" indent="0">
              <a:buNone/>
            </a:pPr>
            <a:r>
              <a:rPr lang="en-US" altLang="zh-CN" dirty="0"/>
              <a:t>driver.find_element(</a:t>
            </a:r>
            <a:r>
              <a:rPr lang="en-US" altLang="zh-CN" dirty="0" err="1"/>
              <a:t>By.ID,'kw</a:t>
            </a:r>
            <a:r>
              <a:rPr lang="en-US" altLang="zh-CN" dirty="0"/>
              <a:t>')</a:t>
            </a:r>
          </a:p>
          <a:p>
            <a:pPr marL="457200" indent="0">
              <a:buNone/>
            </a:pPr>
            <a:r>
              <a:rPr lang="en-US" altLang="zh-CN" dirty="0"/>
              <a:t>driver.find_element(</a:t>
            </a:r>
            <a:r>
              <a:rPr lang="en-US" altLang="zh-CN" dirty="0" err="1"/>
              <a:t>By.NAME,'wd</a:t>
            </a:r>
            <a:r>
              <a:rPr lang="en-US" altLang="zh-CN" dirty="0"/>
              <a:t>')</a:t>
            </a:r>
          </a:p>
          <a:p>
            <a:pPr marL="457200" indent="0">
              <a:buNone/>
            </a:pPr>
            <a:r>
              <a:rPr lang="en-US" altLang="zh-CN" dirty="0"/>
              <a:t>driver.find_element('</a:t>
            </a:r>
            <a:r>
              <a:rPr lang="en-US" altLang="zh-CN" dirty="0" err="1"/>
              <a:t>tag_name','input</a:t>
            </a:r>
            <a:r>
              <a:rPr lang="en-US" altLang="zh-CN" dirty="0"/>
              <a:t>')</a:t>
            </a:r>
          </a:p>
          <a:p>
            <a:pPr marL="457200" indent="0">
              <a:buNone/>
            </a:pPr>
            <a:r>
              <a:rPr lang="en-US" altLang="zh-CN" dirty="0"/>
              <a:t>driver.find_element('class_name','</a:t>
            </a:r>
            <a:r>
              <a:rPr lang="en-US" altLang="zh-CN" dirty="0" err="1"/>
              <a:t>s_ipt</a:t>
            </a:r>
            <a:r>
              <a:rPr lang="en-US" altLang="zh-CN" dirty="0"/>
              <a:t>')</a:t>
            </a:r>
          </a:p>
          <a:p>
            <a:pPr marL="457200" indent="0">
              <a:buNone/>
            </a:pPr>
            <a:r>
              <a:rPr lang="en-US" altLang="zh-CN" dirty="0"/>
              <a:t>driver.find_element('</a:t>
            </a:r>
            <a:r>
              <a:rPr lang="en-US" altLang="zh-CN" dirty="0" err="1"/>
              <a:t>link_text</a:t>
            </a:r>
            <a:r>
              <a:rPr lang="en-US" altLang="zh-CN" dirty="0"/>
              <a:t>','</a:t>
            </a:r>
            <a:r>
              <a:rPr lang="zh-CN" altLang="en-US" dirty="0"/>
              <a:t>知道</a:t>
            </a:r>
            <a:r>
              <a:rPr lang="en-US" altLang="zh-CN" dirty="0"/>
              <a:t>')</a:t>
            </a:r>
          </a:p>
          <a:p>
            <a:pPr marL="457200" indent="0">
              <a:buNone/>
            </a:pPr>
            <a:r>
              <a:rPr lang="en-US" altLang="zh-CN" dirty="0"/>
              <a:t>driver.find_element('</a:t>
            </a:r>
            <a:r>
              <a:rPr lang="en-US" altLang="zh-CN" dirty="0" err="1"/>
              <a:t>partial_link_text</a:t>
            </a:r>
            <a:r>
              <a:rPr lang="en-US" altLang="zh-CN" dirty="0"/>
              <a:t>','</a:t>
            </a:r>
            <a:r>
              <a:rPr lang="zh-CN" altLang="en-US" dirty="0"/>
              <a:t>知</a:t>
            </a:r>
            <a:r>
              <a:rPr lang="en-US" altLang="zh-CN" dirty="0"/>
              <a:t>')</a:t>
            </a:r>
          </a:p>
          <a:p>
            <a:pPr marL="457200" indent="0">
              <a:buNone/>
            </a:pPr>
            <a:r>
              <a:rPr lang="en-US" altLang="zh-CN" dirty="0"/>
              <a:t>driver.find_element ('</a:t>
            </a:r>
            <a:r>
              <a:rPr lang="en-US" altLang="zh-CN" dirty="0" err="1"/>
              <a:t>xpath</a:t>
            </a:r>
            <a:r>
              <a:rPr lang="en-US" altLang="zh-CN" dirty="0"/>
              <a:t>',"//input[@id='kw']")</a:t>
            </a:r>
          </a:p>
          <a:p>
            <a:pPr marL="457200" indent="0">
              <a:buNone/>
            </a:pPr>
            <a:r>
              <a:rPr lang="en-US" altLang="zh-CN" dirty="0"/>
              <a:t>driver.find_element('</a:t>
            </a:r>
            <a:r>
              <a:rPr lang="en-US" altLang="zh-CN" dirty="0" err="1"/>
              <a:t>css_selector</a:t>
            </a:r>
            <a:r>
              <a:rPr lang="en-US" altLang="zh-CN" dirty="0"/>
              <a:t>', '</a:t>
            </a:r>
            <a:r>
              <a:rPr lang="en-US" altLang="zh-CN" dirty="0" err="1"/>
              <a:t>input#kw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E1DB3-9AE4-4920-B553-8FD4110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95" y="914573"/>
            <a:ext cx="8534400" cy="1507067"/>
          </a:xfrm>
        </p:spPr>
        <p:txBody>
          <a:bodyPr/>
          <a:lstStyle/>
          <a:p>
            <a:r>
              <a:rPr lang="zh-CN" altLang="en-US" dirty="0"/>
              <a:t>简要示例二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12D83-DDAA-49EC-891F-26C6FF5E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80" y="2421640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457200" indent="0">
              <a:buNone/>
            </a:pPr>
            <a:r>
              <a:rPr lang="en-US" altLang="zh-CN" dirty="0"/>
              <a:t>driver.find_element_by_id('kw')</a:t>
            </a:r>
          </a:p>
          <a:p>
            <a:pPr marL="457200" indent="0">
              <a:buNone/>
            </a:pPr>
            <a:r>
              <a:rPr lang="en-US" altLang="zh-CN" dirty="0" err="1"/>
              <a:t>driver.find_element_by_name</a:t>
            </a:r>
            <a:r>
              <a:rPr lang="en-US" altLang="zh-CN" dirty="0"/>
              <a:t>('wd')</a:t>
            </a:r>
          </a:p>
          <a:p>
            <a:pPr marL="457200" indent="0">
              <a:buNone/>
            </a:pPr>
            <a:r>
              <a:rPr lang="en-US" altLang="zh-CN" dirty="0" err="1"/>
              <a:t>driver.find_element_by_tag_name</a:t>
            </a:r>
            <a:r>
              <a:rPr lang="en-US" altLang="zh-CN" dirty="0"/>
              <a:t>('input')</a:t>
            </a:r>
          </a:p>
          <a:p>
            <a:pPr marL="457200" indent="0">
              <a:buNone/>
            </a:pPr>
            <a:r>
              <a:rPr lang="en-US" altLang="zh-CN" dirty="0" err="1"/>
              <a:t>driver.find_element_class_name</a:t>
            </a:r>
            <a:r>
              <a:rPr lang="en-US" altLang="zh-CN" dirty="0"/>
              <a:t>('</a:t>
            </a:r>
            <a:r>
              <a:rPr lang="en-US" altLang="zh-CN" dirty="0" err="1"/>
              <a:t>s_ipt</a:t>
            </a:r>
            <a:r>
              <a:rPr lang="en-US" altLang="zh-CN" dirty="0"/>
              <a:t>')</a:t>
            </a:r>
          </a:p>
          <a:p>
            <a:pPr marL="457200" indent="0">
              <a:buNone/>
            </a:pPr>
            <a:r>
              <a:rPr lang="en-US" altLang="zh-CN" dirty="0" err="1"/>
              <a:t>driver.find_element_link_text</a:t>
            </a:r>
            <a:r>
              <a:rPr lang="en-US" altLang="zh-CN" dirty="0"/>
              <a:t>('</a:t>
            </a:r>
            <a:r>
              <a:rPr lang="zh-CN" altLang="en-US" dirty="0"/>
              <a:t>知道</a:t>
            </a:r>
            <a:r>
              <a:rPr lang="en-US" altLang="zh-CN" dirty="0"/>
              <a:t>')</a:t>
            </a:r>
          </a:p>
          <a:p>
            <a:pPr marL="457200" indent="0">
              <a:buNone/>
            </a:pPr>
            <a:r>
              <a:rPr lang="en-US" altLang="zh-CN" dirty="0" err="1"/>
              <a:t>driver.find_element_partial_link_text</a:t>
            </a:r>
            <a:r>
              <a:rPr lang="en-US" altLang="zh-CN" dirty="0"/>
              <a:t>('</a:t>
            </a:r>
            <a:r>
              <a:rPr lang="zh-CN" altLang="en-US" dirty="0"/>
              <a:t>知</a:t>
            </a:r>
            <a:r>
              <a:rPr lang="en-US" altLang="zh-CN" dirty="0"/>
              <a:t>')</a:t>
            </a:r>
          </a:p>
          <a:p>
            <a:pPr marL="457200" indent="0">
              <a:buNone/>
            </a:pPr>
            <a:r>
              <a:rPr lang="en-US" altLang="zh-CN" dirty="0" err="1"/>
              <a:t>driver.find_element_xpath</a:t>
            </a:r>
            <a:r>
              <a:rPr lang="en-US" altLang="zh-CN" dirty="0"/>
              <a:t>("//input[@id='kw']")</a:t>
            </a:r>
          </a:p>
          <a:p>
            <a:pPr marL="457200" indent="0">
              <a:buNone/>
            </a:pPr>
            <a:r>
              <a:rPr lang="en-US" altLang="zh-CN" dirty="0" err="1"/>
              <a:t>driver.find_element_css_selector</a:t>
            </a:r>
            <a:r>
              <a:rPr lang="en-US" altLang="zh-CN" dirty="0"/>
              <a:t>('</a:t>
            </a:r>
            <a:r>
              <a:rPr lang="en-US" altLang="zh-CN" dirty="0" err="1"/>
              <a:t>input#kw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21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137E0-C19B-4BDB-BFD1-7B4E2BCE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三、元素定位方式选择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2370F-6C1B-4543-88C8-EB4D2EFF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pPr marL="45720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、如果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齐全可以优先选择；</a:t>
            </a:r>
            <a:endParaRPr lang="en-US" altLang="zh-CN" dirty="0"/>
          </a:p>
          <a:p>
            <a:pPr marL="45720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tag_name</a:t>
            </a:r>
            <a:r>
              <a:rPr lang="zh-CN" altLang="en-US" dirty="0"/>
              <a:t>、</a:t>
            </a:r>
            <a:r>
              <a:rPr lang="en-US" altLang="zh-CN" dirty="0" err="1"/>
              <a:t>class_name</a:t>
            </a:r>
            <a:r>
              <a:rPr lang="zh-CN" altLang="en-US" dirty="0"/>
              <a:t>、</a:t>
            </a:r>
            <a:r>
              <a:rPr lang="en-US" altLang="zh-CN" dirty="0" err="1"/>
              <a:t>link_text</a:t>
            </a:r>
            <a:r>
              <a:rPr lang="zh-CN" altLang="en-US" dirty="0"/>
              <a:t>、</a:t>
            </a:r>
            <a:r>
              <a:rPr lang="en-US" altLang="zh-CN" dirty="0" err="1"/>
              <a:t>partial_link_text</a:t>
            </a:r>
            <a:r>
              <a:rPr lang="zh-CN" altLang="en-US" dirty="0"/>
              <a:t>视情况选</a:t>
            </a:r>
            <a:r>
              <a:rPr lang="en-US" altLang="zh-CN" dirty="0"/>
              <a:t> </a:t>
            </a:r>
            <a:r>
              <a:rPr lang="zh-CN" altLang="en-US" dirty="0"/>
              <a:t>择，</a:t>
            </a:r>
            <a:r>
              <a:rPr lang="en-US" altLang="zh-CN" dirty="0" err="1"/>
              <a:t>tag_name</a:t>
            </a:r>
            <a:r>
              <a:rPr lang="zh-CN" altLang="en-US" dirty="0"/>
              <a:t>、</a:t>
            </a:r>
            <a:r>
              <a:rPr lang="en-US" altLang="zh-CN" dirty="0" err="1"/>
              <a:t>class_name</a:t>
            </a:r>
            <a:r>
              <a:rPr lang="zh-CN" altLang="en-US" dirty="0"/>
              <a:t>可能定位不唯一，</a:t>
            </a:r>
            <a:r>
              <a:rPr lang="en-US" altLang="zh-CN" dirty="0"/>
              <a:t> </a:t>
            </a:r>
            <a:r>
              <a:rPr lang="en-US" altLang="zh-CN" dirty="0" err="1"/>
              <a:t>link_text</a:t>
            </a:r>
            <a:r>
              <a:rPr lang="zh-CN" altLang="en-US" dirty="0"/>
              <a:t>、</a:t>
            </a:r>
            <a:r>
              <a:rPr lang="en-US" altLang="zh-CN" dirty="0" err="1"/>
              <a:t>partial_link_text</a:t>
            </a:r>
            <a:r>
              <a:rPr lang="zh-CN" altLang="en-US" dirty="0"/>
              <a:t>可以在</a:t>
            </a:r>
            <a:r>
              <a:rPr lang="en-US" altLang="zh-CN" dirty="0" err="1"/>
              <a:t>xpath</a:t>
            </a:r>
            <a:r>
              <a:rPr lang="zh-CN" altLang="en-US" dirty="0"/>
              <a:t>中用</a:t>
            </a:r>
            <a:r>
              <a:rPr lang="en-US" altLang="zh-CN" dirty="0"/>
              <a:t>text()</a:t>
            </a:r>
            <a:r>
              <a:rPr lang="zh-CN" altLang="en-US" dirty="0"/>
              <a:t>和</a:t>
            </a:r>
            <a:r>
              <a:rPr lang="en-US" altLang="zh-CN" dirty="0"/>
              <a:t>contains()</a:t>
            </a:r>
            <a:r>
              <a:rPr lang="zh-CN" altLang="en-US" dirty="0"/>
              <a:t>函数代替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5720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xpath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r>
              <a:rPr lang="zh-CN" altLang="en-US" dirty="0"/>
              <a:t>，二者都是通用方法</a:t>
            </a:r>
            <a:r>
              <a:rPr lang="en-US" altLang="zh-CN" dirty="0"/>
              <a:t>,</a:t>
            </a:r>
            <a:r>
              <a:rPr lang="zh-CN" altLang="en-US" dirty="0"/>
              <a:t>基本可以定位所有元素，可以代替其他方法，学习使用其中一个即可。</a:t>
            </a:r>
          </a:p>
        </p:txBody>
      </p:sp>
    </p:spTree>
    <p:extLst>
      <p:ext uri="{BB962C8B-B14F-4D97-AF65-F5344CB8AC3E}">
        <p14:creationId xmlns:p14="http://schemas.microsoft.com/office/powerpoint/2010/main" val="73047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12FA8-E9AF-44C8-B7D3-D4316B13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四、浏览器定位元素调试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7913D-5FE0-4181-B1A4-32866304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pPr marL="457200" indent="0">
              <a:buNone/>
            </a:pPr>
            <a:r>
              <a:rPr lang="en-US" altLang="zh-CN" dirty="0"/>
              <a:t>$x("//input[@id='kw']") </a:t>
            </a:r>
            <a:r>
              <a:rPr lang="zh-CN" altLang="en-US" dirty="0"/>
              <a:t>：</a:t>
            </a:r>
            <a:r>
              <a:rPr lang="en-US" altLang="zh-CN" dirty="0" err="1"/>
              <a:t>xpath</a:t>
            </a:r>
            <a:r>
              <a:rPr lang="zh-CN" altLang="en-US" dirty="0"/>
              <a:t>表达式</a:t>
            </a:r>
            <a:endParaRPr lang="en-US" altLang="zh-CN" dirty="0"/>
          </a:p>
          <a:p>
            <a:pPr marL="457200" indent="0">
              <a:buNone/>
            </a:pPr>
            <a:r>
              <a:rPr lang="en-US" altLang="zh-CN" dirty="0"/>
              <a:t>$ ("</a:t>
            </a:r>
            <a:r>
              <a:rPr lang="en-US" altLang="zh-CN" dirty="0" err="1"/>
              <a:t>input#kw</a:t>
            </a:r>
            <a:r>
              <a:rPr lang="en-US" altLang="zh-CN" dirty="0"/>
              <a:t>") </a:t>
            </a:r>
            <a:r>
              <a:rPr lang="zh-CN" altLang="en-US" dirty="0"/>
              <a:t>：</a:t>
            </a:r>
            <a:r>
              <a:rPr lang="en-US" altLang="zh-CN" dirty="0" err="1"/>
              <a:t>css</a:t>
            </a:r>
            <a:r>
              <a:rPr lang="zh-CN" altLang="en-US" dirty="0"/>
              <a:t>表达式</a:t>
            </a:r>
            <a:endParaRPr lang="en-US" altLang="zh-CN" dirty="0"/>
          </a:p>
          <a:p>
            <a:pPr marL="457200" indent="0">
              <a:buNone/>
            </a:pPr>
            <a:r>
              <a:rPr lang="en-US" altLang="zh-CN" dirty="0"/>
              <a:t>document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("kw")</a:t>
            </a:r>
          </a:p>
          <a:p>
            <a:pPr marL="45720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document.getElementsByName</a:t>
            </a:r>
            <a:r>
              <a:rPr lang="en-US" altLang="zh-CN" dirty="0"/>
              <a:t>('wd’)</a:t>
            </a:r>
          </a:p>
          <a:p>
            <a:pPr marL="45720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document.querySelector</a:t>
            </a:r>
            <a:r>
              <a:rPr lang="en-US" altLang="zh-CN" dirty="0"/>
              <a:t>('</a:t>
            </a:r>
            <a:r>
              <a:rPr lang="en-US" altLang="zh-CN" dirty="0" err="1"/>
              <a:t>input#kw</a:t>
            </a:r>
            <a:r>
              <a:rPr lang="en-US" altLang="zh-CN" dirty="0"/>
              <a:t>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2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4AA83-5AAF-4CBA-B0D7-59DF79BF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699940"/>
          </a:xfrm>
        </p:spPr>
        <p:txBody>
          <a:bodyPr/>
          <a:lstStyle/>
          <a:p>
            <a:r>
              <a:rPr lang="zh-CN" altLang="en-US" dirty="0"/>
              <a:t>五、</a:t>
            </a:r>
            <a:r>
              <a:rPr lang="en-US" altLang="zh-CN" dirty="0" err="1"/>
              <a:t>Xpath</a:t>
            </a:r>
            <a:r>
              <a:rPr lang="zh-CN" altLang="en-US" dirty="0"/>
              <a:t>定位补充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36A977B-F503-4680-9CBA-76DA47F25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88386"/>
              </p:ext>
            </p:extLst>
          </p:nvPr>
        </p:nvGraphicFramePr>
        <p:xfrm>
          <a:off x="785901" y="1649789"/>
          <a:ext cx="9658997" cy="47967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877">
                  <a:extLst>
                    <a:ext uri="{9D8B030D-6E8A-4147-A177-3AD203B41FA5}">
                      <a16:colId xmlns:a16="http://schemas.microsoft.com/office/drawing/2014/main" val="1332570211"/>
                    </a:ext>
                  </a:extLst>
                </a:gridCol>
                <a:gridCol w="820720">
                  <a:extLst>
                    <a:ext uri="{9D8B030D-6E8A-4147-A177-3AD203B41FA5}">
                      <a16:colId xmlns:a16="http://schemas.microsoft.com/office/drawing/2014/main" val="2460145039"/>
                    </a:ext>
                  </a:extLst>
                </a:gridCol>
                <a:gridCol w="1419837">
                  <a:extLst>
                    <a:ext uri="{9D8B030D-6E8A-4147-A177-3AD203B41FA5}">
                      <a16:colId xmlns:a16="http://schemas.microsoft.com/office/drawing/2014/main" val="3960503907"/>
                    </a:ext>
                  </a:extLst>
                </a:gridCol>
                <a:gridCol w="3196706">
                  <a:extLst>
                    <a:ext uri="{9D8B030D-6E8A-4147-A177-3AD203B41FA5}">
                      <a16:colId xmlns:a16="http://schemas.microsoft.com/office/drawing/2014/main" val="379561222"/>
                    </a:ext>
                  </a:extLst>
                </a:gridCol>
                <a:gridCol w="3044857">
                  <a:extLst>
                    <a:ext uri="{9D8B030D-6E8A-4147-A177-3AD203B41FA5}">
                      <a16:colId xmlns:a16="http://schemas.microsoft.com/office/drawing/2014/main" val="1954927730"/>
                    </a:ext>
                  </a:extLst>
                </a:gridCol>
              </a:tblGrid>
              <a:tr h="3010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726005"/>
                  </a:ext>
                </a:extLst>
              </a:tr>
              <a:tr h="386490">
                <a:tc>
                  <a:txBody>
                    <a:bodyPr/>
                    <a:lstStyle/>
                    <a:p>
                      <a:r>
                        <a:rPr lang="zh-CN" altLang="en-US" dirty="0"/>
                        <a:t>节点选取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根节点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绝对路径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'/html/body'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Body</a:t>
                      </a:r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05087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相对节点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相对路径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"//input[@id='kw']"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94546"/>
                  </a:ext>
                </a:extLst>
              </a:tr>
              <a:tr h="4076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'/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根节点下所有节点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11249"/>
                  </a:ext>
                </a:extLst>
              </a:tr>
              <a:tr h="3010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选取节点的子节点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"//</a:t>
                      </a:r>
                      <a:r>
                        <a:rPr lang="en-US" altLang="zh-CN" dirty="0" err="1"/>
                        <a:t>sapn</a:t>
                      </a:r>
                      <a:r>
                        <a:rPr lang="en-US" altLang="zh-CN" dirty="0"/>
                        <a:t>/input[@id='kw']/.."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Span</a:t>
                      </a:r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03907"/>
                  </a:ext>
                </a:extLst>
              </a:tr>
              <a:tr h="3010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@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选取属性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"//input[@id='kw']"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属性符合的</a:t>
                      </a: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13861"/>
                  </a:ext>
                </a:extLst>
              </a:tr>
              <a:tr h="301010">
                <a:tc>
                  <a:txBody>
                    <a:bodyPr/>
                    <a:lstStyle/>
                    <a:p>
                      <a:r>
                        <a:rPr lang="zh-CN" altLang="en-US" dirty="0"/>
                        <a:t>谓语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特定节点含某个值的节点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"//input[0]"</a:t>
                      </a:r>
                    </a:p>
                    <a:p>
                      <a:r>
                        <a:rPr lang="en-US" altLang="zh-CN" dirty="0"/>
                        <a:t>"//input[last()-1]"</a:t>
                      </a:r>
                    </a:p>
                    <a:p>
                      <a:r>
                        <a:rPr lang="en-US" altLang="zh-CN" dirty="0"/>
                        <a:t>"//input[</a:t>
                      </a:r>
                      <a:r>
                        <a:rPr lang="en-US" altLang="zh-CN" dirty="0" err="1"/>
                        <a:t>postion</a:t>
                      </a:r>
                      <a:r>
                        <a:rPr lang="en-US" altLang="zh-CN" dirty="0"/>
                        <a:t>()&lt;3]"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"//input[@id='kw']"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“//input[text()=‘</a:t>
                      </a:r>
                      <a:r>
                        <a:rPr lang="zh-CN" altLang="en-US" dirty="0"/>
                        <a:t>百度一下</a:t>
                      </a:r>
                      <a:r>
                        <a:rPr lang="en-US" altLang="zh-CN" dirty="0"/>
                        <a:t>']"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子元素的第一个节点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子元素的最后一个节点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子元素的前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个节点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子元素符合属性的节点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子元素符合文本的节点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26718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827</TotalTime>
  <Words>959</Words>
  <Application>Microsoft Office PowerPoint</Application>
  <PresentationFormat>宽屏</PresentationFormat>
  <Paragraphs>162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切片</vt:lpstr>
      <vt:lpstr>selenium之元素定位 </vt:lpstr>
      <vt:lpstr>目录</vt:lpstr>
      <vt:lpstr>一、webdriver提供的8中基本的定位方式</vt:lpstr>
      <vt:lpstr>二、python+webdriver中元素定位的两种写法</vt:lpstr>
      <vt:lpstr>简单示例一</vt:lpstr>
      <vt:lpstr>简要示例二</vt:lpstr>
      <vt:lpstr>三、元素定位方式选择 </vt:lpstr>
      <vt:lpstr>四、浏览器定位元素调试</vt:lpstr>
      <vt:lpstr>五、Xpath定位补充</vt:lpstr>
      <vt:lpstr>PowerPoint 演示文稿</vt:lpstr>
      <vt:lpstr>PowerPoint 演示文稿</vt:lpstr>
      <vt:lpstr>六、Css定位补充</vt:lpstr>
      <vt:lpstr>七、js补充</vt:lpstr>
      <vt:lpstr>一些场景的处理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孙洪斌</dc:creator>
  <cp:lastModifiedBy>孙洪斌</cp:lastModifiedBy>
  <cp:revision>43</cp:revision>
  <dcterms:created xsi:type="dcterms:W3CDTF">2019-10-20T05:44:27Z</dcterms:created>
  <dcterms:modified xsi:type="dcterms:W3CDTF">2019-10-20T23:35:17Z</dcterms:modified>
</cp:coreProperties>
</file>