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06" y="1428736"/>
            <a:ext cx="900000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5852" y="1714488"/>
            <a:ext cx="207170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WebRouter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3306" y="1714488"/>
            <a:ext cx="207170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ServiceRouter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0760" y="1714488"/>
            <a:ext cx="2071702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ActionRouter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594" y="285728"/>
            <a:ext cx="900000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285852" y="571480"/>
            <a:ext cx="2071702" cy="714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43306" y="571480"/>
            <a:ext cx="2071702" cy="714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000760" y="571480"/>
            <a:ext cx="2071702" cy="714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406" y="2571744"/>
            <a:ext cx="900000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85852" y="2857496"/>
            <a:ext cx="2071702" cy="714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LoginFilter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43306" y="2857496"/>
            <a:ext cx="2071702" cy="714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AuthFilter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00760" y="2857496"/>
            <a:ext cx="2071702" cy="714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594" y="3714752"/>
            <a:ext cx="900000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85852" y="4000504"/>
            <a:ext cx="2071702" cy="71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643306" y="4000504"/>
            <a:ext cx="2071702" cy="71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00760" y="4000504"/>
            <a:ext cx="2071702" cy="71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1406" y="4951148"/>
            <a:ext cx="4428000" cy="176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3" name="下箭头 22"/>
          <p:cNvSpPr/>
          <p:nvPr/>
        </p:nvSpPr>
        <p:spPr>
          <a:xfrm>
            <a:off x="428596" y="357166"/>
            <a:ext cx="540000" cy="43577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5" name="上箭头 24"/>
          <p:cNvSpPr/>
          <p:nvPr/>
        </p:nvSpPr>
        <p:spPr>
          <a:xfrm>
            <a:off x="8429652" y="357166"/>
            <a:ext cx="540000" cy="435960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44594" y="4951148"/>
            <a:ext cx="4428000" cy="176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9" name="棱台 28"/>
          <p:cNvSpPr/>
          <p:nvPr/>
        </p:nvSpPr>
        <p:spPr>
          <a:xfrm>
            <a:off x="214282" y="5429264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0" name="棱台 29"/>
          <p:cNvSpPr/>
          <p:nvPr/>
        </p:nvSpPr>
        <p:spPr>
          <a:xfrm>
            <a:off x="1714480" y="5429264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 际化</a:t>
            </a:r>
            <a:endParaRPr lang="zh-CN" altLang="en-US" dirty="0"/>
          </a:p>
        </p:txBody>
      </p:sp>
      <p:sp>
        <p:nvSpPr>
          <p:cNvPr id="31" name="棱台 30"/>
          <p:cNvSpPr/>
          <p:nvPr/>
        </p:nvSpPr>
        <p:spPr>
          <a:xfrm>
            <a:off x="3214678" y="5429264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32" name="棱台 31"/>
          <p:cNvSpPr/>
          <p:nvPr/>
        </p:nvSpPr>
        <p:spPr>
          <a:xfrm>
            <a:off x="214282" y="6072206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加解密</a:t>
            </a:r>
            <a:endParaRPr lang="zh-CN" altLang="en-US" dirty="0"/>
          </a:p>
        </p:txBody>
      </p:sp>
      <p:sp>
        <p:nvSpPr>
          <p:cNvPr id="33" name="棱台 32"/>
          <p:cNvSpPr/>
          <p:nvPr/>
        </p:nvSpPr>
        <p:spPr>
          <a:xfrm>
            <a:off x="1714480" y="6072206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4" name="棱台 33"/>
          <p:cNvSpPr/>
          <p:nvPr/>
        </p:nvSpPr>
        <p:spPr>
          <a:xfrm>
            <a:off x="3214678" y="6072206"/>
            <a:ext cx="114300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786314" y="5353330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15074" y="5353330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7643834" y="5353330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4786314" y="5996272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215074" y="5996272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短连接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643834" y="5996272"/>
            <a:ext cx="1285884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06" y="4000504"/>
            <a:ext cx="8929718" cy="2286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PluginLoader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云形 4"/>
          <p:cNvSpPr/>
          <p:nvPr/>
        </p:nvSpPr>
        <p:spPr>
          <a:xfrm>
            <a:off x="71438" y="71414"/>
            <a:ext cx="4429124" cy="378619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PluginStore</a:t>
            </a:r>
            <a:r>
              <a:rPr lang="zh-CN" altLang="en-US" dirty="0" smtClean="0"/>
              <a:t>（公网）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4714876" y="0"/>
            <a:ext cx="4214842" cy="37861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PluginStore</a:t>
            </a:r>
            <a:r>
              <a:rPr lang="zh-CN" altLang="en-US" dirty="0" smtClean="0"/>
              <a:t>（私网）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棱台 7"/>
          <p:cNvSpPr/>
          <p:nvPr/>
        </p:nvSpPr>
        <p:spPr>
          <a:xfrm>
            <a:off x="857224" y="1357298"/>
            <a:ext cx="1285884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Plugin1</a:t>
            </a:r>
            <a:endParaRPr lang="zh-CN" altLang="en-US" dirty="0"/>
          </a:p>
        </p:txBody>
      </p:sp>
      <p:sp>
        <p:nvSpPr>
          <p:cNvPr id="9" name="棱台 8"/>
          <p:cNvSpPr/>
          <p:nvPr/>
        </p:nvSpPr>
        <p:spPr>
          <a:xfrm>
            <a:off x="2428860" y="1571612"/>
            <a:ext cx="1285884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Plugin2</a:t>
            </a:r>
            <a:endParaRPr lang="zh-CN" altLang="en-US" dirty="0" smtClean="0"/>
          </a:p>
        </p:txBody>
      </p:sp>
      <p:sp>
        <p:nvSpPr>
          <p:cNvPr id="10" name="棱台 9"/>
          <p:cNvSpPr/>
          <p:nvPr/>
        </p:nvSpPr>
        <p:spPr>
          <a:xfrm>
            <a:off x="1214414" y="2428868"/>
            <a:ext cx="1285884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11" name="棱台 10"/>
          <p:cNvSpPr/>
          <p:nvPr/>
        </p:nvSpPr>
        <p:spPr>
          <a:xfrm>
            <a:off x="5500694" y="1142984"/>
            <a:ext cx="1285884" cy="428628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PluginA</a:t>
            </a:r>
            <a:endParaRPr lang="zh-CN" altLang="en-US" dirty="0"/>
          </a:p>
        </p:txBody>
      </p:sp>
      <p:sp>
        <p:nvSpPr>
          <p:cNvPr id="12" name="棱台 11"/>
          <p:cNvSpPr/>
          <p:nvPr/>
        </p:nvSpPr>
        <p:spPr>
          <a:xfrm>
            <a:off x="7072330" y="1357298"/>
            <a:ext cx="1285884" cy="428628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PluginB</a:t>
            </a:r>
            <a:endParaRPr lang="zh-CN" altLang="en-US" dirty="0" smtClean="0"/>
          </a:p>
        </p:txBody>
      </p:sp>
      <p:sp>
        <p:nvSpPr>
          <p:cNvPr id="13" name="棱台 12"/>
          <p:cNvSpPr/>
          <p:nvPr/>
        </p:nvSpPr>
        <p:spPr>
          <a:xfrm>
            <a:off x="5857884" y="2214554"/>
            <a:ext cx="1285884" cy="428628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571472" y="4286256"/>
            <a:ext cx="1428760" cy="1857388"/>
            <a:chOff x="571472" y="4286256"/>
            <a:chExt cx="1428760" cy="1857388"/>
          </a:xfrm>
        </p:grpSpPr>
        <p:sp>
          <p:nvSpPr>
            <p:cNvPr id="18" name="矩形 17"/>
            <p:cNvSpPr/>
            <p:nvPr/>
          </p:nvSpPr>
          <p:spPr>
            <a:xfrm>
              <a:off x="571472" y="4286256"/>
              <a:ext cx="1428760" cy="185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Plugin1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4" name="棱台 13"/>
            <p:cNvSpPr/>
            <p:nvPr/>
          </p:nvSpPr>
          <p:spPr>
            <a:xfrm>
              <a:off x="642910" y="4857760"/>
              <a:ext cx="1285884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dist</a:t>
              </a:r>
              <a:endParaRPr lang="zh-CN" altLang="en-US" dirty="0"/>
            </a:p>
          </p:txBody>
        </p:sp>
        <p:sp>
          <p:nvSpPr>
            <p:cNvPr id="19" name="棱台 18"/>
            <p:cNvSpPr/>
            <p:nvPr/>
          </p:nvSpPr>
          <p:spPr>
            <a:xfrm>
              <a:off x="642910" y="5572140"/>
              <a:ext cx="1285884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backup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5984" y="4286256"/>
            <a:ext cx="1428760" cy="1857388"/>
            <a:chOff x="571472" y="4286256"/>
            <a:chExt cx="1428760" cy="1857388"/>
          </a:xfrm>
        </p:grpSpPr>
        <p:sp>
          <p:nvSpPr>
            <p:cNvPr id="22" name="矩形 21"/>
            <p:cNvSpPr/>
            <p:nvPr/>
          </p:nvSpPr>
          <p:spPr>
            <a:xfrm>
              <a:off x="571472" y="4286256"/>
              <a:ext cx="1428760" cy="185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Plugin2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23" name="棱台 22"/>
            <p:cNvSpPr/>
            <p:nvPr/>
          </p:nvSpPr>
          <p:spPr>
            <a:xfrm>
              <a:off x="642910" y="4857760"/>
              <a:ext cx="1285884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dist</a:t>
              </a:r>
              <a:endParaRPr lang="zh-CN" altLang="en-US" dirty="0"/>
            </a:p>
          </p:txBody>
        </p:sp>
        <p:sp>
          <p:nvSpPr>
            <p:cNvPr id="24" name="棱台 23"/>
            <p:cNvSpPr/>
            <p:nvPr/>
          </p:nvSpPr>
          <p:spPr>
            <a:xfrm>
              <a:off x="642910" y="5572140"/>
              <a:ext cx="1285884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backup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00694" y="4286256"/>
            <a:ext cx="1428760" cy="1857388"/>
            <a:chOff x="571472" y="4286256"/>
            <a:chExt cx="1428760" cy="1857388"/>
          </a:xfrm>
        </p:grpSpPr>
        <p:sp>
          <p:nvSpPr>
            <p:cNvPr id="26" name="矩形 25"/>
            <p:cNvSpPr/>
            <p:nvPr/>
          </p:nvSpPr>
          <p:spPr>
            <a:xfrm>
              <a:off x="571472" y="4286256"/>
              <a:ext cx="1428760" cy="1857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PluginA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27" name="棱台 26"/>
            <p:cNvSpPr/>
            <p:nvPr/>
          </p:nvSpPr>
          <p:spPr>
            <a:xfrm>
              <a:off x="642910" y="4857760"/>
              <a:ext cx="1285884" cy="42862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dist</a:t>
              </a:r>
              <a:endParaRPr lang="zh-CN" altLang="en-US" dirty="0"/>
            </a:p>
          </p:txBody>
        </p:sp>
        <p:sp>
          <p:nvSpPr>
            <p:cNvPr id="28" name="棱台 27"/>
            <p:cNvSpPr/>
            <p:nvPr/>
          </p:nvSpPr>
          <p:spPr>
            <a:xfrm>
              <a:off x="642910" y="5572140"/>
              <a:ext cx="1285884" cy="42862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backup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43768" y="4286256"/>
            <a:ext cx="1428760" cy="1857388"/>
            <a:chOff x="571472" y="4286256"/>
            <a:chExt cx="1428760" cy="1857388"/>
          </a:xfrm>
        </p:grpSpPr>
        <p:sp>
          <p:nvSpPr>
            <p:cNvPr id="30" name="矩形 29"/>
            <p:cNvSpPr/>
            <p:nvPr/>
          </p:nvSpPr>
          <p:spPr>
            <a:xfrm>
              <a:off x="571472" y="4286256"/>
              <a:ext cx="1428760" cy="1857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PluginB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31" name="棱台 30"/>
            <p:cNvSpPr/>
            <p:nvPr/>
          </p:nvSpPr>
          <p:spPr>
            <a:xfrm>
              <a:off x="642910" y="4857760"/>
              <a:ext cx="1285884" cy="42862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dist</a:t>
              </a:r>
              <a:endParaRPr lang="zh-CN" altLang="en-US" dirty="0"/>
            </a:p>
          </p:txBody>
        </p:sp>
        <p:sp>
          <p:nvSpPr>
            <p:cNvPr id="32" name="棱台 31"/>
            <p:cNvSpPr/>
            <p:nvPr/>
          </p:nvSpPr>
          <p:spPr>
            <a:xfrm>
              <a:off x="642910" y="5572140"/>
              <a:ext cx="1285884" cy="42862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backup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6500826" y="3686163"/>
            <a:ext cx="1714512" cy="785842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Service2_1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6500826" y="6000744"/>
            <a:ext cx="1714512" cy="785842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Service2_3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6500826" y="4843454"/>
            <a:ext cx="1714512" cy="785842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Service2_2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86380" y="3857628"/>
            <a:ext cx="428628" cy="292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</a:t>
            </a:r>
          </a:p>
          <a:p>
            <a:pPr algn="ctr"/>
            <a:r>
              <a:rPr lang="en-US" altLang="zh-CN" dirty="0" smtClean="0"/>
              <a:t>P</a:t>
            </a:r>
          </a:p>
          <a:p>
            <a:pPr algn="ctr"/>
            <a:r>
              <a:rPr lang="en-US" altLang="zh-CN" dirty="0" smtClean="0"/>
              <a:t>R</a:t>
            </a:r>
          </a:p>
          <a:p>
            <a:pPr algn="ctr"/>
            <a:r>
              <a:rPr lang="en-US" altLang="zh-CN" dirty="0" smtClean="0"/>
              <a:t>O</a:t>
            </a:r>
          </a:p>
          <a:p>
            <a:pPr algn="ctr"/>
            <a:r>
              <a:rPr lang="en-US" altLang="zh-CN" dirty="0" smtClean="0"/>
              <a:t>X</a:t>
            </a:r>
          </a:p>
          <a:p>
            <a:pPr algn="ctr"/>
            <a:r>
              <a:rPr lang="en-US" altLang="zh-CN" dirty="0" smtClean="0"/>
              <a:t>Y</a:t>
            </a:r>
          </a:p>
          <a:p>
            <a:pPr algn="ctr"/>
            <a:endParaRPr lang="zh-CN" altLang="en-US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6500826" y="42824"/>
            <a:ext cx="1714512" cy="78584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Service1_1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6500826" y="2357406"/>
            <a:ext cx="1714512" cy="78584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Service1_3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6500826" y="1200115"/>
            <a:ext cx="1714512" cy="78584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Service1_2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1857356" y="357166"/>
            <a:ext cx="1785950" cy="221457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Registry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1"/>
            <a:endCxn id="13" idx="4"/>
          </p:cNvCxnSpPr>
          <p:nvPr/>
        </p:nvCxnSpPr>
        <p:spPr>
          <a:xfrm rot="10800000" flipV="1">
            <a:off x="3643306" y="435745"/>
            <a:ext cx="2857520" cy="102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13" idx="4"/>
          </p:cNvCxnSpPr>
          <p:nvPr/>
        </p:nvCxnSpPr>
        <p:spPr>
          <a:xfrm rot="10800000">
            <a:off x="3643306" y="1464456"/>
            <a:ext cx="2857520" cy="12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  <a:endCxn id="13" idx="4"/>
          </p:cNvCxnSpPr>
          <p:nvPr/>
        </p:nvCxnSpPr>
        <p:spPr>
          <a:xfrm rot="10800000">
            <a:off x="3643306" y="1464455"/>
            <a:ext cx="2857520" cy="1285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3" idx="4"/>
          </p:cNvCxnSpPr>
          <p:nvPr/>
        </p:nvCxnSpPr>
        <p:spPr>
          <a:xfrm rot="10800000">
            <a:off x="3643306" y="1464455"/>
            <a:ext cx="1643074" cy="3857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1"/>
            <a:endCxn id="9" idx="3"/>
          </p:cNvCxnSpPr>
          <p:nvPr/>
        </p:nvCxnSpPr>
        <p:spPr>
          <a:xfrm rot="10800000" flipV="1">
            <a:off x="5715008" y="4079083"/>
            <a:ext cx="785818" cy="124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1"/>
            <a:endCxn id="9" idx="3"/>
          </p:cNvCxnSpPr>
          <p:nvPr/>
        </p:nvCxnSpPr>
        <p:spPr>
          <a:xfrm rot="10800000" flipV="1">
            <a:off x="5715008" y="5236375"/>
            <a:ext cx="785818" cy="85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1"/>
            <a:endCxn id="9" idx="3"/>
          </p:cNvCxnSpPr>
          <p:nvPr/>
        </p:nvCxnSpPr>
        <p:spPr>
          <a:xfrm rot="10800000">
            <a:off x="5715008" y="5322107"/>
            <a:ext cx="785818" cy="1071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梯形 29"/>
          <p:cNvSpPr/>
          <p:nvPr/>
        </p:nvSpPr>
        <p:spPr>
          <a:xfrm>
            <a:off x="500034" y="4143380"/>
            <a:ext cx="3000396" cy="178595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0"/>
            <a:endCxn id="13" idx="3"/>
          </p:cNvCxnSpPr>
          <p:nvPr/>
        </p:nvCxnSpPr>
        <p:spPr>
          <a:xfrm rot="5400000" flipH="1" flipV="1">
            <a:off x="1589463" y="2982513"/>
            <a:ext cx="1571636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9" idx="1"/>
          </p:cNvCxnSpPr>
          <p:nvPr/>
        </p:nvCxnSpPr>
        <p:spPr>
          <a:xfrm>
            <a:off x="3277186" y="5036355"/>
            <a:ext cx="20091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3"/>
            <a:endCxn id="12" idx="1"/>
          </p:cNvCxnSpPr>
          <p:nvPr/>
        </p:nvCxnSpPr>
        <p:spPr>
          <a:xfrm flipV="1">
            <a:off x="3277186" y="1593036"/>
            <a:ext cx="3223640" cy="3443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928670"/>
            <a:ext cx="871543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www.app1.com                    (</a:t>
            </a:r>
            <a:r>
              <a:rPr lang="en-US" altLang="zh-CN" dirty="0" smtClean="0"/>
              <a:t>P</a:t>
            </a:r>
            <a:r>
              <a:rPr lang="en-US" altLang="zh-CN" dirty="0" smtClean="0"/>
              <a:t>ublic DNS)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44" y="1571612"/>
            <a:ext cx="528641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roxy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44" y="2214554"/>
            <a:ext cx="871543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0034" y="2643182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br>
              <a:rPr lang="en-US" altLang="zh-CN" dirty="0" smtClean="0"/>
            </a:br>
            <a:r>
              <a:rPr lang="en-US" altLang="zh-CN" dirty="0" smtClean="0"/>
              <a:t>Instace1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43174" y="2643182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br>
              <a:rPr lang="en-US" altLang="zh-CN" dirty="0" smtClean="0"/>
            </a:br>
            <a:r>
              <a:rPr lang="en-US" altLang="zh-CN" dirty="0" smtClean="0"/>
              <a:t>Instace2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786314" y="2643182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br>
              <a:rPr lang="en-US" altLang="zh-CN" dirty="0" smtClean="0"/>
            </a:br>
            <a:r>
              <a:rPr lang="en-US" altLang="zh-CN" dirty="0" smtClean="0"/>
              <a:t>Instace3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29454" y="2643182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5008" y="1571612"/>
            <a:ext cx="3143272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876" y="3857628"/>
            <a:ext cx="8715404" cy="278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4282" y="4071942"/>
            <a:ext cx="4071966" cy="25003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4876" y="4071942"/>
            <a:ext cx="4071966" cy="25003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5720" y="4500570"/>
            <a:ext cx="185738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Public DNS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57422" y="4500570"/>
            <a:ext cx="185738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DNS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20" y="4929198"/>
            <a:ext cx="39290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roxy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57158" y="5429264"/>
            <a:ext cx="178595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</a:t>
            </a:r>
            <a:br>
              <a:rPr lang="en-US" altLang="zh-CN" dirty="0" smtClean="0"/>
            </a:br>
            <a:r>
              <a:rPr lang="en-US" altLang="zh-CN" dirty="0" smtClean="0"/>
              <a:t>Instace1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357422" y="5429264"/>
            <a:ext cx="178595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</a:t>
            </a:r>
            <a:br>
              <a:rPr lang="en-US" altLang="zh-CN" dirty="0" smtClean="0"/>
            </a:br>
            <a:r>
              <a:rPr lang="en-US" altLang="zh-CN" dirty="0" smtClean="0"/>
              <a:t>Instace2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6314" y="4500570"/>
            <a:ext cx="185738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Public DNS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58016" y="4500570"/>
            <a:ext cx="185738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DNS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6314" y="4929198"/>
            <a:ext cx="39290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roxy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857752" y="5429264"/>
            <a:ext cx="178595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</a:t>
            </a:r>
            <a:br>
              <a:rPr lang="en-US" altLang="zh-CN" dirty="0" smtClean="0"/>
            </a:br>
            <a:r>
              <a:rPr lang="en-US" altLang="zh-CN" dirty="0" smtClean="0"/>
              <a:t>Instace1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858016" y="5429264"/>
            <a:ext cx="178595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</a:t>
            </a:r>
            <a:br>
              <a:rPr lang="en-US" altLang="zh-CN" dirty="0" smtClean="0"/>
            </a:br>
            <a:r>
              <a:rPr lang="en-US" altLang="zh-CN" dirty="0" smtClean="0"/>
              <a:t>Instace2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113</Words>
  <PresentationFormat>全屏显示(4:3)</PresentationFormat>
  <Paragraphs>149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baihw</dc:creator>
  <cp:lastModifiedBy>baihw</cp:lastModifiedBy>
  <cp:revision>39</cp:revision>
  <dcterms:created xsi:type="dcterms:W3CDTF">2016-07-14T13:12:38Z</dcterms:created>
  <dcterms:modified xsi:type="dcterms:W3CDTF">2016-07-17T06:16:35Z</dcterms:modified>
</cp:coreProperties>
</file>