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7"/>
            <p14:sldId id="278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3B34-088D-4037-B321-1C3ECC6942AF}" v="188" dt="2022-10-05T04:13:00.799"/>
    <p1510:client id="{76BF951C-D3A9-4216-9BA0-BC0C864DE9D3}" v="1" dt="2022-10-05T04:18:40.118"/>
    <p1510:client id="{92B277FF-DACA-4D9A-A25C-F23AFF998520}" v="15" dt="2022-10-05T12:49:11.924"/>
    <p1510:client id="{9ED38372-3803-46A3-859F-F5472A1AB45F}" v="3" dt="2022-10-05T04:19:24.436"/>
    <p1510:client id="{A5ABE3B7-480D-439F-A74D-6D0B02BF6BC9}" v="111" dt="2022-10-05T04:48:43.069"/>
    <p1510:client id="{C44221E2-41D6-475D-80B4-68B197848DE1}" v="54" dt="2022-10-05T05:02:59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35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C44221E2-41D6-475D-80B4-68B197848DE1}"/>
    <pc:docChg chg="undo custSel addSld delSld modSld modSection">
      <pc:chgData name="Tao Zhong" userId="d717eb3d-e567-470f-b6d9-f2e4cd6e0b29" providerId="ADAL" clId="{C44221E2-41D6-475D-80B4-68B197848DE1}" dt="2022-10-05T05:03:02.239" v="208" actId="14100"/>
      <pc:docMkLst>
        <pc:docMk/>
      </pc:docMkLst>
      <pc:sldChg chg="modSp mod">
        <pc:chgData name="Tao Zhong" userId="d717eb3d-e567-470f-b6d9-f2e4cd6e0b29" providerId="ADAL" clId="{C44221E2-41D6-475D-80B4-68B197848DE1}" dt="2022-10-05T04:50:54.605" v="16" actId="404"/>
        <pc:sldMkLst>
          <pc:docMk/>
          <pc:sldMk cId="926347233" sldId="256"/>
        </pc:sldMkLst>
        <pc:spChg chg="mod">
          <ac:chgData name="Tao Zhong" userId="d717eb3d-e567-470f-b6d9-f2e4cd6e0b29" providerId="ADAL" clId="{C44221E2-41D6-475D-80B4-68B197848DE1}" dt="2022-10-05T04:50:54.605" v="16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 modNotesTx">
        <pc:chgData name="Tao Zhong" userId="d717eb3d-e567-470f-b6d9-f2e4cd6e0b29" providerId="ADAL" clId="{C44221E2-41D6-475D-80B4-68B197848DE1}" dt="2022-10-05T04:51:54.179" v="37" actId="15"/>
        <pc:sldMkLst>
          <pc:docMk/>
          <pc:sldMk cId="1925541393" sldId="257"/>
        </pc:sldMkLst>
        <pc:spChg chg="mod">
          <ac:chgData name="Tao Zhong" userId="d717eb3d-e567-470f-b6d9-f2e4cd6e0b29" providerId="ADAL" clId="{C44221E2-41D6-475D-80B4-68B197848DE1}" dt="2022-10-05T04:51:09.747" v="2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C44221E2-41D6-475D-80B4-68B197848DE1}" dt="2022-10-05T04:51:09.719" v="18"/>
          <ac:spMkLst>
            <pc:docMk/>
            <pc:sldMk cId="1925541393" sldId="257"/>
            <ac:spMk id="4" creationId="{AF4D675A-6350-EA21-9119-8778B5CE8099}"/>
          </ac:spMkLst>
        </pc:spChg>
        <pc:spChg chg="mod">
          <ac:chgData name="Tao Zhong" userId="d717eb3d-e567-470f-b6d9-f2e4cd6e0b29" providerId="ADAL" clId="{C44221E2-41D6-475D-80B4-68B197848DE1}" dt="2022-10-05T04:51:54.179" v="37" actId="15"/>
          <ac:spMkLst>
            <pc:docMk/>
            <pc:sldMk cId="1925541393" sldId="257"/>
            <ac:spMk id="5" creationId="{570A4287-11E7-BDD0-37EF-03ED574E47D9}"/>
          </ac:spMkLst>
        </pc:spChg>
        <pc:picChg chg="del">
          <ac:chgData name="Tao Zhong" userId="d717eb3d-e567-470f-b6d9-f2e4cd6e0b29" providerId="ADAL" clId="{C44221E2-41D6-475D-80B4-68B197848DE1}" dt="2022-10-05T04:51:11.576" v="21" actId="478"/>
          <ac:picMkLst>
            <pc:docMk/>
            <pc:sldMk cId="1925541393" sldId="257"/>
            <ac:picMk id="6" creationId="{24E9BB25-752C-95AF-EA41-45F395C7D907}"/>
          </ac:picMkLst>
        </pc:picChg>
      </pc:sldChg>
      <pc:sldChg chg="addSp delSp modSp mod">
        <pc:chgData name="Tao Zhong" userId="d717eb3d-e567-470f-b6d9-f2e4cd6e0b29" providerId="ADAL" clId="{C44221E2-41D6-475D-80B4-68B197848DE1}" dt="2022-10-05T04:58:43.999" v="113" actId="1076"/>
        <pc:sldMkLst>
          <pc:docMk/>
          <pc:sldMk cId="1176170547" sldId="258"/>
        </pc:sldMkLst>
        <pc:spChg chg="mod">
          <ac:chgData name="Tao Zhong" userId="d717eb3d-e567-470f-b6d9-f2e4cd6e0b29" providerId="ADAL" clId="{C44221E2-41D6-475D-80B4-68B197848DE1}" dt="2022-10-05T04:58:23.176" v="103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C44221E2-41D6-475D-80B4-68B197848DE1}" dt="2022-10-05T04:58:34.586" v="108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C44221E2-41D6-475D-80B4-68B197848DE1}" dt="2022-10-05T04:58:23.176" v="101"/>
          <ac:spMkLst>
            <pc:docMk/>
            <pc:sldMk cId="1176170547" sldId="258"/>
            <ac:spMk id="5" creationId="{594AC479-A425-832F-5151-3A29FF7E7B44}"/>
          </ac:spMkLst>
        </pc:spChg>
        <pc:picChg chg="add mod">
          <ac:chgData name="Tao Zhong" userId="d717eb3d-e567-470f-b6d9-f2e4cd6e0b29" providerId="ADAL" clId="{C44221E2-41D6-475D-80B4-68B197848DE1}" dt="2022-10-05T04:58:43.999" v="113" actId="1076"/>
          <ac:picMkLst>
            <pc:docMk/>
            <pc:sldMk cId="1176170547" sldId="258"/>
            <ac:picMk id="7" creationId="{CA8635CC-0417-687C-8712-A8AE9ABE7354}"/>
          </ac:picMkLst>
        </pc:picChg>
      </pc:sldChg>
      <pc:sldChg chg="addSp delSp modSp mod">
        <pc:chgData name="Tao Zhong" userId="d717eb3d-e567-470f-b6d9-f2e4cd6e0b29" providerId="ADAL" clId="{C44221E2-41D6-475D-80B4-68B197848DE1}" dt="2022-10-05T04:59:40.631" v="134" actId="167"/>
        <pc:sldMkLst>
          <pc:docMk/>
          <pc:sldMk cId="1779644347" sldId="263"/>
        </pc:sldMkLst>
        <pc:spChg chg="mod">
          <ac:chgData name="Tao Zhong" userId="d717eb3d-e567-470f-b6d9-f2e4cd6e0b29" providerId="ADAL" clId="{C44221E2-41D6-475D-80B4-68B197848DE1}" dt="2022-10-05T04:59:24.368" v="126"/>
          <ac:spMkLst>
            <pc:docMk/>
            <pc:sldMk cId="1779644347" sldId="263"/>
            <ac:spMk id="2" creationId="{FF027311-4260-4B27-A735-886449291FAC}"/>
          </ac:spMkLst>
        </pc:spChg>
        <pc:spChg chg="add del">
          <ac:chgData name="Tao Zhong" userId="d717eb3d-e567-470f-b6d9-f2e4cd6e0b29" providerId="ADAL" clId="{C44221E2-41D6-475D-80B4-68B197848DE1}" dt="2022-10-05T04:59:24.368" v="124"/>
          <ac:spMkLst>
            <pc:docMk/>
            <pc:sldMk cId="1779644347" sldId="263"/>
            <ac:spMk id="4" creationId="{378794AB-FA2B-47E2-2D9C-9077D4F52AA4}"/>
          </ac:spMkLst>
        </pc:spChg>
        <pc:picChg chg="del">
          <ac:chgData name="Tao Zhong" userId="d717eb3d-e567-470f-b6d9-f2e4cd6e0b29" providerId="ADAL" clId="{C44221E2-41D6-475D-80B4-68B197848DE1}" dt="2022-10-05T04:59:26.005" v="127" actId="478"/>
          <ac:picMkLst>
            <pc:docMk/>
            <pc:sldMk cId="1779644347" sldId="263"/>
            <ac:picMk id="6" creationId="{89207DCC-7E6D-3D8C-6BFF-2D450E9A8714}"/>
          </ac:picMkLst>
        </pc:picChg>
        <pc:picChg chg="add mod ord">
          <ac:chgData name="Tao Zhong" userId="d717eb3d-e567-470f-b6d9-f2e4cd6e0b29" providerId="ADAL" clId="{C44221E2-41D6-475D-80B4-68B197848DE1}" dt="2022-10-05T04:59:40.631" v="134" actId="167"/>
          <ac:picMkLst>
            <pc:docMk/>
            <pc:sldMk cId="1779644347" sldId="263"/>
            <ac:picMk id="7" creationId="{30180E8E-7C17-0889-37AA-D100A7967713}"/>
          </ac:picMkLst>
        </pc:picChg>
      </pc:sldChg>
      <pc:sldChg chg="addSp delSp modSp mod delAnim">
        <pc:chgData name="Tao Zhong" userId="d717eb3d-e567-470f-b6d9-f2e4cd6e0b29" providerId="ADAL" clId="{C44221E2-41D6-475D-80B4-68B197848DE1}" dt="2022-10-05T05:00:43.856" v="153" actId="404"/>
        <pc:sldMkLst>
          <pc:docMk/>
          <pc:sldMk cId="555463623" sldId="264"/>
        </pc:sldMkLst>
        <pc:spChg chg="mod">
          <ac:chgData name="Tao Zhong" userId="d717eb3d-e567-470f-b6d9-f2e4cd6e0b29" providerId="ADAL" clId="{C44221E2-41D6-475D-80B4-68B197848DE1}" dt="2022-10-05T04:59:59.529" v="142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C44221E2-41D6-475D-80B4-68B197848DE1}" dt="2022-10-05T05:00:43.856" v="153" actId="404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C44221E2-41D6-475D-80B4-68B197848DE1}" dt="2022-10-05T04:59:59.521" v="140"/>
          <ac:spMkLst>
            <pc:docMk/>
            <pc:sldMk cId="555463623" sldId="264"/>
            <ac:spMk id="5" creationId="{7806F9F8-AE4B-E0C6-236D-49FA10B71302}"/>
          </ac:spMkLst>
        </pc:spChg>
        <pc:spChg chg="add del">
          <ac:chgData name="Tao Zhong" userId="d717eb3d-e567-470f-b6d9-f2e4cd6e0b29" providerId="ADAL" clId="{C44221E2-41D6-475D-80B4-68B197848DE1}" dt="2022-10-05T05:00:28.862" v="144"/>
          <ac:spMkLst>
            <pc:docMk/>
            <pc:sldMk cId="555463623" sldId="264"/>
            <ac:spMk id="6" creationId="{033C26B1-3393-E534-EF6F-1D548A5DEC8F}"/>
          </ac:spMkLst>
        </pc:spChg>
        <pc:picChg chg="del">
          <ac:chgData name="Tao Zhong" userId="d717eb3d-e567-470f-b6d9-f2e4cd6e0b29" providerId="ADAL" clId="{C44221E2-41D6-475D-80B4-68B197848DE1}" dt="2022-10-05T04:59:56.212" v="138" actId="478"/>
          <ac:picMkLst>
            <pc:docMk/>
            <pc:sldMk cId="555463623" sldId="264"/>
            <ac:picMk id="7" creationId="{A464722A-F2F8-3783-67E9-56E1F144FFDE}"/>
          </ac:picMkLst>
        </pc:picChg>
        <pc:picChg chg="del">
          <ac:chgData name="Tao Zhong" userId="d717eb3d-e567-470f-b6d9-f2e4cd6e0b29" providerId="ADAL" clId="{C44221E2-41D6-475D-80B4-68B197848DE1}" dt="2022-10-05T04:59:54.884" v="137" actId="478"/>
          <ac:picMkLst>
            <pc:docMk/>
            <pc:sldMk cId="555463623" sldId="264"/>
            <ac:picMk id="9" creationId="{64061002-B10A-B1E4-401A-EA59537F0AE3}"/>
          </ac:picMkLst>
        </pc:picChg>
        <pc:picChg chg="add mod">
          <ac:chgData name="Tao Zhong" userId="d717eb3d-e567-470f-b6d9-f2e4cd6e0b29" providerId="ADAL" clId="{C44221E2-41D6-475D-80B4-68B197848DE1}" dt="2022-10-05T05:00:42.011" v="152" actId="1076"/>
          <ac:picMkLst>
            <pc:docMk/>
            <pc:sldMk cId="555463623" sldId="264"/>
            <ac:picMk id="10" creationId="{D954013E-B976-AEAE-0DC2-EF80C4773D7D}"/>
          </ac:picMkLst>
        </pc:picChg>
        <pc:picChg chg="del">
          <ac:chgData name="Tao Zhong" userId="d717eb3d-e567-470f-b6d9-f2e4cd6e0b29" providerId="ADAL" clId="{C44221E2-41D6-475D-80B4-68B197848DE1}" dt="2022-10-05T04:59:53.540" v="136" actId="478"/>
          <ac:picMkLst>
            <pc:docMk/>
            <pc:sldMk cId="555463623" sldId="264"/>
            <ac:picMk id="11" creationId="{9A2CCBDF-D828-BD33-5011-C9812F767F3F}"/>
          </ac:picMkLst>
        </pc:picChg>
        <pc:picChg chg="del">
          <ac:chgData name="Tao Zhong" userId="d717eb3d-e567-470f-b6d9-f2e4cd6e0b29" providerId="ADAL" clId="{C44221E2-41D6-475D-80B4-68B197848DE1}" dt="2022-10-05T04:59:51.854" v="135" actId="478"/>
          <ac:picMkLst>
            <pc:docMk/>
            <pc:sldMk cId="555463623" sldId="264"/>
            <ac:picMk id="13" creationId="{CECA4528-B2DB-0326-0FA8-645AB622FAAB}"/>
          </ac:picMkLst>
        </pc:picChg>
      </pc:sldChg>
      <pc:sldChg chg="addSp delSp modSp mod delAnim modNotesTx">
        <pc:chgData name="Tao Zhong" userId="d717eb3d-e567-470f-b6d9-f2e4cd6e0b29" providerId="ADAL" clId="{C44221E2-41D6-475D-80B4-68B197848DE1}" dt="2022-10-05T05:01:15.008" v="161" actId="27636"/>
        <pc:sldMkLst>
          <pc:docMk/>
          <pc:sldMk cId="4250188073" sldId="266"/>
        </pc:sldMkLst>
        <pc:spChg chg="mod">
          <ac:chgData name="Tao Zhong" userId="d717eb3d-e567-470f-b6d9-f2e4cd6e0b29" providerId="ADAL" clId="{C44221E2-41D6-475D-80B4-68B197848DE1}" dt="2022-10-05T05:00:57.366" v="155"/>
          <ac:spMkLst>
            <pc:docMk/>
            <pc:sldMk cId="4250188073" sldId="266"/>
            <ac:spMk id="2" creationId="{FF027311-4260-4B27-A735-886449291FAC}"/>
          </ac:spMkLst>
        </pc:spChg>
        <pc:spChg chg="add mod">
          <ac:chgData name="Tao Zhong" userId="d717eb3d-e567-470f-b6d9-f2e4cd6e0b29" providerId="ADAL" clId="{C44221E2-41D6-475D-80B4-68B197848DE1}" dt="2022-10-05T05:01:15.008" v="161" actId="27636"/>
          <ac:spMkLst>
            <pc:docMk/>
            <pc:sldMk cId="4250188073" sldId="266"/>
            <ac:spMk id="5" creationId="{0DF7562F-8C56-CA55-09B3-5D953DE01F05}"/>
          </ac:spMkLst>
        </pc:spChg>
        <pc:picChg chg="del">
          <ac:chgData name="Tao Zhong" userId="d717eb3d-e567-470f-b6d9-f2e4cd6e0b29" providerId="ADAL" clId="{C44221E2-41D6-475D-80B4-68B197848DE1}" dt="2022-10-05T05:00:55.509" v="154" actId="478"/>
          <ac:picMkLst>
            <pc:docMk/>
            <pc:sldMk cId="4250188073" sldId="266"/>
            <ac:picMk id="9" creationId="{6B304CB5-5226-89E4-7F1A-25DB5CC9A427}"/>
          </ac:picMkLst>
        </pc:picChg>
      </pc:sldChg>
      <pc:sldChg chg="addSp delSp modSp mod">
        <pc:chgData name="Tao Zhong" userId="d717eb3d-e567-470f-b6d9-f2e4cd6e0b29" providerId="ADAL" clId="{C44221E2-41D6-475D-80B4-68B197848DE1}" dt="2022-10-05T04:57:53.504" v="91" actId="1076"/>
        <pc:sldMkLst>
          <pc:docMk/>
          <pc:sldMk cId="2233925527" sldId="272"/>
        </pc:sldMkLst>
        <pc:spChg chg="mod">
          <ac:chgData name="Tao Zhong" userId="d717eb3d-e567-470f-b6d9-f2e4cd6e0b29" providerId="ADAL" clId="{C44221E2-41D6-475D-80B4-68B197848DE1}" dt="2022-10-05T04:57:10.734" v="84"/>
          <ac:spMkLst>
            <pc:docMk/>
            <pc:sldMk cId="2233925527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C44221E2-41D6-475D-80B4-68B197848DE1}" dt="2022-10-05T04:57:48.071" v="86"/>
          <ac:spMkLst>
            <pc:docMk/>
            <pc:sldMk cId="2233925527" sldId="272"/>
            <ac:spMk id="3" creationId="{CA00EDBE-AD80-4844-BA48-EF7757B26503}"/>
          </ac:spMkLst>
        </pc:spChg>
        <pc:picChg chg="add mod">
          <ac:chgData name="Tao Zhong" userId="d717eb3d-e567-470f-b6d9-f2e4cd6e0b29" providerId="ADAL" clId="{C44221E2-41D6-475D-80B4-68B197848DE1}" dt="2022-10-05T04:57:53.504" v="91" actId="1076"/>
          <ac:picMkLst>
            <pc:docMk/>
            <pc:sldMk cId="2233925527" sldId="272"/>
            <ac:picMk id="6" creationId="{C0DE6FDF-BE86-8BAF-D202-01E5FF519B12}"/>
          </ac:picMkLst>
        </pc:picChg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927304760" sldId="273"/>
        </pc:sldMkLst>
      </pc:sldChg>
      <pc:sldChg chg="addSp delSp modSp mod modNotesTx">
        <pc:chgData name="Tao Zhong" userId="d717eb3d-e567-470f-b6d9-f2e4cd6e0b29" providerId="ADAL" clId="{C44221E2-41D6-475D-80B4-68B197848DE1}" dt="2022-10-05T04:58:13.672" v="99"/>
        <pc:sldMkLst>
          <pc:docMk/>
          <pc:sldMk cId="198983301" sldId="275"/>
        </pc:sldMkLst>
        <pc:spChg chg="mod">
          <ac:chgData name="Tao Zhong" userId="d717eb3d-e567-470f-b6d9-f2e4cd6e0b29" providerId="ADAL" clId="{C44221E2-41D6-475D-80B4-68B197848DE1}" dt="2022-10-05T04:58:03.711" v="95"/>
          <ac:spMkLst>
            <pc:docMk/>
            <pc:sldMk cId="19898330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C44221E2-41D6-475D-80B4-68B197848DE1}" dt="2022-10-05T04:58:13.672" v="99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44221E2-41D6-475D-80B4-68B197848DE1}" dt="2022-10-05T04:58:03.699" v="93"/>
          <ac:spMkLst>
            <pc:docMk/>
            <pc:sldMk cId="198983301" sldId="275"/>
            <ac:spMk id="5" creationId="{17D1B175-FFEF-F476-7007-8EC5FAA70AA0}"/>
          </ac:spMkLst>
        </pc:spChg>
      </pc:sldChg>
      <pc:sldChg chg="addSp delSp modSp mod delAnim modNotesTx">
        <pc:chgData name="Tao Zhong" userId="d717eb3d-e567-470f-b6d9-f2e4cd6e0b29" providerId="ADAL" clId="{C44221E2-41D6-475D-80B4-68B197848DE1}" dt="2022-10-05T04:54:57.088" v="50"/>
        <pc:sldMkLst>
          <pc:docMk/>
          <pc:sldMk cId="2054538767" sldId="277"/>
        </pc:sldMkLst>
        <pc:spChg chg="mod">
          <ac:chgData name="Tao Zhong" userId="d717eb3d-e567-470f-b6d9-f2e4cd6e0b29" providerId="ADAL" clId="{C44221E2-41D6-475D-80B4-68B197848DE1}" dt="2022-10-05T04:54:57.088" v="50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C44221E2-41D6-475D-80B4-68B197848DE1}" dt="2022-10-05T04:54:40.504" v="40"/>
          <ac:spMkLst>
            <pc:docMk/>
            <pc:sldMk cId="2054538767" sldId="277"/>
            <ac:spMk id="5" creationId="{EC7C9FC6-B539-ADE5-DD5B-1A3C9ED92F51}"/>
          </ac:spMkLst>
        </pc:spChg>
        <pc:spChg chg="add del">
          <ac:chgData name="Tao Zhong" userId="d717eb3d-e567-470f-b6d9-f2e4cd6e0b29" providerId="ADAL" clId="{C44221E2-41D6-475D-80B4-68B197848DE1}" dt="2022-10-05T04:54:52.745" v="46"/>
          <ac:spMkLst>
            <pc:docMk/>
            <pc:sldMk cId="2054538767" sldId="277"/>
            <ac:spMk id="10" creationId="{80617521-F02C-5606-21AD-F2C39D0E02C7}"/>
          </ac:spMkLst>
        </pc:spChg>
        <pc:picChg chg="del">
          <ac:chgData name="Tao Zhong" userId="d717eb3d-e567-470f-b6d9-f2e4cd6e0b29" providerId="ADAL" clId="{C44221E2-41D6-475D-80B4-68B197848DE1}" dt="2022-10-05T04:54:35.799" v="39" actId="478"/>
          <ac:picMkLst>
            <pc:docMk/>
            <pc:sldMk cId="2054538767" sldId="277"/>
            <ac:picMk id="7" creationId="{E9063D6E-3CD8-6642-545A-2E6B6C461459}"/>
          </ac:picMkLst>
        </pc:picChg>
        <pc:picChg chg="add mod">
          <ac:chgData name="Tao Zhong" userId="d717eb3d-e567-470f-b6d9-f2e4cd6e0b29" providerId="ADAL" clId="{C44221E2-41D6-475D-80B4-68B197848DE1}" dt="2022-10-05T04:54:43.417" v="44" actId="14100"/>
          <ac:picMkLst>
            <pc:docMk/>
            <pc:sldMk cId="2054538767" sldId="277"/>
            <ac:picMk id="8" creationId="{CC958B40-2E54-48E6-761A-58124326994A}"/>
          </ac:picMkLst>
        </pc:picChg>
        <pc:picChg chg="del">
          <ac:chgData name="Tao Zhong" userId="d717eb3d-e567-470f-b6d9-f2e4cd6e0b29" providerId="ADAL" clId="{C44221E2-41D6-475D-80B4-68B197848DE1}" dt="2022-10-05T04:54:33.884" v="38" actId="478"/>
          <ac:picMkLst>
            <pc:docMk/>
            <pc:sldMk cId="2054538767" sldId="277"/>
            <ac:picMk id="9" creationId="{A61636E7-3FE2-E6B2-1D60-AD13D847D486}"/>
          </ac:picMkLst>
        </pc:picChg>
      </pc:sldChg>
      <pc:sldChg chg="addSp delSp modSp mod">
        <pc:chgData name="Tao Zhong" userId="d717eb3d-e567-470f-b6d9-f2e4cd6e0b29" providerId="ADAL" clId="{C44221E2-41D6-475D-80B4-68B197848DE1}" dt="2022-10-05T04:56:18.030" v="66" actId="1076"/>
        <pc:sldMkLst>
          <pc:docMk/>
          <pc:sldMk cId="2732549869" sldId="278"/>
        </pc:sldMkLst>
        <pc:spChg chg="mod">
          <ac:chgData name="Tao Zhong" userId="d717eb3d-e567-470f-b6d9-f2e4cd6e0b29" providerId="ADAL" clId="{C44221E2-41D6-475D-80B4-68B197848DE1}" dt="2022-10-05T04:55:05.745" v="54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C44221E2-41D6-475D-80B4-68B197848DE1}" dt="2022-10-05T04:55:05.735" v="52"/>
          <ac:spMkLst>
            <pc:docMk/>
            <pc:sldMk cId="2732549869" sldId="278"/>
            <ac:spMk id="4" creationId="{3235A250-236F-3A6D-292E-0399543DAA2F}"/>
          </ac:spMkLst>
        </pc:spChg>
        <pc:spChg chg="add del mod">
          <ac:chgData name="Tao Zhong" userId="d717eb3d-e567-470f-b6d9-f2e4cd6e0b29" providerId="ADAL" clId="{C44221E2-41D6-475D-80B4-68B197848DE1}" dt="2022-10-05T04:55:59.044" v="59"/>
          <ac:spMkLst>
            <pc:docMk/>
            <pc:sldMk cId="2732549869" sldId="278"/>
            <ac:spMk id="6" creationId="{C0AD1A19-DD83-EF1E-8C3E-30D5EBB3DA04}"/>
          </ac:spMkLst>
        </pc:spChg>
        <pc:spChg chg="add del mod">
          <ac:chgData name="Tao Zhong" userId="d717eb3d-e567-470f-b6d9-f2e4cd6e0b29" providerId="ADAL" clId="{C44221E2-41D6-475D-80B4-68B197848DE1}" dt="2022-10-05T04:55:59.038" v="57"/>
          <ac:spMkLst>
            <pc:docMk/>
            <pc:sldMk cId="2732549869" sldId="278"/>
            <ac:spMk id="8" creationId="{BF296E04-D961-A2AD-3FF3-D70EBB62576A}"/>
          </ac:spMkLst>
        </pc:spChg>
        <pc:picChg chg="del">
          <ac:chgData name="Tao Zhong" userId="d717eb3d-e567-470f-b6d9-f2e4cd6e0b29" providerId="ADAL" clId="{C44221E2-41D6-475D-80B4-68B197848DE1}" dt="2022-10-05T04:55:55.834" v="55" actId="478"/>
          <ac:picMkLst>
            <pc:docMk/>
            <pc:sldMk cId="2732549869" sldId="278"/>
            <ac:picMk id="7" creationId="{276A4EE0-E01B-C9C5-CCA9-C9B366A73613}"/>
          </ac:picMkLst>
        </pc:picChg>
        <pc:picChg chg="add mod">
          <ac:chgData name="Tao Zhong" userId="d717eb3d-e567-470f-b6d9-f2e4cd6e0b29" providerId="ADAL" clId="{C44221E2-41D6-475D-80B4-68B197848DE1}" dt="2022-10-05T04:56:18.030" v="66" actId="1076"/>
          <ac:picMkLst>
            <pc:docMk/>
            <pc:sldMk cId="2732549869" sldId="278"/>
            <ac:picMk id="10" creationId="{56B225B9-B59E-73FE-1A46-9674C6630941}"/>
          </ac:picMkLst>
        </pc:picChg>
      </pc:sldChg>
      <pc:sldChg chg="addSp delSp modSp mod">
        <pc:chgData name="Tao Zhong" userId="d717eb3d-e567-470f-b6d9-f2e4cd6e0b29" providerId="ADAL" clId="{C44221E2-41D6-475D-80B4-68B197848DE1}" dt="2022-10-05T04:59:15.709" v="122" actId="1076"/>
        <pc:sldMkLst>
          <pc:docMk/>
          <pc:sldMk cId="1417180166" sldId="279"/>
        </pc:sldMkLst>
        <pc:spChg chg="mod">
          <ac:chgData name="Tao Zhong" userId="d717eb3d-e567-470f-b6d9-f2e4cd6e0b29" providerId="ADAL" clId="{C44221E2-41D6-475D-80B4-68B197848DE1}" dt="2022-10-05T04:58:56.989" v="117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C44221E2-41D6-475D-80B4-68B197848DE1}" dt="2022-10-05T04:58:56.981" v="115"/>
          <ac:spMkLst>
            <pc:docMk/>
            <pc:sldMk cId="1417180166" sldId="279"/>
            <ac:spMk id="4" creationId="{110DCF64-EAA7-8BD9-29F8-B829B5F245E0}"/>
          </ac:spMkLst>
        </pc:spChg>
        <pc:picChg chg="add mod">
          <ac:chgData name="Tao Zhong" userId="d717eb3d-e567-470f-b6d9-f2e4cd6e0b29" providerId="ADAL" clId="{C44221E2-41D6-475D-80B4-68B197848DE1}" dt="2022-10-05T04:59:15.709" v="122" actId="1076"/>
          <ac:picMkLst>
            <pc:docMk/>
            <pc:sldMk cId="1417180166" sldId="279"/>
            <ac:picMk id="6" creationId="{2780CA55-10DB-3802-952B-0DDCFA2EBAAB}"/>
          </ac:picMkLst>
        </pc:picChg>
        <pc:picChg chg="del">
          <ac:chgData name="Tao Zhong" userId="d717eb3d-e567-470f-b6d9-f2e4cd6e0b29" providerId="ADAL" clId="{C44221E2-41D6-475D-80B4-68B197848DE1}" dt="2022-10-05T04:59:03.099" v="118" actId="478"/>
          <ac:picMkLst>
            <pc:docMk/>
            <pc:sldMk cId="1417180166" sldId="279"/>
            <ac:picMk id="7" creationId="{B9A0D0C6-A969-538C-7532-C798F21A3C37}"/>
          </ac:picMkLst>
        </pc:picChg>
      </pc:sldChg>
      <pc:sldChg chg="addSp delSp modSp mod modNotesTx">
        <pc:chgData name="Tao Zhong" userId="d717eb3d-e567-470f-b6d9-f2e4cd6e0b29" providerId="ADAL" clId="{C44221E2-41D6-475D-80B4-68B197848DE1}" dt="2022-10-05T05:02:16.630" v="182" actId="478"/>
        <pc:sldMkLst>
          <pc:docMk/>
          <pc:sldMk cId="2804727550" sldId="280"/>
        </pc:sldMkLst>
        <pc:spChg chg="mod">
          <ac:chgData name="Tao Zhong" userId="d717eb3d-e567-470f-b6d9-f2e4cd6e0b29" providerId="ADAL" clId="{C44221E2-41D6-475D-80B4-68B197848DE1}" dt="2022-10-05T05:01:24.491" v="165"/>
          <ac:spMkLst>
            <pc:docMk/>
            <pc:sldMk cId="2804727550" sldId="280"/>
            <ac:spMk id="2" creationId="{FF027311-4260-4B27-A735-886449291FAC}"/>
          </ac:spMkLst>
        </pc:spChg>
        <pc:spChg chg="add del">
          <ac:chgData name="Tao Zhong" userId="d717eb3d-e567-470f-b6d9-f2e4cd6e0b29" providerId="ADAL" clId="{C44221E2-41D6-475D-80B4-68B197848DE1}" dt="2022-10-05T05:01:24.481" v="163"/>
          <ac:spMkLst>
            <pc:docMk/>
            <pc:sldMk cId="2804727550" sldId="280"/>
            <ac:spMk id="4" creationId="{4D6D41DC-4E55-26C4-A7A0-84FAE7B36127}"/>
          </ac:spMkLst>
        </pc:spChg>
        <pc:spChg chg="add mod">
          <ac:chgData name="Tao Zhong" userId="d717eb3d-e567-470f-b6d9-f2e4cd6e0b29" providerId="ADAL" clId="{C44221E2-41D6-475D-80B4-68B197848DE1}" dt="2022-10-05T05:02:02.099" v="178"/>
          <ac:spMkLst>
            <pc:docMk/>
            <pc:sldMk cId="2804727550" sldId="280"/>
            <ac:spMk id="6" creationId="{2E2553C4-97C8-84D4-B67B-96950488A481}"/>
          </ac:spMkLst>
        </pc:spChg>
        <pc:picChg chg="add del mod">
          <ac:chgData name="Tao Zhong" userId="d717eb3d-e567-470f-b6d9-f2e4cd6e0b29" providerId="ADAL" clId="{C44221E2-41D6-475D-80B4-68B197848DE1}" dt="2022-10-05T05:02:16.630" v="182" actId="478"/>
          <ac:picMkLst>
            <pc:docMk/>
            <pc:sldMk cId="2804727550" sldId="280"/>
            <ac:picMk id="8" creationId="{196BF556-17AD-1D06-0550-E95EBB6E70B1}"/>
          </ac:picMkLst>
        </pc:picChg>
        <pc:picChg chg="del">
          <ac:chgData name="Tao Zhong" userId="d717eb3d-e567-470f-b6d9-f2e4cd6e0b29" providerId="ADAL" clId="{C44221E2-41D6-475D-80B4-68B197848DE1}" dt="2022-10-05T05:01:31.916" v="167" actId="478"/>
          <ac:picMkLst>
            <pc:docMk/>
            <pc:sldMk cId="2804727550" sldId="280"/>
            <ac:picMk id="9" creationId="{44A1A95D-A427-5C96-96DF-0227D85BBA31}"/>
          </ac:picMkLst>
        </pc:picChg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858614093" sldId="281"/>
        </pc:sldMkLst>
      </pc:sldChg>
      <pc:sldChg chg="addSp delSp modSp new mod">
        <pc:chgData name="Tao Zhong" userId="d717eb3d-e567-470f-b6d9-f2e4cd6e0b29" providerId="ADAL" clId="{C44221E2-41D6-475D-80B4-68B197848DE1}" dt="2022-10-05T05:02:44.951" v="192" actId="1076"/>
        <pc:sldMkLst>
          <pc:docMk/>
          <pc:sldMk cId="2634150810" sldId="281"/>
        </pc:sldMkLst>
        <pc:spChg chg="add del mod">
          <ac:chgData name="Tao Zhong" userId="d717eb3d-e567-470f-b6d9-f2e4cd6e0b29" providerId="ADAL" clId="{C44221E2-41D6-475D-80B4-68B197848DE1}" dt="2022-10-05T05:02:37.801" v="188"/>
          <ac:spMkLst>
            <pc:docMk/>
            <pc:sldMk cId="2634150810" sldId="281"/>
            <ac:spMk id="2" creationId="{64C213DB-9386-CE0E-5F34-E96ACB349C0C}"/>
          </ac:spMkLst>
        </pc:spChg>
        <pc:spChg chg="del">
          <ac:chgData name="Tao Zhong" userId="d717eb3d-e567-470f-b6d9-f2e4cd6e0b29" providerId="ADAL" clId="{C44221E2-41D6-475D-80B4-68B197848DE1}" dt="2022-10-05T05:02:43.469" v="189"/>
          <ac:spMkLst>
            <pc:docMk/>
            <pc:sldMk cId="2634150810" sldId="281"/>
            <ac:spMk id="3" creationId="{BEB4C89A-556B-A5D8-043B-ED8F3404F1CD}"/>
          </ac:spMkLst>
        </pc:spChg>
        <pc:spChg chg="add del mod">
          <ac:chgData name="Tao Zhong" userId="d717eb3d-e567-470f-b6d9-f2e4cd6e0b29" providerId="ADAL" clId="{C44221E2-41D6-475D-80B4-68B197848DE1}" dt="2022-10-05T05:02:37.793" v="186"/>
          <ac:spMkLst>
            <pc:docMk/>
            <pc:sldMk cId="2634150810" sldId="281"/>
            <ac:spMk id="5" creationId="{8D4FD94F-813B-5587-0BBC-2E9E5BB657B5}"/>
          </ac:spMkLst>
        </pc:spChg>
        <pc:picChg chg="add mod">
          <ac:chgData name="Tao Zhong" userId="d717eb3d-e567-470f-b6d9-f2e4cd6e0b29" providerId="ADAL" clId="{C44221E2-41D6-475D-80B4-68B197848DE1}" dt="2022-10-05T05:02:44.951" v="192" actId="1076"/>
          <ac:picMkLst>
            <pc:docMk/>
            <pc:sldMk cId="2634150810" sldId="281"/>
            <ac:picMk id="7" creationId="{11B78279-D48F-D1E8-814B-FEC2C9F04703}"/>
          </ac:picMkLst>
        </pc:picChg>
      </pc:sldChg>
      <pc:sldChg chg="addSp delSp modSp new mod">
        <pc:chgData name="Tao Zhong" userId="d717eb3d-e567-470f-b6d9-f2e4cd6e0b29" providerId="ADAL" clId="{C44221E2-41D6-475D-80B4-68B197848DE1}" dt="2022-10-05T05:03:02.239" v="208" actId="14100"/>
        <pc:sldMkLst>
          <pc:docMk/>
          <pc:sldMk cId="1856006415" sldId="282"/>
        </pc:sldMkLst>
        <pc:spChg chg="mod">
          <ac:chgData name="Tao Zhong" userId="d717eb3d-e567-470f-b6d9-f2e4cd6e0b29" providerId="ADAL" clId="{C44221E2-41D6-475D-80B4-68B197848DE1}" dt="2022-10-05T05:02:53.346" v="203"/>
          <ac:spMkLst>
            <pc:docMk/>
            <pc:sldMk cId="1856006415" sldId="282"/>
            <ac:spMk id="2" creationId="{9270CA4F-A843-6D38-E1E0-D21372DF79E1}"/>
          </ac:spMkLst>
        </pc:spChg>
        <pc:spChg chg="del">
          <ac:chgData name="Tao Zhong" userId="d717eb3d-e567-470f-b6d9-f2e4cd6e0b29" providerId="ADAL" clId="{C44221E2-41D6-475D-80B4-68B197848DE1}" dt="2022-10-05T05:02:59.519" v="204"/>
          <ac:spMkLst>
            <pc:docMk/>
            <pc:sldMk cId="1856006415" sldId="282"/>
            <ac:spMk id="3" creationId="{8D773AD3-4D23-BC78-D34B-3E8C97B8568B}"/>
          </ac:spMkLst>
        </pc:spChg>
        <pc:picChg chg="add mod">
          <ac:chgData name="Tao Zhong" userId="d717eb3d-e567-470f-b6d9-f2e4cd6e0b29" providerId="ADAL" clId="{C44221E2-41D6-475D-80B4-68B197848DE1}" dt="2022-10-05T05:03:02.239" v="208" actId="14100"/>
          <ac:picMkLst>
            <pc:docMk/>
            <pc:sldMk cId="1856006415" sldId="282"/>
            <ac:picMk id="6" creationId="{B37F10F2-9937-598B-1248-A51CCF7D042E}"/>
          </ac:picMkLst>
        </pc:picChg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4090478944" sldId="282"/>
        </pc:sldMkLst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1559518266" sldId="283"/>
        </pc:sldMkLst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2311118282" sldId="284"/>
        </pc:sldMkLst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4046603457" sldId="285"/>
        </pc:sldMkLst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2598215890" sldId="286"/>
        </pc:sldMkLst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3840242468" sldId="287"/>
        </pc:sldMkLst>
      </pc:sldChg>
      <pc:sldChg chg="del">
        <pc:chgData name="Tao Zhong" userId="d717eb3d-e567-470f-b6d9-f2e4cd6e0b29" providerId="ADAL" clId="{C44221E2-41D6-475D-80B4-68B197848DE1}" dt="2022-10-05T05:02:24.053" v="183" actId="2696"/>
        <pc:sldMkLst>
          <pc:docMk/>
          <pc:sldMk cId="1702599398" sldId="288"/>
        </pc:sldMkLst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9ED38372-3803-46A3-859F-F5472A1AB45F}"/>
    <pc:docChg chg="undo custSel delSld modSld modSection">
      <pc:chgData name="Tao Zhong" userId="d717eb3d-e567-470f-b6d9-f2e4cd6e0b29" providerId="ADAL" clId="{9ED38372-3803-46A3-859F-F5472A1AB45F}" dt="2022-10-05T04:19:57.980" v="8" actId="47"/>
      <pc:docMkLst>
        <pc:docMk/>
      </pc:docMkLst>
      <pc:sldChg chg="addSp delSp modSp del mod">
        <pc:chgData name="Tao Zhong" userId="d717eb3d-e567-470f-b6d9-f2e4cd6e0b29" providerId="ADAL" clId="{9ED38372-3803-46A3-859F-F5472A1AB45F}" dt="2022-10-05T04:19:57.980" v="8" actId="47"/>
        <pc:sldMkLst>
          <pc:docMk/>
          <pc:sldMk cId="3834354286" sldId="276"/>
        </pc:sldMkLst>
        <pc:spChg chg="mod">
          <ac:chgData name="Tao Zhong" userId="d717eb3d-e567-470f-b6d9-f2e4cd6e0b29" providerId="ADAL" clId="{9ED38372-3803-46A3-859F-F5472A1AB45F}" dt="2022-10-05T04:19:24.436" v="3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9ED38372-3803-46A3-859F-F5472A1AB45F}" dt="2022-10-05T04:19:24.423" v="1"/>
          <ac:spMkLst>
            <pc:docMk/>
            <pc:sldMk cId="3834354286" sldId="276"/>
            <ac:spMk id="5" creationId="{E55D18E2-B3BE-D077-2A06-D883A5A75464}"/>
          </ac:spMkLst>
        </pc:spChg>
        <pc:picChg chg="del">
          <ac:chgData name="Tao Zhong" userId="d717eb3d-e567-470f-b6d9-f2e4cd6e0b29" providerId="ADAL" clId="{9ED38372-3803-46A3-859F-F5472A1AB45F}" dt="2022-10-05T04:19:47.377" v="4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modSp mod">
        <pc:chgData name="Tao Zhong" userId="d717eb3d-e567-470f-b6d9-f2e4cd6e0b29" providerId="ADAL" clId="{9ED38372-3803-46A3-859F-F5472A1AB45F}" dt="2022-10-05T04:19:56.501" v="7"/>
        <pc:sldMkLst>
          <pc:docMk/>
          <pc:sldMk cId="2054538767" sldId="277"/>
        </pc:sldMkLst>
        <pc:spChg chg="mod">
          <ac:chgData name="Tao Zhong" userId="d717eb3d-e567-470f-b6d9-f2e4cd6e0b29" providerId="ADAL" clId="{9ED38372-3803-46A3-859F-F5472A1AB45F}" dt="2022-10-05T04:19:56.501" v="7"/>
          <ac:spMkLst>
            <pc:docMk/>
            <pc:sldMk cId="2054538767" sldId="277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27173B34-088D-4037-B321-1C3ECC6942AF}"/>
    <pc:docChg chg="undo redo custSel addSld delSld modSld sldOrd modMainMaster modSection">
      <pc:chgData name="Tao Zhong" userId="d717eb3d-e567-470f-b6d9-f2e4cd6e0b29" providerId="ADAL" clId="{27173B34-088D-4037-B321-1C3ECC6942AF}" dt="2022-10-01T06:01:18.376" v="797" actId="1076"/>
      <pc:docMkLst>
        <pc:docMk/>
      </pc:docMkLst>
      <pc:sldChg chg="modSp mod">
        <pc:chgData name="Tao Zhong" userId="d717eb3d-e567-470f-b6d9-f2e4cd6e0b29" providerId="ADAL" clId="{27173B34-088D-4037-B321-1C3ECC6942AF}" dt="2022-10-01T05:50:07.017" v="670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10-01T05:42:00.088" v="669" actId="14100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27173B34-088D-4037-B321-1C3ECC6942AF}" dt="2022-10-01T05:57:06.694" v="680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925541393" sldId="257"/>
            <ac:spMk id="3" creationId="{6B5CBE38-C0A3-7593-C72A-875D00C7FCFE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10-01T05:57:06.694" v="680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10-01T06:01:03.365" v="793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10-01T06:00:29.941" v="784" actId="2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176170547" sldId="258"/>
            <ac:spMk id="4" creationId="{DEDFA585-9DEA-801E-0AFA-F8B6661B27E2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mod">
          <ac:chgData name="Tao Zhong" userId="d717eb3d-e567-470f-b6d9-f2e4cd6e0b29" providerId="ADAL" clId="{27173B34-088D-4037-B321-1C3ECC6942AF}" dt="2022-10-01T06:01:03.365" v="793" actId="1076"/>
          <ac:spMkLst>
            <pc:docMk/>
            <pc:sldMk cId="1176170547" sldId="258"/>
            <ac:spMk id="5" creationId="{A59C871F-A7A0-6236-E584-24E748779D3D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10-01T06:00:05.713" v="779" actId="14100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10-01T05:56:57.080" v="678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779644347" sldId="263"/>
            <ac:spMk id="3" creationId="{47D1E61E-B3CD-ACE0-8635-E16D7CB1E280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10-01T05:56:57.080" v="678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555463623" sldId="264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555463623" sldId="264"/>
            <ac:spMk id="3" creationId="{8566B122-76F3-3228-EC4E-A338E9F86AF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10-01T05:50:07.017" v="670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10-01T05:56:57.080" v="678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250188073" sldId="266"/>
            <ac:spMk id="3" creationId="{A73BC74C-EEBD-5BA8-B1B5-3C3418E760CD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10-01T05:59:35.742" v="730" actId="1076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2233925527" sldId="272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233925527" sldId="272"/>
            <ac:spMk id="4" creationId="{188F04DD-93EF-312C-55F6-950920E93456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10-01T05:59:35.742" v="730" actId="1076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10-01T05:56:57.080" v="678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927304760" sldId="273"/>
            <ac:spMk id="3" creationId="{CA1983BB-8AD8-524E-C1E9-E4646F652D7C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10-01T05:50:07.017" v="670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10-01T05:59:46.610" v="736" actId="20577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10-01T05:59:46.610" v="736" actId="20577"/>
          <ac:spMkLst>
            <pc:docMk/>
            <pc:sldMk cId="198983301" sldId="275"/>
            <ac:spMk id="3" creationId="{CA00EDBE-AD80-4844-BA48-EF7757B26503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98983301" sldId="275"/>
            <ac:spMk id="4" creationId="{B17797B8-BB40-288B-1EFD-72C28E9D47E7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7:17.608" v="683" actId="1076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3834354286" sldId="27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3834354286" sldId="276"/>
            <ac:spMk id="3" creationId="{4C84BB24-70A1-BC8A-1BA9-50F4C34FE818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10-01T05:57:17.608" v="683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7:29.997" v="690" actId="2057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054538767" sldId="277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054538767" sldId="277"/>
            <ac:spMk id="3" creationId="{0A590E25-6458-5FC4-CA0F-C9576D39A883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10-01T05:57:29.997" v="690" actId="20577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10-01T05:59:18.235" v="729" actId="20577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732549869" sldId="278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732549869" sldId="278"/>
            <ac:spMk id="3" creationId="{B155598C-3A65-BDE9-3CDE-992886DF758F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10-01T05:59:18.235" v="729" actId="20577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6:01:10.998" v="795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417180166" sldId="279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417180166" sldId="279"/>
            <ac:spMk id="3" creationId="{91FA7444-055F-C8A1-A091-E6ED45F1175D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10-01T06:01:10.998" v="795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10-01T06:01:18.376" v="797" actId="1076"/>
        <pc:sldMkLst>
          <pc:docMk/>
          <pc:sldMk cId="2804727550" sldId="280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804727550" sldId="280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804727550" sldId="280"/>
            <ac:spMk id="3" creationId="{489F6EFC-68E5-3F2F-59BA-ACB0F056B29A}"/>
          </ac:spMkLst>
        </pc:spChg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10-01T06:01:18.376" v="797" actId="1076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10-01T05:56:57.080" v="678"/>
        <pc:sldMkLst>
          <pc:docMk/>
          <pc:sldMk cId="858614093" sldId="281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58614093" sldId="281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858614093" sldId="281"/>
            <ac:spMk id="3" creationId="{9E162780-3090-B92A-E5A0-A47E93F05346}"/>
          </ac:spMkLst>
        </pc:spChg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10-01T05:56:57.080" v="678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090478944" sldId="282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090478944" sldId="282"/>
            <ac:spMk id="3" creationId="{74F7C923-EE73-9DE3-FC50-D9BFA6C3D766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559518266" sldId="283"/>
            <ac:spMk id="3" creationId="{8E61B342-BCB7-7E54-B047-CD00D57185F6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311118282" sldId="284"/>
            <ac:spMk id="3" creationId="{D6D13110-F3B5-0B98-797A-61359473DAE5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4046603457" sldId="285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4046603457" sldId="285"/>
            <ac:spMk id="3" creationId="{F3FC7308-EE03-4805-24C1-F80A3D5B9C24}"/>
          </ac:spMkLst>
        </pc:spChg>
        <pc:spChg chg="add del mod">
          <ac:chgData name="Tao Zhong" userId="d717eb3d-e567-470f-b6d9-f2e4cd6e0b29" providerId="ADAL" clId="{27173B34-088D-4037-B321-1C3ECC6942AF}" dt="2022-10-01T05:50:07.017" v="670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2598215890" sldId="286"/>
            <ac:spMk id="3" creationId="{7E987F1F-AA90-64AF-8D54-B5E7484B1F85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3840242468" sldId="287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3840242468" sldId="287"/>
            <ac:spMk id="3" creationId="{16074E81-EF44-74AC-57A6-D5B231A39CF5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10-01T05:50:07.682" v="672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1702599398" sldId="288"/>
            <ac:spMk id="3" creationId="{D5D678D0-5C95-31C7-5792-6429F7A57C78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10-01T05:56:57.080" v="678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del">
          <ac:chgData name="Tao Zhong" userId="d717eb3d-e567-470f-b6d9-f2e4cd6e0b29" providerId="ADAL" clId="{27173B34-088D-4037-B321-1C3ECC6942AF}" dt="2022-10-01T05:56:57.080" v="678"/>
          <ac:spMkLst>
            <pc:docMk/>
            <pc:sldMk cId="847633654" sldId="289"/>
            <ac:spMk id="3" creationId="{D18320C5-790C-D4F0-DD16-7DABFA911C6F}"/>
          </ac:spMkLst>
        </pc:spChg>
        <pc:spChg chg="mod">
          <ac:chgData name="Tao Zhong" userId="d717eb3d-e567-470f-b6d9-f2e4cd6e0b29" providerId="ADAL" clId="{27173B34-088D-4037-B321-1C3ECC6942AF}" dt="2022-10-01T05:50:07.017" v="670"/>
          <ac:spMkLst>
            <pc:docMk/>
            <pc:sldMk cId="847633654" sldId="289"/>
            <ac:spMk id="4" creationId="{8E4C7978-3A8D-C75B-72FD-A4A95C2DA2F6}"/>
          </ac:spMkLst>
        </pc:spChg>
      </pc:sldChg>
      <pc:sldMasterChg chg="addSp delSp modSp">
        <pc:chgData name="Tao Zhong" userId="d717eb3d-e567-470f-b6d9-f2e4cd6e0b29" providerId="ADAL" clId="{27173B34-088D-4037-B321-1C3ECC6942AF}" dt="2022-10-01T05:55:44.229" v="677" actId="1076"/>
        <pc:sldMasterMkLst>
          <pc:docMk/>
          <pc:sldMasterMk cId="3785853680" sldId="2147483676"/>
        </pc:sldMasterMkLst>
        <pc:picChg chg="add mod">
          <ac:chgData name="Tao Zhong" userId="d717eb3d-e567-470f-b6d9-f2e4cd6e0b29" providerId="ADAL" clId="{27173B34-088D-4037-B321-1C3ECC6942AF}" dt="2022-10-01T05:55:44.229" v="677" actId="1076"/>
          <ac:picMkLst>
            <pc:docMk/>
            <pc:sldMasterMk cId="3785853680" sldId="2147483676"/>
            <ac:picMk id="7" creationId="{A78BBD2B-3114-7795-1138-AECE2F2200C1}"/>
          </ac:picMkLst>
        </pc:picChg>
        <pc:picChg chg="add del">
          <ac:chgData name="Tao Zhong" userId="d717eb3d-e567-470f-b6d9-f2e4cd6e0b29" providerId="ADAL" clId="{27173B34-088D-4037-B321-1C3ECC6942AF}" dt="2022-10-01T05:54:30.902" v="673" actId="478"/>
          <ac:picMkLst>
            <pc:docMk/>
            <pc:sldMasterMk cId="3785853680" sldId="2147483676"/>
            <ac:picMk id="8" creationId="{DCBCED1A-588E-D300-504F-65645BF2F9D3}"/>
          </ac:picMkLst>
        </pc:picChg>
      </pc:sldMasterChg>
    </pc:docChg>
  </pc:docChgLst>
  <pc:docChgLst>
    <pc:chgData name="Tao Zhong" userId="d717eb3d-e567-470f-b6d9-f2e4cd6e0b29" providerId="ADAL" clId="{A5ABE3B7-480D-439F-A74D-6D0B02BF6BC9}"/>
    <pc:docChg chg="undo redo custSel delSld modSld modSection">
      <pc:chgData name="Tao Zhong" userId="d717eb3d-e567-470f-b6d9-f2e4cd6e0b29" providerId="ADAL" clId="{A5ABE3B7-480D-439F-A74D-6D0B02BF6BC9}" dt="2022-10-05T04:48:51.698" v="299" actId="47"/>
      <pc:docMkLst>
        <pc:docMk/>
      </pc:docMkLst>
      <pc:sldChg chg="addSp delSp modSp mod">
        <pc:chgData name="Tao Zhong" userId="d717eb3d-e567-470f-b6d9-f2e4cd6e0b29" providerId="ADAL" clId="{A5ABE3B7-480D-439F-A74D-6D0B02BF6BC9}" dt="2022-10-05T04:24:57.653" v="76" actId="478"/>
        <pc:sldMkLst>
          <pc:docMk/>
          <pc:sldMk cId="1176170547" sldId="258"/>
        </pc:sldMkLst>
        <pc:spChg chg="mod">
          <ac:chgData name="Tao Zhong" userId="d717eb3d-e567-470f-b6d9-f2e4cd6e0b29" providerId="ADAL" clId="{A5ABE3B7-480D-439F-A74D-6D0B02BF6BC9}" dt="2022-10-05T04:23:48.967" v="58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 Zhong" userId="d717eb3d-e567-470f-b6d9-f2e4cd6e0b29" providerId="ADAL" clId="{A5ABE3B7-480D-439F-A74D-6D0B02BF6BC9}" dt="2022-10-05T04:24:48.895" v="74" actId="20577"/>
          <ac:spMkLst>
            <pc:docMk/>
            <pc:sldMk cId="1176170547" sldId="258"/>
            <ac:spMk id="3" creationId="{CA00EDBE-AD80-4844-BA48-EF7757B26503}"/>
          </ac:spMkLst>
        </pc:spChg>
        <pc:spChg chg="del">
          <ac:chgData name="Tao Zhong" userId="d717eb3d-e567-470f-b6d9-f2e4cd6e0b29" providerId="ADAL" clId="{A5ABE3B7-480D-439F-A74D-6D0B02BF6BC9}" dt="2022-10-05T04:24:01.204" v="61" actId="478"/>
          <ac:spMkLst>
            <pc:docMk/>
            <pc:sldMk cId="1176170547" sldId="258"/>
            <ac:spMk id="5" creationId="{A59C871F-A7A0-6236-E584-24E748779D3D}"/>
          </ac:spMkLst>
        </pc:spChg>
        <pc:spChg chg="add del">
          <ac:chgData name="Tao Zhong" userId="d717eb3d-e567-470f-b6d9-f2e4cd6e0b29" providerId="ADAL" clId="{A5ABE3B7-480D-439F-A74D-6D0B02BF6BC9}" dt="2022-10-05T04:23:48.954" v="56"/>
          <ac:spMkLst>
            <pc:docMk/>
            <pc:sldMk cId="1176170547" sldId="258"/>
            <ac:spMk id="6" creationId="{14C03095-FE56-6C3D-4531-25F9092F6EC8}"/>
          </ac:spMkLst>
        </pc:spChg>
        <pc:spChg chg="add del mod">
          <ac:chgData name="Tao Zhong" userId="d717eb3d-e567-470f-b6d9-f2e4cd6e0b29" providerId="ADAL" clId="{A5ABE3B7-480D-439F-A74D-6D0B02BF6BC9}" dt="2022-10-05T04:24:12.183" v="63"/>
          <ac:spMkLst>
            <pc:docMk/>
            <pc:sldMk cId="1176170547" sldId="258"/>
            <ac:spMk id="8" creationId="{0F0AC71D-EB64-A978-F659-2EA799516B63}"/>
          </ac:spMkLst>
        </pc:spChg>
        <pc:spChg chg="add del mod">
          <ac:chgData name="Tao Zhong" userId="d717eb3d-e567-470f-b6d9-f2e4cd6e0b29" providerId="ADAL" clId="{A5ABE3B7-480D-439F-A74D-6D0B02BF6BC9}" dt="2022-10-05T04:24:57.653" v="76" actId="478"/>
          <ac:spMkLst>
            <pc:docMk/>
            <pc:sldMk cId="1176170547" sldId="258"/>
            <ac:spMk id="9" creationId="{6CBA94D2-E662-09EF-45CA-5643209B28D4}"/>
          </ac:spMkLst>
        </pc:spChg>
        <pc:picChg chg="del">
          <ac:chgData name="Tao Zhong" userId="d717eb3d-e567-470f-b6d9-f2e4cd6e0b29" providerId="ADAL" clId="{A5ABE3B7-480D-439F-A74D-6D0B02BF6BC9}" dt="2022-10-05T04:23:54.173" v="59" actId="478"/>
          <ac:picMkLst>
            <pc:docMk/>
            <pc:sldMk cId="1176170547" sldId="258"/>
            <ac:picMk id="7" creationId="{0CAE12AA-1716-A9EE-2BF1-A81C428F48CA}"/>
          </ac:picMkLst>
        </pc:picChg>
      </pc:sldChg>
      <pc:sldChg chg="addSp delSp modSp mod delAnim">
        <pc:chgData name="Tao Zhong" userId="d717eb3d-e567-470f-b6d9-f2e4cd6e0b29" providerId="ADAL" clId="{A5ABE3B7-480D-439F-A74D-6D0B02BF6BC9}" dt="2022-10-05T04:25:54.803" v="98" actId="14100"/>
        <pc:sldMkLst>
          <pc:docMk/>
          <pc:sldMk cId="1779644347" sldId="263"/>
        </pc:sldMkLst>
        <pc:spChg chg="mod">
          <ac:chgData name="Tao Zhong" userId="d717eb3d-e567-470f-b6d9-f2e4cd6e0b29" providerId="ADAL" clId="{A5ABE3B7-480D-439F-A74D-6D0B02BF6BC9}" dt="2022-10-05T04:25:37.429" v="93"/>
          <ac:spMkLst>
            <pc:docMk/>
            <pc:sldMk cId="1779644347" sldId="263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5:37.411" v="91"/>
          <ac:spMkLst>
            <pc:docMk/>
            <pc:sldMk cId="1779644347" sldId="263"/>
            <ac:spMk id="4" creationId="{5F032F6C-CA42-4C4A-759C-9B4C3110ED8A}"/>
          </ac:spMkLst>
        </pc:spChg>
        <pc:picChg chg="add mod">
          <ac:chgData name="Tao Zhong" userId="d717eb3d-e567-470f-b6d9-f2e4cd6e0b29" providerId="ADAL" clId="{A5ABE3B7-480D-439F-A74D-6D0B02BF6BC9}" dt="2022-10-05T04:25:54.803" v="98" actId="14100"/>
          <ac:picMkLst>
            <pc:docMk/>
            <pc:sldMk cId="1779644347" sldId="263"/>
            <ac:picMk id="6" creationId="{89207DCC-7E6D-3D8C-6BFF-2D450E9A8714}"/>
          </ac:picMkLst>
        </pc:picChg>
        <pc:picChg chg="del">
          <ac:chgData name="Tao Zhong" userId="d717eb3d-e567-470f-b6d9-f2e4cd6e0b29" providerId="ADAL" clId="{A5ABE3B7-480D-439F-A74D-6D0B02BF6BC9}" dt="2022-10-05T04:25:33.590" v="89" actId="478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Anim">
        <pc:chgData name="Tao Zhong" userId="d717eb3d-e567-470f-b6d9-f2e4cd6e0b29" providerId="ADAL" clId="{A5ABE3B7-480D-439F-A74D-6D0B02BF6BC9}" dt="2022-10-05T04:27:15.053" v="118"/>
        <pc:sldMkLst>
          <pc:docMk/>
          <pc:sldMk cId="555463623" sldId="264"/>
        </pc:sldMkLst>
        <pc:spChg chg="mod">
          <ac:chgData name="Tao Zhong" userId="d717eb3d-e567-470f-b6d9-f2e4cd6e0b29" providerId="ADAL" clId="{A5ABE3B7-480D-439F-A74D-6D0B02BF6BC9}" dt="2022-10-05T04:26:03.022" v="102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26:15.960" v="105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A5ABE3B7-480D-439F-A74D-6D0B02BF6BC9}" dt="2022-10-05T04:26:03.012" v="100"/>
          <ac:spMkLst>
            <pc:docMk/>
            <pc:sldMk cId="555463623" sldId="264"/>
            <ac:spMk id="5" creationId="{0FB34D4A-1F33-550D-1742-1B326410F393}"/>
          </ac:spMkLst>
        </pc:spChg>
        <pc:picChg chg="add mod">
          <ac:chgData name="Tao Zhong" userId="d717eb3d-e567-470f-b6d9-f2e4cd6e0b29" providerId="ADAL" clId="{A5ABE3B7-480D-439F-A74D-6D0B02BF6BC9}" dt="2022-10-05T04:26:26.533" v="111" actId="1076"/>
          <ac:picMkLst>
            <pc:docMk/>
            <pc:sldMk cId="555463623" sldId="264"/>
            <ac:picMk id="7" creationId="{A464722A-F2F8-3783-67E9-56E1F144FFDE}"/>
          </ac:picMkLst>
        </pc:picChg>
        <pc:picChg chg="add mod">
          <ac:chgData name="Tao Zhong" userId="d717eb3d-e567-470f-b6d9-f2e4cd6e0b29" providerId="ADAL" clId="{A5ABE3B7-480D-439F-A74D-6D0B02BF6BC9}" dt="2022-10-05T04:26:39.351" v="113" actId="1076"/>
          <ac:picMkLst>
            <pc:docMk/>
            <pc:sldMk cId="555463623" sldId="264"/>
            <ac:picMk id="9" creationId="{64061002-B10A-B1E4-401A-EA59537F0AE3}"/>
          </ac:picMkLst>
        </pc:picChg>
        <pc:picChg chg="add">
          <ac:chgData name="Tao Zhong" userId="d717eb3d-e567-470f-b6d9-f2e4cd6e0b29" providerId="ADAL" clId="{A5ABE3B7-480D-439F-A74D-6D0B02BF6BC9}" dt="2022-10-05T04:26:52.033" v="115" actId="22"/>
          <ac:picMkLst>
            <pc:docMk/>
            <pc:sldMk cId="555463623" sldId="264"/>
            <ac:picMk id="11" creationId="{9A2CCBDF-D828-BD33-5011-C9812F767F3F}"/>
          </ac:picMkLst>
        </pc:picChg>
        <pc:picChg chg="add">
          <ac:chgData name="Tao Zhong" userId="d717eb3d-e567-470f-b6d9-f2e4cd6e0b29" providerId="ADAL" clId="{A5ABE3B7-480D-439F-A74D-6D0B02BF6BC9}" dt="2022-10-05T04:27:12.942" v="117" actId="22"/>
          <ac:picMkLst>
            <pc:docMk/>
            <pc:sldMk cId="555463623" sldId="264"/>
            <ac:picMk id="13" creationId="{CECA4528-B2DB-0326-0FA8-645AB622FAAB}"/>
          </ac:picMkLst>
        </pc:picChg>
      </pc:sldChg>
      <pc:sldChg chg="addSp delSp modSp mod delAnim modAnim">
        <pc:chgData name="Tao Zhong" userId="d717eb3d-e567-470f-b6d9-f2e4cd6e0b29" providerId="ADAL" clId="{A5ABE3B7-480D-439F-A74D-6D0B02BF6BC9}" dt="2022-10-05T04:27:55.777" v="138"/>
        <pc:sldMkLst>
          <pc:docMk/>
          <pc:sldMk cId="4250188073" sldId="266"/>
        </pc:sldMkLst>
        <pc:spChg chg="mod">
          <ac:chgData name="Tao Zhong" userId="d717eb3d-e567-470f-b6d9-f2e4cd6e0b29" providerId="ADAL" clId="{A5ABE3B7-480D-439F-A74D-6D0B02BF6BC9}" dt="2022-10-05T04:27:35.051" v="129" actId="404"/>
          <ac:spMkLst>
            <pc:docMk/>
            <pc:sldMk cId="4250188073" sldId="266"/>
            <ac:spMk id="2" creationId="{FF027311-4260-4B27-A735-886449291FAC}"/>
          </ac:spMkLst>
        </pc:spChg>
        <pc:spChg chg="add del mod">
          <ac:chgData name="Tao Zhong" userId="d717eb3d-e567-470f-b6d9-f2e4cd6e0b29" providerId="ADAL" clId="{A5ABE3B7-480D-439F-A74D-6D0B02BF6BC9}" dt="2022-10-05T04:27:44.043" v="130"/>
          <ac:spMkLst>
            <pc:docMk/>
            <pc:sldMk cId="4250188073" sldId="266"/>
            <ac:spMk id="5" creationId="{D81901A6-95B8-E023-D8B7-8C97AABFB6EF}"/>
          </ac:spMkLst>
        </pc:spChg>
        <pc:spChg chg="add del">
          <ac:chgData name="Tao Zhong" userId="d717eb3d-e567-470f-b6d9-f2e4cd6e0b29" providerId="ADAL" clId="{A5ABE3B7-480D-439F-A74D-6D0B02BF6BC9}" dt="2022-10-05T04:27:25.072" v="121"/>
          <ac:spMkLst>
            <pc:docMk/>
            <pc:sldMk cId="4250188073" sldId="266"/>
            <ac:spMk id="6" creationId="{2567BB54-1F90-8FF5-F58F-CB1E11983B65}"/>
          </ac:spMkLst>
        </pc:spChg>
        <pc:picChg chg="del">
          <ac:chgData name="Tao Zhong" userId="d717eb3d-e567-470f-b6d9-f2e4cd6e0b29" providerId="ADAL" clId="{A5ABE3B7-480D-439F-A74D-6D0B02BF6BC9}" dt="2022-10-05T04:27:21.145" v="119" actId="478"/>
          <ac:picMkLst>
            <pc:docMk/>
            <pc:sldMk cId="4250188073" sldId="266"/>
            <ac:picMk id="8" creationId="{BF1562A2-C23F-133B-4C53-182F1ACA1C27}"/>
          </ac:picMkLst>
        </pc:picChg>
        <pc:picChg chg="add mod">
          <ac:chgData name="Tao Zhong" userId="d717eb3d-e567-470f-b6d9-f2e4cd6e0b29" providerId="ADAL" clId="{A5ABE3B7-480D-439F-A74D-6D0B02BF6BC9}" dt="2022-10-05T04:27:52.872" v="137" actId="1076"/>
          <ac:picMkLst>
            <pc:docMk/>
            <pc:sldMk cId="4250188073" sldId="266"/>
            <ac:picMk id="9" creationId="{6B304CB5-5226-89E4-7F1A-25DB5CC9A427}"/>
          </ac:picMkLst>
        </pc:picChg>
      </pc:sldChg>
      <pc:sldChg chg="addSp delSp modSp mod modNotesTx">
        <pc:chgData name="Tao Zhong" userId="d717eb3d-e567-470f-b6d9-f2e4cd6e0b29" providerId="ADAL" clId="{A5ABE3B7-480D-439F-A74D-6D0B02BF6BC9}" dt="2022-10-05T04:22:24.605" v="33" actId="478"/>
        <pc:sldMkLst>
          <pc:docMk/>
          <pc:sldMk cId="2233925527" sldId="272"/>
        </pc:sldMkLst>
        <pc:spChg chg="mod">
          <ac:chgData name="Tao Zhong" userId="d717eb3d-e567-470f-b6d9-f2e4cd6e0b29" providerId="ADAL" clId="{A5ABE3B7-480D-439F-A74D-6D0B02BF6BC9}" dt="2022-10-05T04:22:08.958" v="24"/>
          <ac:spMkLst>
            <pc:docMk/>
            <pc:sldMk cId="2233925527" sldId="272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22:21.206" v="32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A5ABE3B7-480D-439F-A74D-6D0B02BF6BC9}" dt="2022-10-05T04:22:08.944" v="22"/>
          <ac:spMkLst>
            <pc:docMk/>
            <pc:sldMk cId="2233925527" sldId="272"/>
            <ac:spMk id="5" creationId="{63ED4B00-0B17-FCC9-5A6F-B79A187AF574}"/>
          </ac:spMkLst>
        </pc:spChg>
        <pc:spChg chg="add del">
          <ac:chgData name="Tao Zhong" userId="d717eb3d-e567-470f-b6d9-f2e4cd6e0b29" providerId="ADAL" clId="{A5ABE3B7-480D-439F-A74D-6D0B02BF6BC9}" dt="2022-10-05T04:22:15.552" v="26"/>
          <ac:spMkLst>
            <pc:docMk/>
            <pc:sldMk cId="2233925527" sldId="272"/>
            <ac:spMk id="6" creationId="{9751F89A-6D18-379F-EC2D-122C8D2CB1BE}"/>
          </ac:spMkLst>
        </pc:spChg>
        <pc:spChg chg="del">
          <ac:chgData name="Tao Zhong" userId="d717eb3d-e567-470f-b6d9-f2e4cd6e0b29" providerId="ADAL" clId="{A5ABE3B7-480D-439F-A74D-6D0B02BF6BC9}" dt="2022-10-05T04:22:24.605" v="33" actId="478"/>
          <ac:spMkLst>
            <pc:docMk/>
            <pc:sldMk cId="2233925527" sldId="272"/>
            <ac:spMk id="13" creationId="{A621AF96-C4D4-0DD4-1460-78B8EECD9EE1}"/>
          </ac:spMkLst>
        </pc:spChg>
      </pc:sldChg>
      <pc:sldChg chg="addSp delSp modSp mod delAnim">
        <pc:chgData name="Tao Zhong" userId="d717eb3d-e567-470f-b6d9-f2e4cd6e0b29" providerId="ADAL" clId="{A5ABE3B7-480D-439F-A74D-6D0B02BF6BC9}" dt="2022-10-05T04:31:27.172" v="170" actId="1076"/>
        <pc:sldMkLst>
          <pc:docMk/>
          <pc:sldMk cId="927304760" sldId="273"/>
        </pc:sldMkLst>
        <pc:spChg chg="mod">
          <ac:chgData name="Tao Zhong" userId="d717eb3d-e567-470f-b6d9-f2e4cd6e0b29" providerId="ADAL" clId="{A5ABE3B7-480D-439F-A74D-6D0B02BF6BC9}" dt="2022-10-05T04:30:25.127" v="164" actId="404"/>
          <ac:spMkLst>
            <pc:docMk/>
            <pc:sldMk cId="927304760" sldId="273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0:22.690" v="160"/>
          <ac:spMkLst>
            <pc:docMk/>
            <pc:sldMk cId="927304760" sldId="273"/>
            <ac:spMk id="4" creationId="{81A0BAA1-109D-F24D-E832-F2A25EA99B11}"/>
          </ac:spMkLst>
        </pc:spChg>
        <pc:spChg chg="del">
          <ac:chgData name="Tao Zhong" userId="d717eb3d-e567-470f-b6d9-f2e4cd6e0b29" providerId="ADAL" clId="{A5ABE3B7-480D-439F-A74D-6D0B02BF6BC9}" dt="2022-10-05T04:31:21.298" v="165"/>
          <ac:spMkLst>
            <pc:docMk/>
            <pc:sldMk cId="927304760" sldId="273"/>
            <ac:spMk id="8" creationId="{802E6B7D-588C-3A47-08BE-322880627380}"/>
          </ac:spMkLst>
        </pc:spChg>
        <pc:picChg chg="del">
          <ac:chgData name="Tao Zhong" userId="d717eb3d-e567-470f-b6d9-f2e4cd6e0b29" providerId="ADAL" clId="{A5ABE3B7-480D-439F-A74D-6D0B02BF6BC9}" dt="2022-10-05T04:30:18.976" v="158" actId="478"/>
          <ac:picMkLst>
            <pc:docMk/>
            <pc:sldMk cId="927304760" sldId="273"/>
            <ac:picMk id="6" creationId="{0FCD6CD8-F21E-3DD3-0498-A70F74EFBCDC}"/>
          </ac:picMkLst>
        </pc:picChg>
        <pc:picChg chg="add mod">
          <ac:chgData name="Tao Zhong" userId="d717eb3d-e567-470f-b6d9-f2e4cd6e0b29" providerId="ADAL" clId="{A5ABE3B7-480D-439F-A74D-6D0B02BF6BC9}" dt="2022-10-05T04:31:27.172" v="170" actId="1076"/>
          <ac:picMkLst>
            <pc:docMk/>
            <pc:sldMk cId="927304760" sldId="273"/>
            <ac:picMk id="7" creationId="{1A54552F-0F86-69E4-6864-89A7F979618D}"/>
          </ac:picMkLst>
        </pc:picChg>
      </pc:sldChg>
      <pc:sldChg chg="addSp delSp modSp mod modNotesTx">
        <pc:chgData name="Tao Zhong" userId="d717eb3d-e567-470f-b6d9-f2e4cd6e0b29" providerId="ADAL" clId="{A5ABE3B7-480D-439F-A74D-6D0B02BF6BC9}" dt="2022-10-05T04:23:34.374" v="54" actId="20577"/>
        <pc:sldMkLst>
          <pc:docMk/>
          <pc:sldMk cId="198983301" sldId="275"/>
        </pc:sldMkLst>
        <pc:spChg chg="mod">
          <ac:chgData name="Tao Zhong" userId="d717eb3d-e567-470f-b6d9-f2e4cd6e0b29" providerId="ADAL" clId="{A5ABE3B7-480D-439F-A74D-6D0B02BF6BC9}" dt="2022-10-05T04:22:33.649" v="37"/>
          <ac:spMkLst>
            <pc:docMk/>
            <pc:sldMk cId="198983301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23:34.374" v="54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A5ABE3B7-480D-439F-A74D-6D0B02BF6BC9}" dt="2022-10-05T04:22:33.632" v="35"/>
          <ac:spMkLst>
            <pc:docMk/>
            <pc:sldMk cId="198983301" sldId="275"/>
            <ac:spMk id="5" creationId="{1742372C-D98C-E075-D3C9-49388E2956AB}"/>
          </ac:spMkLst>
        </pc:spChg>
      </pc:sldChg>
      <pc:sldChg chg="addSp delSp modSp mod modAnim">
        <pc:chgData name="Tao Zhong" userId="d717eb3d-e567-470f-b6d9-f2e4cd6e0b29" providerId="ADAL" clId="{A5ABE3B7-480D-439F-A74D-6D0B02BF6BC9}" dt="2022-10-05T04:20:59.205" v="9"/>
        <pc:sldMkLst>
          <pc:docMk/>
          <pc:sldMk cId="2054538767" sldId="277"/>
        </pc:sldMkLst>
        <pc:spChg chg="add del">
          <ac:chgData name="Tao Zhong" userId="d717eb3d-e567-470f-b6d9-f2e4cd6e0b29" providerId="ADAL" clId="{A5ABE3B7-480D-439F-A74D-6D0B02BF6BC9}" dt="2022-10-05T04:20:30.206" v="1"/>
          <ac:spMkLst>
            <pc:docMk/>
            <pc:sldMk cId="2054538767" sldId="277"/>
            <ac:spMk id="4" creationId="{4E6F0D31-7927-9388-48D5-C0BCA5B216F5}"/>
          </ac:spMkLst>
        </pc:spChg>
        <pc:spChg chg="del mod">
          <ac:chgData name="Tao Zhong" userId="d717eb3d-e567-470f-b6d9-f2e4cd6e0b29" providerId="ADAL" clId="{A5ABE3B7-480D-439F-A74D-6D0B02BF6BC9}" dt="2022-10-05T04:20:45.031" v="6" actId="22"/>
          <ac:spMkLst>
            <pc:docMk/>
            <pc:sldMk cId="2054538767" sldId="277"/>
            <ac:spMk id="6" creationId="{4B5F5674-34A5-2ECA-4E60-D3CC1D3211F8}"/>
          </ac:spMkLst>
        </pc:spChg>
        <pc:picChg chg="add mod ord">
          <ac:chgData name="Tao Zhong" userId="d717eb3d-e567-470f-b6d9-f2e4cd6e0b29" providerId="ADAL" clId="{A5ABE3B7-480D-439F-A74D-6D0B02BF6BC9}" dt="2022-10-05T04:20:46.519" v="7" actId="1076"/>
          <ac:picMkLst>
            <pc:docMk/>
            <pc:sldMk cId="2054538767" sldId="277"/>
            <ac:picMk id="7" creationId="{E9063D6E-3CD8-6642-545A-2E6B6C461459}"/>
          </ac:picMkLst>
        </pc:picChg>
        <pc:picChg chg="add">
          <ac:chgData name="Tao Zhong" userId="d717eb3d-e567-470f-b6d9-f2e4cd6e0b29" providerId="ADAL" clId="{A5ABE3B7-480D-439F-A74D-6D0B02BF6BC9}" dt="2022-10-05T04:20:56.480" v="8" actId="22"/>
          <ac:picMkLst>
            <pc:docMk/>
            <pc:sldMk cId="2054538767" sldId="277"/>
            <ac:picMk id="9" creationId="{A61636E7-3FE2-E6B2-1D60-AD13D847D486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21:56.425" v="20" actId="1076"/>
        <pc:sldMkLst>
          <pc:docMk/>
          <pc:sldMk cId="2732549869" sldId="278"/>
        </pc:sldMkLst>
        <pc:spChg chg="mod">
          <ac:chgData name="Tao Zhong" userId="d717eb3d-e567-470f-b6d9-f2e4cd6e0b29" providerId="ADAL" clId="{A5ABE3B7-480D-439F-A74D-6D0B02BF6BC9}" dt="2022-10-05T04:21:08.147" v="13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1:08.134" v="11"/>
          <ac:spMkLst>
            <pc:docMk/>
            <pc:sldMk cId="2732549869" sldId="278"/>
            <ac:spMk id="4" creationId="{55AE7939-0775-3EE4-F127-C9E74380044C}"/>
          </ac:spMkLst>
        </pc:spChg>
        <pc:spChg chg="del mod">
          <ac:chgData name="Tao Zhong" userId="d717eb3d-e567-470f-b6d9-f2e4cd6e0b29" providerId="ADAL" clId="{A5ABE3B7-480D-439F-A74D-6D0B02BF6BC9}" dt="2022-10-05T04:21:51.834" v="15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A5ABE3B7-480D-439F-A74D-6D0B02BF6BC9}" dt="2022-10-05T04:21:56.425" v="20" actId="1076"/>
          <ac:picMkLst>
            <pc:docMk/>
            <pc:sldMk cId="2732549869" sldId="278"/>
            <ac:picMk id="7" creationId="{276A4EE0-E01B-C9C5-CCA9-C9B366A73613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25:24.864" v="88" actId="167"/>
        <pc:sldMkLst>
          <pc:docMk/>
          <pc:sldMk cId="1417180166" sldId="279"/>
        </pc:sldMkLst>
        <pc:spChg chg="mod">
          <ac:chgData name="Tao Zhong" userId="d717eb3d-e567-470f-b6d9-f2e4cd6e0b29" providerId="ADAL" clId="{A5ABE3B7-480D-439F-A74D-6D0B02BF6BC9}" dt="2022-10-05T04:25:03.370" v="80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5:03.360" v="78"/>
          <ac:spMkLst>
            <pc:docMk/>
            <pc:sldMk cId="1417180166" sldId="279"/>
            <ac:spMk id="4" creationId="{CECF395A-3934-9A10-2D0C-9B777CB660A4}"/>
          </ac:spMkLst>
        </pc:spChg>
        <pc:picChg chg="del">
          <ac:chgData name="Tao Zhong" userId="d717eb3d-e567-470f-b6d9-f2e4cd6e0b29" providerId="ADAL" clId="{A5ABE3B7-480D-439F-A74D-6D0B02BF6BC9}" dt="2022-10-05T04:25:04.825" v="81" actId="478"/>
          <ac:picMkLst>
            <pc:docMk/>
            <pc:sldMk cId="1417180166" sldId="279"/>
            <ac:picMk id="6" creationId="{D120C8C2-2177-02D0-9248-4B1951E7BAE6}"/>
          </ac:picMkLst>
        </pc:picChg>
        <pc:picChg chg="add mod ord">
          <ac:chgData name="Tao Zhong" userId="d717eb3d-e567-470f-b6d9-f2e4cd6e0b29" providerId="ADAL" clId="{A5ABE3B7-480D-439F-A74D-6D0B02BF6BC9}" dt="2022-10-05T04:25:24.864" v="88" actId="167"/>
          <ac:picMkLst>
            <pc:docMk/>
            <pc:sldMk cId="1417180166" sldId="279"/>
            <ac:picMk id="7" creationId="{B9A0D0C6-A969-538C-7532-C798F21A3C37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0:11.764" v="157" actId="1076"/>
        <pc:sldMkLst>
          <pc:docMk/>
          <pc:sldMk cId="2804727550" sldId="280"/>
        </pc:sldMkLst>
        <pc:spChg chg="mod">
          <ac:chgData name="Tao Zhong" userId="d717eb3d-e567-470f-b6d9-f2e4cd6e0b29" providerId="ADAL" clId="{A5ABE3B7-480D-439F-A74D-6D0B02BF6BC9}" dt="2022-10-05T04:28:13.504" v="148"/>
          <ac:spMkLst>
            <pc:docMk/>
            <pc:sldMk cId="2804727550" sldId="280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28:13.504" v="146"/>
          <ac:spMkLst>
            <pc:docMk/>
            <pc:sldMk cId="2804727550" sldId="280"/>
            <ac:spMk id="4" creationId="{6595AAD9-636F-F549-6D13-C1860419BA41}"/>
          </ac:spMkLst>
        </pc:spChg>
        <pc:spChg chg="add del mod">
          <ac:chgData name="Tao Zhong" userId="d717eb3d-e567-470f-b6d9-f2e4cd6e0b29" providerId="ADAL" clId="{A5ABE3B7-480D-439F-A74D-6D0B02BF6BC9}" dt="2022-10-05T04:30:03.112" v="150"/>
          <ac:spMkLst>
            <pc:docMk/>
            <pc:sldMk cId="2804727550" sldId="280"/>
            <ac:spMk id="7" creationId="{4F0225F4-9C58-4A9E-934E-DFED6BDEE9A4}"/>
          </ac:spMkLst>
        </pc:spChg>
        <pc:picChg chg="del">
          <ac:chgData name="Tao Zhong" userId="d717eb3d-e567-470f-b6d9-f2e4cd6e0b29" providerId="ADAL" clId="{A5ABE3B7-480D-439F-A74D-6D0B02BF6BC9}" dt="2022-10-05T04:28:15.055" v="149" actId="478"/>
          <ac:picMkLst>
            <pc:docMk/>
            <pc:sldMk cId="2804727550" sldId="280"/>
            <ac:picMk id="6" creationId="{CAED1F11-866A-8065-3085-73697A5760FC}"/>
          </ac:picMkLst>
        </pc:picChg>
        <pc:picChg chg="add mod">
          <ac:chgData name="Tao Zhong" userId="d717eb3d-e567-470f-b6d9-f2e4cd6e0b29" providerId="ADAL" clId="{A5ABE3B7-480D-439F-A74D-6D0B02BF6BC9}" dt="2022-10-05T04:30:11.764" v="157" actId="1076"/>
          <ac:picMkLst>
            <pc:docMk/>
            <pc:sldMk cId="2804727550" sldId="280"/>
            <ac:picMk id="9" creationId="{44A1A95D-A427-5C96-96DF-0227D85BBA31}"/>
          </ac:picMkLst>
        </pc:picChg>
      </pc:sldChg>
      <pc:sldChg chg="addSp delSp modSp mod delAnim">
        <pc:chgData name="Tao Zhong" userId="d717eb3d-e567-470f-b6d9-f2e4cd6e0b29" providerId="ADAL" clId="{A5ABE3B7-480D-439F-A74D-6D0B02BF6BC9}" dt="2022-10-05T04:31:51.773" v="187" actId="20577"/>
        <pc:sldMkLst>
          <pc:docMk/>
          <pc:sldMk cId="858614093" sldId="281"/>
        </pc:sldMkLst>
        <pc:spChg chg="mod">
          <ac:chgData name="Tao Zhong" userId="d717eb3d-e567-470f-b6d9-f2e4cd6e0b29" providerId="ADAL" clId="{A5ABE3B7-480D-439F-A74D-6D0B02BF6BC9}" dt="2022-10-05T04:31:39.354" v="175"/>
          <ac:spMkLst>
            <pc:docMk/>
            <pc:sldMk cId="858614093" sldId="281"/>
            <ac:spMk id="2" creationId="{FF027311-4260-4B27-A735-886449291FAC}"/>
          </ac:spMkLst>
        </pc:spChg>
        <pc:spChg chg="add del mod">
          <ac:chgData name="Tao Zhong" userId="d717eb3d-e567-470f-b6d9-f2e4cd6e0b29" providerId="ADAL" clId="{A5ABE3B7-480D-439F-A74D-6D0B02BF6BC9}" dt="2022-10-05T04:31:51.773" v="187" actId="20577"/>
          <ac:spMkLst>
            <pc:docMk/>
            <pc:sldMk cId="858614093" sldId="281"/>
            <ac:spMk id="6" creationId="{27453051-3AB2-FFEF-6627-FBB57AAB49C5}"/>
          </ac:spMkLst>
        </pc:spChg>
        <pc:spChg chg="add del">
          <ac:chgData name="Tao Zhong" userId="d717eb3d-e567-470f-b6d9-f2e4cd6e0b29" providerId="ADAL" clId="{A5ABE3B7-480D-439F-A74D-6D0B02BF6BC9}" dt="2022-10-05T04:31:39.348" v="173"/>
          <ac:spMkLst>
            <pc:docMk/>
            <pc:sldMk cId="858614093" sldId="281"/>
            <ac:spMk id="7" creationId="{5BEB698F-1839-DD8F-F939-392B2A30D65B}"/>
          </ac:spMkLst>
        </pc:spChg>
        <pc:spChg chg="add del mod">
          <ac:chgData name="Tao Zhong" userId="d717eb3d-e567-470f-b6d9-f2e4cd6e0b29" providerId="ADAL" clId="{A5ABE3B7-480D-439F-A74D-6D0B02BF6BC9}" dt="2022-10-05T04:31:48.087" v="177"/>
          <ac:spMkLst>
            <pc:docMk/>
            <pc:sldMk cId="858614093" sldId="281"/>
            <ac:spMk id="8" creationId="{B7B05E74-4184-B157-7D8A-B9A909FD9360}"/>
          </ac:spMkLst>
        </pc:spChg>
        <pc:picChg chg="del">
          <ac:chgData name="Tao Zhong" userId="d717eb3d-e567-470f-b6d9-f2e4cd6e0b29" providerId="ADAL" clId="{A5ABE3B7-480D-439F-A74D-6D0B02BF6BC9}" dt="2022-10-05T04:31:35.872" v="171" actId="478"/>
          <ac:picMkLst>
            <pc:docMk/>
            <pc:sldMk cId="858614093" sldId="281"/>
            <ac:picMk id="4" creationId="{E4F353AC-097C-94A4-2364-0959352CDC4E}"/>
          </ac:picMkLst>
        </pc:picChg>
      </pc:sldChg>
      <pc:sldChg chg="addSp delSp modSp mod modAnim">
        <pc:chgData name="Tao Zhong" userId="d717eb3d-e567-470f-b6d9-f2e4cd6e0b29" providerId="ADAL" clId="{A5ABE3B7-480D-439F-A74D-6D0B02BF6BC9}" dt="2022-10-05T04:32:57.943" v="206"/>
        <pc:sldMkLst>
          <pc:docMk/>
          <pc:sldMk cId="4090478944" sldId="282"/>
        </pc:sldMkLst>
        <pc:spChg chg="mod">
          <ac:chgData name="Tao Zhong" userId="d717eb3d-e567-470f-b6d9-f2e4cd6e0b29" providerId="ADAL" clId="{A5ABE3B7-480D-439F-A74D-6D0B02BF6BC9}" dt="2022-10-05T04:32:03.741" v="192" actId="404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2:02.132" v="189"/>
          <ac:spMkLst>
            <pc:docMk/>
            <pc:sldMk cId="4090478944" sldId="282"/>
            <ac:spMk id="4" creationId="{AED70403-D750-3755-C9D0-9B6609759B51}"/>
          </ac:spMkLst>
        </pc:spChg>
        <pc:spChg chg="del mod">
          <ac:chgData name="Tao Zhong" userId="d717eb3d-e567-470f-b6d9-f2e4cd6e0b29" providerId="ADAL" clId="{A5ABE3B7-480D-439F-A74D-6D0B02BF6BC9}" dt="2022-10-05T04:32:20.101" v="194"/>
          <ac:spMkLst>
            <pc:docMk/>
            <pc:sldMk cId="4090478944" sldId="282"/>
            <ac:spMk id="8" creationId="{802E6B7D-588C-3A47-08BE-322880627380}"/>
          </ac:spMkLst>
        </pc:spChg>
        <pc:picChg chg="add mod">
          <ac:chgData name="Tao Zhong" userId="d717eb3d-e567-470f-b6d9-f2e4cd6e0b29" providerId="ADAL" clId="{A5ABE3B7-480D-439F-A74D-6D0B02BF6BC9}" dt="2022-10-05T04:32:42.034" v="205" actId="1076"/>
          <ac:picMkLst>
            <pc:docMk/>
            <pc:sldMk cId="4090478944" sldId="282"/>
            <ac:picMk id="6" creationId="{B6C00E6A-D192-C50B-2C8B-0941AD3B5F5A}"/>
          </ac:picMkLst>
        </pc:picChg>
        <pc:picChg chg="add mod">
          <ac:chgData name="Tao Zhong" userId="d717eb3d-e567-470f-b6d9-f2e4cd6e0b29" providerId="ADAL" clId="{A5ABE3B7-480D-439F-A74D-6D0B02BF6BC9}" dt="2022-10-05T04:32:35.898" v="204" actId="1076"/>
          <ac:picMkLst>
            <pc:docMk/>
            <pc:sldMk cId="4090478944" sldId="282"/>
            <ac:picMk id="9" creationId="{59B678DD-6E51-13B9-8ABD-7BDA7796FF77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7:17.824" v="232" actId="1076"/>
        <pc:sldMkLst>
          <pc:docMk/>
          <pc:sldMk cId="1559518266" sldId="283"/>
        </pc:sldMkLst>
        <pc:spChg chg="mod">
          <ac:chgData name="Tao Zhong" userId="d717eb3d-e567-470f-b6d9-f2e4cd6e0b29" providerId="ADAL" clId="{A5ABE3B7-480D-439F-A74D-6D0B02BF6BC9}" dt="2022-10-05T04:33:15.364" v="213" actId="404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3:10.835" v="208"/>
          <ac:spMkLst>
            <pc:docMk/>
            <pc:sldMk cId="1559518266" sldId="283"/>
            <ac:spMk id="4" creationId="{8089C148-3A53-1803-723E-F95A6C237E3F}"/>
          </ac:spMkLst>
        </pc:spChg>
        <pc:spChg chg="add del mod">
          <ac:chgData name="Tao Zhong" userId="d717eb3d-e567-470f-b6d9-f2e4cd6e0b29" providerId="ADAL" clId="{A5ABE3B7-480D-439F-A74D-6D0B02BF6BC9}" dt="2022-10-05T04:33:23.136" v="216"/>
          <ac:spMkLst>
            <pc:docMk/>
            <pc:sldMk cId="1559518266" sldId="283"/>
            <ac:spMk id="6" creationId="{3E56751E-49D9-D03B-EA13-C83FAD062B25}"/>
          </ac:spMkLst>
        </pc:spChg>
        <pc:spChg chg="add del mod">
          <ac:chgData name="Tao Zhong" userId="d717eb3d-e567-470f-b6d9-f2e4cd6e0b29" providerId="ADAL" clId="{A5ABE3B7-480D-439F-A74D-6D0B02BF6BC9}" dt="2022-10-05T04:33:24.862" v="219" actId="12"/>
          <ac:spMkLst>
            <pc:docMk/>
            <pc:sldMk cId="1559518266" sldId="283"/>
            <ac:spMk id="8" creationId="{802E6B7D-588C-3A47-08BE-322880627380}"/>
          </ac:spMkLst>
        </pc:spChg>
        <pc:picChg chg="del">
          <ac:chgData name="Tao Zhong" userId="d717eb3d-e567-470f-b6d9-f2e4cd6e0b29" providerId="ADAL" clId="{A5ABE3B7-480D-439F-A74D-6D0B02BF6BC9}" dt="2022-10-05T04:33:19.995" v="214" actId="478"/>
          <ac:picMkLst>
            <pc:docMk/>
            <pc:sldMk cId="1559518266" sldId="283"/>
            <ac:picMk id="5" creationId="{1FEAE097-634C-51DA-DAB5-C0D87A30BB3D}"/>
          </ac:picMkLst>
        </pc:picChg>
        <pc:picChg chg="add del mod">
          <ac:chgData name="Tao Zhong" userId="d717eb3d-e567-470f-b6d9-f2e4cd6e0b29" providerId="ADAL" clId="{A5ABE3B7-480D-439F-A74D-6D0B02BF6BC9}" dt="2022-10-05T04:37:05.361" v="226" actId="478"/>
          <ac:picMkLst>
            <pc:docMk/>
            <pc:sldMk cId="1559518266" sldId="283"/>
            <ac:picMk id="9" creationId="{1B62C036-1D9C-1EF1-532C-95565C60BFF2}"/>
          </ac:picMkLst>
        </pc:picChg>
        <pc:picChg chg="add mod">
          <ac:chgData name="Tao Zhong" userId="d717eb3d-e567-470f-b6d9-f2e4cd6e0b29" providerId="ADAL" clId="{A5ABE3B7-480D-439F-A74D-6D0B02BF6BC9}" dt="2022-10-05T04:37:17.824" v="232" actId="1076"/>
          <ac:picMkLst>
            <pc:docMk/>
            <pc:sldMk cId="1559518266" sldId="283"/>
            <ac:picMk id="11" creationId="{F732C6F1-66F9-6464-57F0-3E3039C41FF6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7:42.368" v="243" actId="1076"/>
        <pc:sldMkLst>
          <pc:docMk/>
          <pc:sldMk cId="2311118282" sldId="284"/>
        </pc:sldMkLst>
        <pc:spChg chg="mod">
          <ac:chgData name="Tao Zhong" userId="d717eb3d-e567-470f-b6d9-f2e4cd6e0b29" providerId="ADAL" clId="{A5ABE3B7-480D-439F-A74D-6D0B02BF6BC9}" dt="2022-10-05T04:37:26.489" v="236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A5ABE3B7-480D-439F-A74D-6D0B02BF6BC9}" dt="2022-10-05T04:37:26.481" v="234"/>
          <ac:spMkLst>
            <pc:docMk/>
            <pc:sldMk cId="2311118282" sldId="284"/>
            <ac:spMk id="4" creationId="{02F713E2-913F-E4D5-6585-F7D7CA49EC68}"/>
          </ac:spMkLst>
        </pc:spChg>
        <pc:spChg chg="add mod">
          <ac:chgData name="Tao Zhong" userId="d717eb3d-e567-470f-b6d9-f2e4cd6e0b29" providerId="ADAL" clId="{A5ABE3B7-480D-439F-A74D-6D0B02BF6BC9}" dt="2022-10-05T04:37:27.798" v="237" actId="478"/>
          <ac:spMkLst>
            <pc:docMk/>
            <pc:sldMk cId="2311118282" sldId="284"/>
            <ac:spMk id="7" creationId="{6A17E793-838B-CDEF-1A38-D7D8191CE708}"/>
          </ac:spMkLst>
        </pc:spChg>
        <pc:picChg chg="del">
          <ac:chgData name="Tao Zhong" userId="d717eb3d-e567-470f-b6d9-f2e4cd6e0b29" providerId="ADAL" clId="{A5ABE3B7-480D-439F-A74D-6D0B02BF6BC9}" dt="2022-10-05T04:37:27.798" v="237" actId="478"/>
          <ac:picMkLst>
            <pc:docMk/>
            <pc:sldMk cId="2311118282" sldId="284"/>
            <ac:picMk id="6" creationId="{E5A708DE-9758-1279-2B72-E0C82F39BC39}"/>
          </ac:picMkLst>
        </pc:picChg>
        <pc:picChg chg="add mod">
          <ac:chgData name="Tao Zhong" userId="d717eb3d-e567-470f-b6d9-f2e4cd6e0b29" providerId="ADAL" clId="{A5ABE3B7-480D-439F-A74D-6D0B02BF6BC9}" dt="2022-10-05T04:37:42.368" v="243" actId="1076"/>
          <ac:picMkLst>
            <pc:docMk/>
            <pc:sldMk cId="2311118282" sldId="284"/>
            <ac:picMk id="9" creationId="{1AFDD37D-F849-C2D2-9E07-E60BF8BA5071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39:02.666" v="255" actId="1076"/>
        <pc:sldMkLst>
          <pc:docMk/>
          <pc:sldMk cId="4046603457" sldId="285"/>
        </pc:sldMkLst>
        <pc:spChg chg="mod">
          <ac:chgData name="Tao Zhong" userId="d717eb3d-e567-470f-b6d9-f2e4cd6e0b29" providerId="ADAL" clId="{A5ABE3B7-480D-439F-A74D-6D0B02BF6BC9}" dt="2022-10-05T04:37:49.168" v="247"/>
          <ac:spMkLst>
            <pc:docMk/>
            <pc:sldMk cId="4046603457" sldId="285"/>
            <ac:spMk id="2" creationId="{FF027311-4260-4B27-A735-886449291FAC}"/>
          </ac:spMkLst>
        </pc:spChg>
        <pc:spChg chg="del mod">
          <ac:chgData name="Tao Zhong" userId="d717eb3d-e567-470f-b6d9-f2e4cd6e0b29" providerId="ADAL" clId="{A5ABE3B7-480D-439F-A74D-6D0B02BF6BC9}" dt="2022-10-05T04:38:58.573" v="250"/>
          <ac:spMkLst>
            <pc:docMk/>
            <pc:sldMk cId="4046603457" sldId="285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37:49.163" v="245"/>
          <ac:spMkLst>
            <pc:docMk/>
            <pc:sldMk cId="4046603457" sldId="285"/>
            <ac:spMk id="5" creationId="{FC49DDCA-8C30-41A0-695F-CD8425BF2A8F}"/>
          </ac:spMkLst>
        </pc:spChg>
        <pc:picChg chg="add mod">
          <ac:chgData name="Tao Zhong" userId="d717eb3d-e567-470f-b6d9-f2e4cd6e0b29" providerId="ADAL" clId="{A5ABE3B7-480D-439F-A74D-6D0B02BF6BC9}" dt="2022-10-05T04:39:02.666" v="255" actId="1076"/>
          <ac:picMkLst>
            <pc:docMk/>
            <pc:sldMk cId="4046603457" sldId="285"/>
            <ac:picMk id="7" creationId="{1E2EF914-2F11-56EC-ED5F-7E933EBB1099}"/>
          </ac:picMkLst>
        </pc:picChg>
        <pc:picChg chg="del">
          <ac:chgData name="Tao Zhong" userId="d717eb3d-e567-470f-b6d9-f2e4cd6e0b29" providerId="ADAL" clId="{A5ABE3B7-480D-439F-A74D-6D0B02BF6BC9}" dt="2022-10-05T04:38:52.850" v="248" actId="478"/>
          <ac:picMkLst>
            <pc:docMk/>
            <pc:sldMk cId="4046603457" sldId="285"/>
            <ac:picMk id="10" creationId="{88F12743-B4CC-D28F-33FE-CC41571A44A4}"/>
          </ac:picMkLst>
        </pc:picChg>
      </pc:sldChg>
      <pc:sldChg chg="addSp delSp modSp mod modNotesTx">
        <pc:chgData name="Tao Zhong" userId="d717eb3d-e567-470f-b6d9-f2e4cd6e0b29" providerId="ADAL" clId="{A5ABE3B7-480D-439F-A74D-6D0B02BF6BC9}" dt="2022-10-05T04:45:42.151" v="269" actId="1076"/>
        <pc:sldMkLst>
          <pc:docMk/>
          <pc:sldMk cId="2598215890" sldId="286"/>
        </pc:sldMkLst>
        <pc:spChg chg="mod">
          <ac:chgData name="Tao Zhong" userId="d717eb3d-e567-470f-b6d9-f2e4cd6e0b29" providerId="ADAL" clId="{A5ABE3B7-480D-439F-A74D-6D0B02BF6BC9}" dt="2022-10-05T04:39:13.075" v="259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A5ABE3B7-480D-439F-A74D-6D0B02BF6BC9}" dt="2022-10-05T04:39:20.904" v="263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39:13.069" v="257"/>
          <ac:spMkLst>
            <pc:docMk/>
            <pc:sldMk cId="2598215890" sldId="286"/>
            <ac:spMk id="5" creationId="{3D1BABBF-3AD7-22A5-0A4B-D48958181B25}"/>
          </ac:spMkLst>
        </pc:spChg>
        <pc:spChg chg="add del">
          <ac:chgData name="Tao Zhong" userId="d717eb3d-e567-470f-b6d9-f2e4cd6e0b29" providerId="ADAL" clId="{A5ABE3B7-480D-439F-A74D-6D0B02BF6BC9}" dt="2022-10-05T04:39:18.384" v="261"/>
          <ac:spMkLst>
            <pc:docMk/>
            <pc:sldMk cId="2598215890" sldId="286"/>
            <ac:spMk id="6" creationId="{7FD9FC54-3B7E-E8B0-1CDD-A46FEDC58E03}"/>
          </ac:spMkLst>
        </pc:spChg>
        <pc:picChg chg="add mod">
          <ac:chgData name="Tao Zhong" userId="d717eb3d-e567-470f-b6d9-f2e4cd6e0b29" providerId="ADAL" clId="{A5ABE3B7-480D-439F-A74D-6D0B02BF6BC9}" dt="2022-10-05T04:45:42.151" v="269" actId="1076"/>
          <ac:picMkLst>
            <pc:docMk/>
            <pc:sldMk cId="2598215890" sldId="286"/>
            <ac:picMk id="8" creationId="{76DDAC4B-4D5F-0EE9-E2BC-0EC2F6688A5E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47:32.643" v="287" actId="1076"/>
        <pc:sldMkLst>
          <pc:docMk/>
          <pc:sldMk cId="3840242468" sldId="287"/>
        </pc:sldMkLst>
        <pc:spChg chg="mod">
          <ac:chgData name="Tao Zhong" userId="d717eb3d-e567-470f-b6d9-f2e4cd6e0b29" providerId="ADAL" clId="{A5ABE3B7-480D-439F-A74D-6D0B02BF6BC9}" dt="2022-10-05T04:45:51.554" v="275"/>
          <ac:spMkLst>
            <pc:docMk/>
            <pc:sldMk cId="3840242468" sldId="287"/>
            <ac:spMk id="2" creationId="{FF027311-4260-4B27-A735-886449291FAC}"/>
          </ac:spMkLst>
        </pc:spChg>
        <pc:spChg chg="del mod">
          <ac:chgData name="Tao Zhong" userId="d717eb3d-e567-470f-b6d9-f2e4cd6e0b29" providerId="ADAL" clId="{A5ABE3B7-480D-439F-A74D-6D0B02BF6BC9}" dt="2022-10-05T04:47:24.230" v="278"/>
          <ac:spMkLst>
            <pc:docMk/>
            <pc:sldMk cId="3840242468" sldId="287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45:51.545" v="273"/>
          <ac:spMkLst>
            <pc:docMk/>
            <pc:sldMk cId="3840242468" sldId="287"/>
            <ac:spMk id="5" creationId="{C603AD21-DA4B-F5C0-0CF2-E884C394C144}"/>
          </ac:spMkLst>
        </pc:spChg>
        <pc:picChg chg="add mod">
          <ac:chgData name="Tao Zhong" userId="d717eb3d-e567-470f-b6d9-f2e4cd6e0b29" providerId="ADAL" clId="{A5ABE3B7-480D-439F-A74D-6D0B02BF6BC9}" dt="2022-10-05T04:47:32.643" v="287" actId="1076"/>
          <ac:picMkLst>
            <pc:docMk/>
            <pc:sldMk cId="3840242468" sldId="287"/>
            <ac:picMk id="7" creationId="{14BC1D41-7147-CC59-796A-F327E6E77A2F}"/>
          </ac:picMkLst>
        </pc:picChg>
      </pc:sldChg>
      <pc:sldChg chg="addSp delSp modSp mod">
        <pc:chgData name="Tao Zhong" userId="d717eb3d-e567-470f-b6d9-f2e4cd6e0b29" providerId="ADAL" clId="{A5ABE3B7-480D-439F-A74D-6D0B02BF6BC9}" dt="2022-10-05T04:48:47.283" v="298" actId="1076"/>
        <pc:sldMkLst>
          <pc:docMk/>
          <pc:sldMk cId="1702599398" sldId="288"/>
        </pc:sldMkLst>
        <pc:spChg chg="mod">
          <ac:chgData name="Tao Zhong" userId="d717eb3d-e567-470f-b6d9-f2e4cd6e0b29" providerId="ADAL" clId="{A5ABE3B7-480D-439F-A74D-6D0B02BF6BC9}" dt="2022-10-05T04:47:40.888" v="291"/>
          <ac:spMkLst>
            <pc:docMk/>
            <pc:sldMk cId="1702599398" sldId="288"/>
            <ac:spMk id="2" creationId="{FF027311-4260-4B27-A735-886449291FAC}"/>
          </ac:spMkLst>
        </pc:spChg>
        <pc:spChg chg="del mod">
          <ac:chgData name="Tao Zhong" userId="d717eb3d-e567-470f-b6d9-f2e4cd6e0b29" providerId="ADAL" clId="{A5ABE3B7-480D-439F-A74D-6D0B02BF6BC9}" dt="2022-10-05T04:48:43.067" v="293"/>
          <ac:spMkLst>
            <pc:docMk/>
            <pc:sldMk cId="1702599398" sldId="288"/>
            <ac:spMk id="4" creationId="{8E4C7978-3A8D-C75B-72FD-A4A95C2DA2F6}"/>
          </ac:spMkLst>
        </pc:spChg>
        <pc:spChg chg="add del">
          <ac:chgData name="Tao Zhong" userId="d717eb3d-e567-470f-b6d9-f2e4cd6e0b29" providerId="ADAL" clId="{A5ABE3B7-480D-439F-A74D-6D0B02BF6BC9}" dt="2022-10-05T04:47:40.881" v="289"/>
          <ac:spMkLst>
            <pc:docMk/>
            <pc:sldMk cId="1702599398" sldId="288"/>
            <ac:spMk id="5" creationId="{0DD5EA5E-8160-EBA1-57D8-09CEE5402A6D}"/>
          </ac:spMkLst>
        </pc:spChg>
        <pc:picChg chg="add mod">
          <ac:chgData name="Tao Zhong" userId="d717eb3d-e567-470f-b6d9-f2e4cd6e0b29" providerId="ADAL" clId="{A5ABE3B7-480D-439F-A74D-6D0B02BF6BC9}" dt="2022-10-05T04:48:47.283" v="298" actId="1076"/>
          <ac:picMkLst>
            <pc:docMk/>
            <pc:sldMk cId="1702599398" sldId="288"/>
            <ac:picMk id="7" creationId="{8CD2F5B7-625C-EC8B-F0F5-059C624C1BA4}"/>
          </ac:picMkLst>
        </pc:picChg>
      </pc:sldChg>
      <pc:sldChg chg="del">
        <pc:chgData name="Tao Zhong" userId="d717eb3d-e567-470f-b6d9-f2e4cd6e0b29" providerId="ADAL" clId="{A5ABE3B7-480D-439F-A74D-6D0B02BF6BC9}" dt="2022-10-05T04:48:51.698" v="299" actId="47"/>
        <pc:sldMkLst>
          <pc:docMk/>
          <pc:sldMk cId="847633654" sldId="289"/>
        </pc:sldMkLst>
      </pc:sldChg>
    </pc:docChg>
  </pc:docChgLst>
  <pc:docChgLst>
    <pc:chgData name="Tao Zhong" userId="d717eb3d-e567-470f-b6d9-f2e4cd6e0b29" providerId="ADAL" clId="{76BF951C-D3A9-4216-9BA0-BC0C864DE9D3}"/>
    <pc:docChg chg="undo custSel modSld">
      <pc:chgData name="Tao Zhong" userId="d717eb3d-e567-470f-b6d9-f2e4cd6e0b29" providerId="ADAL" clId="{76BF951C-D3A9-4216-9BA0-BC0C864DE9D3}" dt="2022-10-05T04:18:44.015" v="10" actId="1076"/>
      <pc:docMkLst>
        <pc:docMk/>
      </pc:docMkLst>
      <pc:sldChg chg="modSp mod">
        <pc:chgData name="Tao Zhong" userId="d717eb3d-e567-470f-b6d9-f2e4cd6e0b29" providerId="ADAL" clId="{76BF951C-D3A9-4216-9BA0-BC0C864DE9D3}" dt="2022-10-05T04:18:14.862" v="1" actId="1076"/>
        <pc:sldMkLst>
          <pc:docMk/>
          <pc:sldMk cId="926347233" sldId="256"/>
        </pc:sldMkLst>
        <pc:spChg chg="mod">
          <ac:chgData name="Tao Zhong" userId="d717eb3d-e567-470f-b6d9-f2e4cd6e0b29" providerId="ADAL" clId="{76BF951C-D3A9-4216-9BA0-BC0C864DE9D3}" dt="2022-10-05T04:18:14.862" v="1" actId="1076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76BF951C-D3A9-4216-9BA0-BC0C864DE9D3}" dt="2022-10-05T04:18:44.015" v="10" actId="1076"/>
        <pc:sldMkLst>
          <pc:docMk/>
          <pc:sldMk cId="1925541393" sldId="257"/>
        </pc:sldMkLst>
        <pc:spChg chg="mod">
          <ac:chgData name="Tao Zhong" userId="d717eb3d-e567-470f-b6d9-f2e4cd6e0b29" providerId="ADAL" clId="{76BF951C-D3A9-4216-9BA0-BC0C864DE9D3}" dt="2022-10-05T04:18:27.224" v="4"/>
          <ac:spMkLst>
            <pc:docMk/>
            <pc:sldMk cId="1925541393" sldId="257"/>
            <ac:spMk id="2" creationId="{FF027311-4260-4B27-A735-886449291FAC}"/>
          </ac:spMkLst>
        </pc:spChg>
        <pc:spChg chg="add mod">
          <ac:chgData name="Tao Zhong" userId="d717eb3d-e567-470f-b6d9-f2e4cd6e0b29" providerId="ADAL" clId="{76BF951C-D3A9-4216-9BA0-BC0C864DE9D3}" dt="2022-10-05T04:18:42.790" v="9" actId="404"/>
          <ac:spMkLst>
            <pc:docMk/>
            <pc:sldMk cId="1925541393" sldId="257"/>
            <ac:spMk id="5" creationId="{570A4287-11E7-BDD0-37EF-03ED574E47D9}"/>
          </ac:spMkLst>
        </pc:spChg>
        <pc:picChg chg="add mod">
          <ac:chgData name="Tao Zhong" userId="d717eb3d-e567-470f-b6d9-f2e4cd6e0b29" providerId="ADAL" clId="{76BF951C-D3A9-4216-9BA0-BC0C864DE9D3}" dt="2022-10-05T04:18:44.015" v="10" actId="1076"/>
          <ac:picMkLst>
            <pc:docMk/>
            <pc:sldMk cId="1925541393" sldId="257"/>
            <ac:picMk id="6" creationId="{24E9BB25-752C-95AF-EA41-45F395C7D907}"/>
          </ac:picMkLst>
        </pc:picChg>
        <pc:picChg chg="del">
          <ac:chgData name="Tao Zhong" userId="d717eb3d-e567-470f-b6d9-f2e4cd6e0b29" providerId="ADAL" clId="{76BF951C-D3A9-4216-9BA0-BC0C864DE9D3}" dt="2022-10-05T04:18:28.582" v="5" actId="478"/>
          <ac:picMkLst>
            <pc:docMk/>
            <pc:sldMk cId="1925541393" sldId="257"/>
            <ac:picMk id="7" creationId="{0D98C67D-97A0-86FC-9A67-FC957800A50B}"/>
          </ac:picMkLst>
        </pc:picChg>
      </pc:sldChg>
    </pc:docChg>
  </pc:docChgLst>
  <pc:docChgLst>
    <pc:chgData name="Tao Zhong" userId="d717eb3d-e567-470f-b6d9-f2e4cd6e0b29" providerId="ADAL" clId="{92B277FF-DACA-4D9A-A25C-F23AFF998520}"/>
    <pc:docChg chg="undo custSel delSld modSld modSection">
      <pc:chgData name="Tao Zhong" userId="d717eb3d-e567-470f-b6d9-f2e4cd6e0b29" providerId="ADAL" clId="{92B277FF-DACA-4D9A-A25C-F23AFF998520}" dt="2022-10-05T12:50:29.618" v="78" actId="14100"/>
      <pc:docMkLst>
        <pc:docMk/>
      </pc:docMkLst>
      <pc:sldChg chg="modSp mod">
        <pc:chgData name="Tao Zhong" userId="d717eb3d-e567-470f-b6d9-f2e4cd6e0b29" providerId="ADAL" clId="{92B277FF-DACA-4D9A-A25C-F23AFF998520}" dt="2022-10-05T12:41:42.297" v="2" actId="404"/>
        <pc:sldMkLst>
          <pc:docMk/>
          <pc:sldMk cId="926347233" sldId="256"/>
        </pc:sldMkLst>
        <pc:spChg chg="mod">
          <ac:chgData name="Tao Zhong" userId="d717eb3d-e567-470f-b6d9-f2e4cd6e0b29" providerId="ADAL" clId="{92B277FF-DACA-4D9A-A25C-F23AFF998520}" dt="2022-10-05T12:41:42.297" v="2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 modAnim">
        <pc:chgData name="Tao Zhong" userId="d717eb3d-e567-470f-b6d9-f2e4cd6e0b29" providerId="ADAL" clId="{92B277FF-DACA-4D9A-A25C-F23AFF998520}" dt="2022-10-05T12:44:30.521" v="40" actId="1076"/>
        <pc:sldMkLst>
          <pc:docMk/>
          <pc:sldMk cId="1925541393" sldId="257"/>
        </pc:sldMkLst>
        <pc:spChg chg="mod">
          <ac:chgData name="Tao Zhong" userId="d717eb3d-e567-470f-b6d9-f2e4cd6e0b29" providerId="ADAL" clId="{92B277FF-DACA-4D9A-A25C-F23AFF998520}" dt="2022-10-05T12:41:56.578" v="6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92B277FF-DACA-4D9A-A25C-F23AFF998520}" dt="2022-10-05T12:41:56.548" v="4"/>
          <ac:spMkLst>
            <pc:docMk/>
            <pc:sldMk cId="1925541393" sldId="257"/>
            <ac:spMk id="4" creationId="{7E003C79-AD66-879C-3D6C-62598413611A}"/>
          </ac:spMkLst>
        </pc:spChg>
        <pc:spChg chg="del mod">
          <ac:chgData name="Tao Zhong" userId="d717eb3d-e567-470f-b6d9-f2e4cd6e0b29" providerId="ADAL" clId="{92B277FF-DACA-4D9A-A25C-F23AFF998520}" dt="2022-10-05T12:42:11.847" v="9"/>
          <ac:spMkLst>
            <pc:docMk/>
            <pc:sldMk cId="1925541393" sldId="257"/>
            <ac:spMk id="5" creationId="{570A4287-11E7-BDD0-37EF-03ED574E47D9}"/>
          </ac:spMkLst>
        </pc:spChg>
        <pc:spChg chg="add del mod">
          <ac:chgData name="Tao Zhong" userId="d717eb3d-e567-470f-b6d9-f2e4cd6e0b29" providerId="ADAL" clId="{92B277FF-DACA-4D9A-A25C-F23AFF998520}" dt="2022-10-05T12:43:50.046" v="28" actId="478"/>
          <ac:spMkLst>
            <pc:docMk/>
            <pc:sldMk cId="1925541393" sldId="257"/>
            <ac:spMk id="11" creationId="{3A7E87CB-8F1B-B608-6CCB-8C44AA0906D1}"/>
          </ac:spMkLst>
        </pc:spChg>
        <pc:spChg chg="add mod">
          <ac:chgData name="Tao Zhong" userId="d717eb3d-e567-470f-b6d9-f2e4cd6e0b29" providerId="ADAL" clId="{92B277FF-DACA-4D9A-A25C-F23AFF998520}" dt="2022-10-05T12:44:02.357" v="32"/>
          <ac:spMkLst>
            <pc:docMk/>
            <pc:sldMk cId="1925541393" sldId="257"/>
            <ac:spMk id="13" creationId="{D32CE8B0-A96E-C2A4-2DC9-6F871245F9C0}"/>
          </ac:spMkLst>
        </pc:spChg>
        <pc:picChg chg="add del mod">
          <ac:chgData name="Tao Zhong" userId="d717eb3d-e567-470f-b6d9-f2e4cd6e0b29" providerId="ADAL" clId="{92B277FF-DACA-4D9A-A25C-F23AFF998520}" dt="2022-10-05T12:44:00.839" v="31" actId="478"/>
          <ac:picMkLst>
            <pc:docMk/>
            <pc:sldMk cId="1925541393" sldId="257"/>
            <ac:picMk id="7" creationId="{5008E874-5955-B5C3-1575-49297CC7C733}"/>
          </ac:picMkLst>
        </pc:picChg>
        <pc:picChg chg="add mod">
          <ac:chgData name="Tao Zhong" userId="d717eb3d-e567-470f-b6d9-f2e4cd6e0b29" providerId="ADAL" clId="{92B277FF-DACA-4D9A-A25C-F23AFF998520}" dt="2022-10-05T12:44:24.900" v="39" actId="1076"/>
          <ac:picMkLst>
            <pc:docMk/>
            <pc:sldMk cId="1925541393" sldId="257"/>
            <ac:picMk id="9" creationId="{CD6BE439-32C9-53B7-D8DF-3ED67FDB5298}"/>
          </ac:picMkLst>
        </pc:picChg>
        <pc:picChg chg="add mod">
          <ac:chgData name="Tao Zhong" userId="d717eb3d-e567-470f-b6d9-f2e4cd6e0b29" providerId="ADAL" clId="{92B277FF-DACA-4D9A-A25C-F23AFF998520}" dt="2022-10-05T12:44:30.521" v="40" actId="1076"/>
          <ac:picMkLst>
            <pc:docMk/>
            <pc:sldMk cId="1925541393" sldId="257"/>
            <ac:picMk id="15" creationId="{000F0270-59BA-3F1B-79AD-B0373D2D6FB0}"/>
          </ac:picMkLst>
        </pc:picChg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1176170547" sldId="258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1779644347" sldId="263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555463623" sldId="264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4250188073" sldId="266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2233925527" sldId="272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198983301" sldId="275"/>
        </pc:sldMkLst>
      </pc:sldChg>
      <pc:sldChg chg="addSp delSp modSp mod">
        <pc:chgData name="Tao Zhong" userId="d717eb3d-e567-470f-b6d9-f2e4cd6e0b29" providerId="ADAL" clId="{92B277FF-DACA-4D9A-A25C-F23AFF998520}" dt="2022-10-05T12:48:28.239" v="51" actId="1076"/>
        <pc:sldMkLst>
          <pc:docMk/>
          <pc:sldMk cId="2054538767" sldId="277"/>
        </pc:sldMkLst>
        <pc:spChg chg="mod">
          <ac:chgData name="Tao Zhong" userId="d717eb3d-e567-470f-b6d9-f2e4cd6e0b29" providerId="ADAL" clId="{92B277FF-DACA-4D9A-A25C-F23AFF998520}" dt="2022-10-05T12:44:50.093" v="44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92B277FF-DACA-4D9A-A25C-F23AFF998520}" dt="2022-10-05T12:44:50.093" v="42"/>
          <ac:spMkLst>
            <pc:docMk/>
            <pc:sldMk cId="2054538767" sldId="277"/>
            <ac:spMk id="4" creationId="{932D46A4-C6F7-B258-5273-2FA4254F19C4}"/>
          </ac:spMkLst>
        </pc:spChg>
        <pc:spChg chg="add del mod">
          <ac:chgData name="Tao Zhong" userId="d717eb3d-e567-470f-b6d9-f2e4cd6e0b29" providerId="ADAL" clId="{92B277FF-DACA-4D9A-A25C-F23AFF998520}" dt="2022-10-05T12:48:23.575" v="46"/>
          <ac:spMkLst>
            <pc:docMk/>
            <pc:sldMk cId="2054538767" sldId="277"/>
            <ac:spMk id="6" creationId="{471A04D6-CEE3-08A7-6DAB-64FA4B3F6071}"/>
          </ac:spMkLst>
        </pc:spChg>
        <pc:picChg chg="del">
          <ac:chgData name="Tao Zhong" userId="d717eb3d-e567-470f-b6d9-f2e4cd6e0b29" providerId="ADAL" clId="{92B277FF-DACA-4D9A-A25C-F23AFF998520}" dt="2022-10-05T12:44:51.301" v="45" actId="478"/>
          <ac:picMkLst>
            <pc:docMk/>
            <pc:sldMk cId="2054538767" sldId="277"/>
            <ac:picMk id="8" creationId="{CC958B40-2E54-48E6-761A-58124326994A}"/>
          </ac:picMkLst>
        </pc:picChg>
        <pc:picChg chg="add mod">
          <ac:chgData name="Tao Zhong" userId="d717eb3d-e567-470f-b6d9-f2e4cd6e0b29" providerId="ADAL" clId="{92B277FF-DACA-4D9A-A25C-F23AFF998520}" dt="2022-10-05T12:48:28.239" v="51" actId="1076"/>
          <ac:picMkLst>
            <pc:docMk/>
            <pc:sldMk cId="2054538767" sldId="277"/>
            <ac:picMk id="9" creationId="{520BCC27-27A3-0E8A-DBEC-BE23FCC5932A}"/>
          </ac:picMkLst>
        </pc:picChg>
      </pc:sldChg>
      <pc:sldChg chg="addSp delSp modSp mod modNotesTx">
        <pc:chgData name="Tao Zhong" userId="d717eb3d-e567-470f-b6d9-f2e4cd6e0b29" providerId="ADAL" clId="{92B277FF-DACA-4D9A-A25C-F23AFF998520}" dt="2022-10-05T12:50:29.618" v="78" actId="14100"/>
        <pc:sldMkLst>
          <pc:docMk/>
          <pc:sldMk cId="2732549869" sldId="278"/>
        </pc:sldMkLst>
        <pc:spChg chg="mod">
          <ac:chgData name="Tao Zhong" userId="d717eb3d-e567-470f-b6d9-f2e4cd6e0b29" providerId="ADAL" clId="{92B277FF-DACA-4D9A-A25C-F23AFF998520}" dt="2022-10-05T12:49:01.006" v="55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92B277FF-DACA-4D9A-A25C-F23AFF998520}" dt="2022-10-05T12:49:00.989" v="53"/>
          <ac:spMkLst>
            <pc:docMk/>
            <pc:sldMk cId="2732549869" sldId="278"/>
            <ac:spMk id="4" creationId="{70E05EE2-93D0-FD50-62F9-8FAF190F81DD}"/>
          </ac:spMkLst>
        </pc:spChg>
        <pc:spChg chg="mod">
          <ac:chgData name="Tao Zhong" userId="d717eb3d-e567-470f-b6d9-f2e4cd6e0b29" providerId="ADAL" clId="{92B277FF-DACA-4D9A-A25C-F23AFF998520}" dt="2022-10-05T12:50:29.618" v="78" actId="14100"/>
          <ac:spMkLst>
            <pc:docMk/>
            <pc:sldMk cId="2732549869" sldId="278"/>
            <ac:spMk id="6" creationId="{C0AD1A19-DD83-EF1E-8C3E-30D5EBB3DA04}"/>
          </ac:spMkLst>
        </pc:spChg>
        <pc:picChg chg="del">
          <ac:chgData name="Tao Zhong" userId="d717eb3d-e567-470f-b6d9-f2e4cd6e0b29" providerId="ADAL" clId="{92B277FF-DACA-4D9A-A25C-F23AFF998520}" dt="2022-10-05T12:49:02.474" v="56" actId="478"/>
          <ac:picMkLst>
            <pc:docMk/>
            <pc:sldMk cId="2732549869" sldId="278"/>
            <ac:picMk id="10" creationId="{56B225B9-B59E-73FE-1A46-9674C6630941}"/>
          </ac:picMkLst>
        </pc:picChg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1417180166" sldId="279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2804727550" sldId="280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2634150810" sldId="281"/>
        </pc:sldMkLst>
      </pc:sldChg>
      <pc:sldChg chg="del">
        <pc:chgData name="Tao Zhong" userId="d717eb3d-e567-470f-b6d9-f2e4cd6e0b29" providerId="ADAL" clId="{92B277FF-DACA-4D9A-A25C-F23AFF998520}" dt="2022-10-05T12:49:06.248" v="57" actId="47"/>
        <pc:sldMkLst>
          <pc:docMk/>
          <pc:sldMk cId="1856006415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48CB8-0AC8-4874-B771-9C50AEAC4F65}" type="datetime1">
              <a:rPr lang="zh-CN" altLang="en-US" smtClean="0"/>
              <a:t>2022/10/5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altLang="zh-CN"/>
              <a:t>dd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8815B-0489-4528-9CD4-BE03A0B3389A}" type="datetime1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A03D7-1B9A-2051-9329-939701A8FE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B005-752C-E984-7279-1414E5A81D3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7DF4B64-ABC9-41B8-B090-32B0C1761FF5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89F0-482B-E8C2-2C74-6274EB3595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89F28-31F1-86F2-79CF-8B1A34F177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D15E015-B6A3-47AF-ADB5-FDA4A1D51AB1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AB18-C46C-FB04-BC55-DD6F85D24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F99EB-E0F0-B2E3-79E7-2EB30D7270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7A4932-913B-4A65-8E81-B34267B59A07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EE632-4F53-F4B0-BEC4-5409B0AFD3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DC81E-BDB4-7E1A-E791-BD567BA096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8279F2-5906-4B6B-8E6E-2D2B034DFF90}" type="datetime1">
              <a:rPr lang="zh-CN" altLang="en-US" smtClean="0"/>
              <a:t>2022/10/5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33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6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9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226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81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1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8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18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9841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5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6245" y="2318657"/>
            <a:ext cx="8825658" cy="1381038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b="1" dirty="0"/>
              <a:t>技术栈过于复杂，修不完的 </a:t>
            </a:r>
            <a:r>
              <a:rPr lang="en-US" altLang="zh-CN" sz="3200" b="1" dirty="0"/>
              <a:t>CVEs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我遇到的困难 </a:t>
            </a:r>
            <a:r>
              <a:rPr lang="en-US" altLang="zh-CN" dirty="0"/>
              <a:t>&amp; </a:t>
            </a:r>
            <a:r>
              <a:rPr lang="zh-CN" altLang="en-US" dirty="0"/>
              <a:t>苦恼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4B8BA1-5643-BE13-E235-D15C3EB8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D6BE439-32C9-53B7-D8DF-3ED67FDB5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35" y="37441"/>
            <a:ext cx="6790644" cy="214783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32CE8B0-A96E-C2A4-2DC9-6F871245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endParaRPr lang="en-GB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000F0270-59BA-3F1B-79AD-B0373D2D6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07" y="2384384"/>
            <a:ext cx="8207829" cy="433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FE719-8109-49D2-0C3B-CB677BF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  <p:pic>
        <p:nvPicPr>
          <p:cNvPr id="9" name="Content Placeholder 8" descr="Text&#10;&#10;Description automatically generated with low confidence">
            <a:extLst>
              <a:ext uri="{FF2B5EF4-FFF2-40B4-BE49-F238E27FC236}">
                <a16:creationId xmlns:a16="http://schemas.microsoft.com/office/drawing/2014/main" id="{520BCC27-27A3-0E8A-DBEC-BE23FCC59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21" y="1773351"/>
            <a:ext cx="8390265" cy="4719524"/>
          </a:xfrm>
        </p:spPr>
      </p:pic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经验教训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9A962-5948-7637-0819-BAA6A31E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D1A19-DD83-EF1E-8C3E-30D5EBB3D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820400" cy="416052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尽量保持单一的技术栈，方便各个团队之间分析修复 </a:t>
            </a:r>
            <a:r>
              <a:rPr lang="en-US" altLang="zh-CN" dirty="0"/>
              <a:t>CVEs </a:t>
            </a:r>
            <a:r>
              <a:rPr lang="zh-CN" altLang="en-US" dirty="0"/>
              <a:t>的经验。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更多的技术栈，代表着更多的 </a:t>
            </a:r>
            <a:r>
              <a:rPr lang="en-US" altLang="zh-CN" dirty="0"/>
              <a:t>CVEs </a:t>
            </a:r>
            <a:r>
              <a:rPr lang="zh-CN" altLang="en-US" dirty="0"/>
              <a:t>需要修复。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选用新技术新语言时需谨慎。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尽量用开源软件</a:t>
            </a:r>
          </a:p>
        </p:txBody>
      </p:sp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1144</TotalTime>
  <Words>113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Arial</vt:lpstr>
      <vt:lpstr>Calibri</vt:lpstr>
      <vt:lpstr>Century Gothic</vt:lpstr>
      <vt:lpstr>Elephant</vt:lpstr>
      <vt:lpstr>Brush</vt:lpstr>
      <vt:lpstr>技术栈过于复杂，修不完的 CVEs</vt:lpstr>
      <vt:lpstr>我遇到的困难 &amp; 苦恼</vt:lpstr>
      <vt:lpstr>遇到的问题</vt:lpstr>
      <vt:lpstr>经验教训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2022-10-05T12:50:30Z</dcterms:modified>
</cp:coreProperties>
</file>