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4"/>
  </p:notesMasterIdLst>
  <p:sldIdLst>
    <p:sldId id="269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95638C-FAFC-472E-A1DE-A5FBCFCFA284}">
          <p14:sldIdLst>
            <p14:sldId id="269"/>
            <p14:sldId id="25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fault Section" id="{06305F9D-9BD6-42AC-96FC-C47007FA3E58}">
          <p14:sldIdLst/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EFF87-A34A-4AB2-B836-4B24C27930FC}" v="54" dt="2022-10-05T04:15:28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85" autoAdjust="0"/>
  </p:normalViewPr>
  <p:slideViewPr>
    <p:cSldViewPr snapToGrid="0">
      <p:cViewPr varScale="1">
        <p:scale>
          <a:sx n="57" d="100"/>
          <a:sy n="57" d="100"/>
        </p:scale>
        <p:origin x="16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" userId="d717eb3d-e567-470f-b6d9-f2e4cd6e0b29" providerId="ADAL" clId="{CCD0B640-C33F-4F2E-80EB-AB08A6A1F417}"/>
    <pc:docChg chg="delSld modSld modSection">
      <pc:chgData name="Tao" userId="d717eb3d-e567-470f-b6d9-f2e4cd6e0b29" providerId="ADAL" clId="{CCD0B640-C33F-4F2E-80EB-AB08A6A1F417}" dt="2021-05-04T05:15:46.622" v="9" actId="20577"/>
      <pc:docMkLst>
        <pc:docMk/>
      </pc:docMkLst>
      <pc:sldChg chg="modSp mod">
        <pc:chgData name="Tao" userId="d717eb3d-e567-470f-b6d9-f2e4cd6e0b29" providerId="ADAL" clId="{CCD0B640-C33F-4F2E-80EB-AB08A6A1F417}" dt="2021-05-04T05:15:46.622" v="9" actId="20577"/>
        <pc:sldMkLst>
          <pc:docMk/>
          <pc:sldMk cId="1391813615" sldId="258"/>
        </pc:sldMkLst>
        <pc:spChg chg="mod">
          <ac:chgData name="Tao" userId="d717eb3d-e567-470f-b6d9-f2e4cd6e0b29" providerId="ADAL" clId="{CCD0B640-C33F-4F2E-80EB-AB08A6A1F417}" dt="2021-05-04T05:15:46.622" v="9" actId="20577"/>
          <ac:spMkLst>
            <pc:docMk/>
            <pc:sldMk cId="1391813615" sldId="258"/>
            <ac:spMk id="2" creationId="{FF027311-4260-4B27-A735-886449291FAC}"/>
          </ac:spMkLst>
        </pc:spChg>
      </pc:sldChg>
      <pc:sldChg chg="del">
        <pc:chgData name="Tao" userId="d717eb3d-e567-470f-b6d9-f2e4cd6e0b29" providerId="ADAL" clId="{CCD0B640-C33F-4F2E-80EB-AB08A6A1F417}" dt="2021-05-04T05:15:31.284" v="3" actId="47"/>
        <pc:sldMkLst>
          <pc:docMk/>
          <pc:sldMk cId="1741989976" sldId="265"/>
        </pc:sldMkLst>
      </pc:sldChg>
      <pc:sldChg chg="modSp mod">
        <pc:chgData name="Tao" userId="d717eb3d-e567-470f-b6d9-f2e4cd6e0b29" providerId="ADAL" clId="{CCD0B640-C33F-4F2E-80EB-AB08A6A1F417}" dt="2021-05-04T05:15:39.334" v="6" actId="20577"/>
        <pc:sldMkLst>
          <pc:docMk/>
          <pc:sldMk cId="1626090801" sldId="266"/>
        </pc:sldMkLst>
        <pc:spChg chg="mod">
          <ac:chgData name="Tao" userId="d717eb3d-e567-470f-b6d9-f2e4cd6e0b29" providerId="ADAL" clId="{CCD0B640-C33F-4F2E-80EB-AB08A6A1F417}" dt="2021-05-04T05:15:39.334" v="6" actId="20577"/>
          <ac:spMkLst>
            <pc:docMk/>
            <pc:sldMk cId="1626090801" sldId="266"/>
            <ac:spMk id="2" creationId="{FF027311-4260-4B27-A735-886449291FAC}"/>
          </ac:spMkLst>
        </pc:spChg>
      </pc:sldChg>
      <pc:sldChg chg="modSp mod">
        <pc:chgData name="Tao" userId="d717eb3d-e567-470f-b6d9-f2e4cd6e0b29" providerId="ADAL" clId="{CCD0B640-C33F-4F2E-80EB-AB08A6A1F417}" dt="2021-05-04T05:15:13.071" v="2" actId="20577"/>
        <pc:sldMkLst>
          <pc:docMk/>
          <pc:sldMk cId="3717133629" sldId="268"/>
        </pc:sldMkLst>
        <pc:spChg chg="mod">
          <ac:chgData name="Tao" userId="d717eb3d-e567-470f-b6d9-f2e4cd6e0b29" providerId="ADAL" clId="{CCD0B640-C33F-4F2E-80EB-AB08A6A1F417}" dt="2021-05-04T05:15:13.071" v="2" actId="20577"/>
          <ac:spMkLst>
            <pc:docMk/>
            <pc:sldMk cId="3717133629" sldId="268"/>
            <ac:spMk id="2" creationId="{186FDBEB-D9F5-4A7E-BD38-ABD7EDE763BB}"/>
          </ac:spMkLst>
        </pc:spChg>
      </pc:sldChg>
    </pc:docChg>
  </pc:docChgLst>
  <pc:docChgLst>
    <pc:chgData name="Tao" userId="d717eb3d-e567-470f-b6d9-f2e4cd6e0b29" providerId="ADAL" clId="{C9944174-5E75-4BAE-B268-CD2576B0EE0D}"/>
    <pc:docChg chg="modSld">
      <pc:chgData name="Tao" userId="d717eb3d-e567-470f-b6d9-f2e4cd6e0b29" providerId="ADAL" clId="{C9944174-5E75-4BAE-B268-CD2576B0EE0D}" dt="2021-05-04T03:57:42.993" v="145" actId="20577"/>
      <pc:docMkLst>
        <pc:docMk/>
      </pc:docMkLst>
      <pc:sldChg chg="modNotesTx">
        <pc:chgData name="Tao" userId="d717eb3d-e567-470f-b6d9-f2e4cd6e0b29" providerId="ADAL" clId="{C9944174-5E75-4BAE-B268-CD2576B0EE0D}" dt="2021-05-04T03:57:42.993" v="145" actId="20577"/>
        <pc:sldMkLst>
          <pc:docMk/>
          <pc:sldMk cId="2038923562" sldId="261"/>
        </pc:sldMkLst>
      </pc:sldChg>
      <pc:sldChg chg="modSp mod">
        <pc:chgData name="Tao" userId="d717eb3d-e567-470f-b6d9-f2e4cd6e0b29" providerId="ADAL" clId="{C9944174-5E75-4BAE-B268-CD2576B0EE0D}" dt="2021-04-18T06:39:23.013" v="144" actId="20577"/>
        <pc:sldMkLst>
          <pc:docMk/>
          <pc:sldMk cId="3717133629" sldId="268"/>
        </pc:sldMkLst>
        <pc:spChg chg="mod">
          <ac:chgData name="Tao" userId="d717eb3d-e567-470f-b6d9-f2e4cd6e0b29" providerId="ADAL" clId="{C9944174-5E75-4BAE-B268-CD2576B0EE0D}" dt="2021-04-18T06:34:32.773" v="37" actId="1076"/>
          <ac:spMkLst>
            <pc:docMk/>
            <pc:sldMk cId="3717133629" sldId="268"/>
            <ac:spMk id="2" creationId="{186FDBEB-D9F5-4A7E-BD38-ABD7EDE763BB}"/>
          </ac:spMkLst>
        </pc:spChg>
        <pc:spChg chg="mod">
          <ac:chgData name="Tao" userId="d717eb3d-e567-470f-b6d9-f2e4cd6e0b29" providerId="ADAL" clId="{C9944174-5E75-4BAE-B268-CD2576B0EE0D}" dt="2021-04-18T06:39:23.013" v="144" actId="20577"/>
          <ac:spMkLst>
            <pc:docMk/>
            <pc:sldMk cId="3717133629" sldId="268"/>
            <ac:spMk id="3" creationId="{DEBFE1DC-9C6F-48D1-8DBE-CBE1B78A2CD2}"/>
          </ac:spMkLst>
        </pc:spChg>
      </pc:sldChg>
    </pc:docChg>
  </pc:docChgLst>
  <pc:docChgLst>
    <pc:chgData name="Tao" userId="d717eb3d-e567-470f-b6d9-f2e4cd6e0b29" providerId="ADAL" clId="{34283EB4-29C8-401B-8236-EDE2586FFF51}"/>
    <pc:docChg chg="modMainMaster">
      <pc:chgData name="Tao" userId="d717eb3d-e567-470f-b6d9-f2e4cd6e0b29" providerId="ADAL" clId="{34283EB4-29C8-401B-8236-EDE2586FFF51}" dt="2021-02-07T15:35:47.652" v="8" actId="1076"/>
      <pc:docMkLst>
        <pc:docMk/>
      </pc:docMkLst>
      <pc:sldMasterChg chg="addSp modSp mod">
        <pc:chgData name="Tao" userId="d717eb3d-e567-470f-b6d9-f2e4cd6e0b29" providerId="ADAL" clId="{34283EB4-29C8-401B-8236-EDE2586FFF51}" dt="2021-02-07T15:35:47.652" v="8" actId="1076"/>
        <pc:sldMasterMkLst>
          <pc:docMk/>
          <pc:sldMasterMk cId="2250269941" sldId="2147483658"/>
        </pc:sldMasterMkLst>
        <pc:picChg chg="add mod">
          <ac:chgData name="Tao" userId="d717eb3d-e567-470f-b6d9-f2e4cd6e0b29" providerId="ADAL" clId="{34283EB4-29C8-401B-8236-EDE2586FFF51}" dt="2021-02-07T15:35:47.652" v="8" actId="1076"/>
          <ac:picMkLst>
            <pc:docMk/>
            <pc:sldMasterMk cId="2250269941" sldId="2147483658"/>
            <ac:picMk id="10" creationId="{A888C006-3405-4BFA-B0BB-7B91741FD9FE}"/>
          </ac:picMkLst>
        </pc:picChg>
      </pc:sldMasterChg>
    </pc:docChg>
  </pc:docChgLst>
  <pc:docChgLst>
    <pc:chgData name="Tao Zhong" userId="d717eb3d-e567-470f-b6d9-f2e4cd6e0b29" providerId="ADAL" clId="{23BEFF87-A34A-4AB2-B836-4B24C27930FC}"/>
    <pc:docChg chg="undo custSel addSld delSld modSld modMainMaster modSection">
      <pc:chgData name="Tao Zhong" userId="d717eb3d-e567-470f-b6d9-f2e4cd6e0b29" providerId="ADAL" clId="{23BEFF87-A34A-4AB2-B836-4B24C27930FC}" dt="2022-10-05T04:16:56.725" v="449" actId="20577"/>
      <pc:docMkLst>
        <pc:docMk/>
      </pc:docMkLst>
      <pc:sldChg chg="addSp delSp modSp mod modNotesTx">
        <pc:chgData name="Tao Zhong" userId="d717eb3d-e567-470f-b6d9-f2e4cd6e0b29" providerId="ADAL" clId="{23BEFF87-A34A-4AB2-B836-4B24C27930FC}" dt="2022-10-05T04:15:44.645" v="415" actId="20577"/>
        <pc:sldMkLst>
          <pc:docMk/>
          <pc:sldMk cId="1925541393" sldId="257"/>
        </pc:sldMkLst>
        <pc:spChg chg="mod">
          <ac:chgData name="Tao Zhong" userId="d717eb3d-e567-470f-b6d9-f2e4cd6e0b29" providerId="ADAL" clId="{23BEFF87-A34A-4AB2-B836-4B24C27930FC}" dt="2022-10-04T16:29:26.382" v="9" actId="20577"/>
          <ac:spMkLst>
            <pc:docMk/>
            <pc:sldMk cId="1925541393" sldId="257"/>
            <ac:spMk id="2" creationId="{FF027311-4260-4B27-A735-886449291FAC}"/>
          </ac:spMkLst>
        </pc:spChg>
        <pc:spChg chg="del">
          <ac:chgData name="Tao Zhong" userId="d717eb3d-e567-470f-b6d9-f2e4cd6e0b29" providerId="ADAL" clId="{23BEFF87-A34A-4AB2-B836-4B24C27930FC}" dt="2022-10-04T16:31:54.774" v="39" actId="478"/>
          <ac:spMkLst>
            <pc:docMk/>
            <pc:sldMk cId="1925541393" sldId="257"/>
            <ac:spMk id="3" creationId="{340FE1FB-5DB2-E899-3735-2FC2C98089DD}"/>
          </ac:spMkLst>
        </pc:spChg>
        <pc:spChg chg="mod">
          <ac:chgData name="Tao Zhong" userId="d717eb3d-e567-470f-b6d9-f2e4cd6e0b29" providerId="ADAL" clId="{23BEFF87-A34A-4AB2-B836-4B24C27930FC}" dt="2022-10-04T16:29:40.311" v="17" actId="962"/>
          <ac:spMkLst>
            <pc:docMk/>
            <pc:sldMk cId="1925541393" sldId="257"/>
            <ac:spMk id="4" creationId="{C2742B49-8C1A-CF6E-B3F8-2E26B8503F42}"/>
          </ac:spMkLst>
        </pc:spChg>
        <pc:spChg chg="mod">
          <ac:chgData name="Tao Zhong" userId="d717eb3d-e567-470f-b6d9-f2e4cd6e0b29" providerId="ADAL" clId="{23BEFF87-A34A-4AB2-B836-4B24C27930FC}" dt="2022-10-05T04:15:44.645" v="415" actId="20577"/>
          <ac:spMkLst>
            <pc:docMk/>
            <pc:sldMk cId="1925541393" sldId="257"/>
            <ac:spMk id="7" creationId="{69B0DB1E-06AE-1576-D924-9616C79D1CB8}"/>
          </ac:spMkLst>
        </pc:spChg>
        <pc:picChg chg="add mod">
          <ac:chgData name="Tao Zhong" userId="d717eb3d-e567-470f-b6d9-f2e4cd6e0b29" providerId="ADAL" clId="{23BEFF87-A34A-4AB2-B836-4B24C27930FC}" dt="2022-10-04T16:29:53.325" v="24" actId="1076"/>
          <ac:picMkLst>
            <pc:docMk/>
            <pc:sldMk cId="1925541393" sldId="257"/>
            <ac:picMk id="6" creationId="{4C6CFF71-EF99-E60D-8D68-A55CF65993EA}"/>
          </ac:picMkLst>
        </pc:picChg>
      </pc:sldChg>
      <pc:sldChg chg="del">
        <pc:chgData name="Tao Zhong" userId="d717eb3d-e567-470f-b6d9-f2e4cd6e0b29" providerId="ADAL" clId="{23BEFF87-A34A-4AB2-B836-4B24C27930FC}" dt="2022-10-04T16:31:59.988" v="40" actId="47"/>
        <pc:sldMkLst>
          <pc:docMk/>
          <pc:sldMk cId="4088766548" sldId="260"/>
        </pc:sldMkLst>
      </pc:sldChg>
      <pc:sldChg chg="del">
        <pc:chgData name="Tao Zhong" userId="d717eb3d-e567-470f-b6d9-f2e4cd6e0b29" providerId="ADAL" clId="{23BEFF87-A34A-4AB2-B836-4B24C27930FC}" dt="2022-10-04T16:31:59.988" v="40" actId="47"/>
        <pc:sldMkLst>
          <pc:docMk/>
          <pc:sldMk cId="2038923562" sldId="261"/>
        </pc:sldMkLst>
      </pc:sldChg>
      <pc:sldChg chg="del">
        <pc:chgData name="Tao Zhong" userId="d717eb3d-e567-470f-b6d9-f2e4cd6e0b29" providerId="ADAL" clId="{23BEFF87-A34A-4AB2-B836-4B24C27930FC}" dt="2022-10-04T16:31:59.988" v="40" actId="47"/>
        <pc:sldMkLst>
          <pc:docMk/>
          <pc:sldMk cId="3110647612" sldId="262"/>
        </pc:sldMkLst>
      </pc:sldChg>
      <pc:sldChg chg="del">
        <pc:chgData name="Tao Zhong" userId="d717eb3d-e567-470f-b6d9-f2e4cd6e0b29" providerId="ADAL" clId="{23BEFF87-A34A-4AB2-B836-4B24C27930FC}" dt="2022-10-04T16:31:59.988" v="40" actId="47"/>
        <pc:sldMkLst>
          <pc:docMk/>
          <pc:sldMk cId="2680020521" sldId="263"/>
        </pc:sldMkLst>
      </pc:sldChg>
      <pc:sldChg chg="modSp mod modNotesTx">
        <pc:chgData name="Tao Zhong" userId="d717eb3d-e567-470f-b6d9-f2e4cd6e0b29" providerId="ADAL" clId="{23BEFF87-A34A-4AB2-B836-4B24C27930FC}" dt="2022-10-04T16:29:03.743" v="6" actId="1076"/>
        <pc:sldMkLst>
          <pc:docMk/>
          <pc:sldMk cId="1039602813" sldId="269"/>
        </pc:sldMkLst>
        <pc:spChg chg="mod">
          <ac:chgData name="Tao Zhong" userId="d717eb3d-e567-470f-b6d9-f2e4cd6e0b29" providerId="ADAL" clId="{23BEFF87-A34A-4AB2-B836-4B24C27930FC}" dt="2022-10-04T16:29:03.743" v="6" actId="1076"/>
          <ac:spMkLst>
            <pc:docMk/>
            <pc:sldMk cId="1039602813" sldId="269"/>
            <ac:spMk id="2" creationId="{186FDBEB-D9F5-4A7E-BD38-ABD7EDE763BB}"/>
          </ac:spMkLst>
        </pc:spChg>
      </pc:sldChg>
      <pc:sldChg chg="delSp del mod">
        <pc:chgData name="Tao Zhong" userId="d717eb3d-e567-470f-b6d9-f2e4cd6e0b29" providerId="ADAL" clId="{23BEFF87-A34A-4AB2-B836-4B24C27930FC}" dt="2022-10-04T16:31:59.988" v="40" actId="47"/>
        <pc:sldMkLst>
          <pc:docMk/>
          <pc:sldMk cId="141447546" sldId="270"/>
        </pc:sldMkLst>
        <pc:spChg chg="del">
          <ac:chgData name="Tao Zhong" userId="d717eb3d-e567-470f-b6d9-f2e4cd6e0b29" providerId="ADAL" clId="{23BEFF87-A34A-4AB2-B836-4B24C27930FC}" dt="2022-10-04T16:31:51.887" v="38" actId="478"/>
          <ac:spMkLst>
            <pc:docMk/>
            <pc:sldMk cId="141447546" sldId="270"/>
            <ac:spMk id="3" creationId="{340FE1FB-5DB2-E899-3735-2FC2C98089DD}"/>
          </ac:spMkLst>
        </pc:spChg>
      </pc:sldChg>
      <pc:sldChg chg="modSp new mod modNotesTx">
        <pc:chgData name="Tao Zhong" userId="d717eb3d-e567-470f-b6d9-f2e4cd6e0b29" providerId="ADAL" clId="{23BEFF87-A34A-4AB2-B836-4B24C27930FC}" dt="2022-10-05T04:15:46.748" v="416" actId="20577"/>
        <pc:sldMkLst>
          <pc:docMk/>
          <pc:sldMk cId="1085855205" sldId="270"/>
        </pc:sldMkLst>
        <pc:spChg chg="mod">
          <ac:chgData name="Tao Zhong" userId="d717eb3d-e567-470f-b6d9-f2e4cd6e0b29" providerId="ADAL" clId="{23BEFF87-A34A-4AB2-B836-4B24C27930FC}" dt="2022-10-04T16:34:00.564" v="68" actId="404"/>
          <ac:spMkLst>
            <pc:docMk/>
            <pc:sldMk cId="1085855205" sldId="270"/>
            <ac:spMk id="2" creationId="{452375E4-C49A-B15E-F83D-F9791F3833BF}"/>
          </ac:spMkLst>
        </pc:spChg>
        <pc:spChg chg="mod">
          <ac:chgData name="Tao Zhong" userId="d717eb3d-e567-470f-b6d9-f2e4cd6e0b29" providerId="ADAL" clId="{23BEFF87-A34A-4AB2-B836-4B24C27930FC}" dt="2022-10-04T16:34:20.006" v="76" actId="404"/>
          <ac:spMkLst>
            <pc:docMk/>
            <pc:sldMk cId="1085855205" sldId="270"/>
            <ac:spMk id="3" creationId="{79D2C1EA-F6FF-E92B-FBAE-23BA8B2373F8}"/>
          </ac:spMkLst>
        </pc:spChg>
        <pc:spChg chg="mod">
          <ac:chgData name="Tao Zhong" userId="d717eb3d-e567-470f-b6d9-f2e4cd6e0b29" providerId="ADAL" clId="{23BEFF87-A34A-4AB2-B836-4B24C27930FC}" dt="2022-10-05T04:15:46.748" v="416" actId="20577"/>
          <ac:spMkLst>
            <pc:docMk/>
            <pc:sldMk cId="1085855205" sldId="270"/>
            <ac:spMk id="4" creationId="{3087364E-BCB9-75B4-0E6A-1C716A0D6712}"/>
          </ac:spMkLst>
        </pc:spChg>
      </pc:sldChg>
      <pc:sldChg chg="addSp delSp modSp new mod modNotesTx">
        <pc:chgData name="Tao Zhong" userId="d717eb3d-e567-470f-b6d9-f2e4cd6e0b29" providerId="ADAL" clId="{23BEFF87-A34A-4AB2-B836-4B24C27930FC}" dt="2022-10-05T04:15:57.943" v="419" actId="20577"/>
        <pc:sldMkLst>
          <pc:docMk/>
          <pc:sldMk cId="1691386087" sldId="271"/>
        </pc:sldMkLst>
        <pc:spChg chg="mod">
          <ac:chgData name="Tao Zhong" userId="d717eb3d-e567-470f-b6d9-f2e4cd6e0b29" providerId="ADAL" clId="{23BEFF87-A34A-4AB2-B836-4B24C27930FC}" dt="2022-10-04T16:34:49.152" v="125" actId="20577"/>
          <ac:spMkLst>
            <pc:docMk/>
            <pc:sldMk cId="1691386087" sldId="271"/>
            <ac:spMk id="2" creationId="{6232D37A-D47F-FCED-1DD2-1C75FC0A4EF6}"/>
          </ac:spMkLst>
        </pc:spChg>
        <pc:spChg chg="mod">
          <ac:chgData name="Tao Zhong" userId="d717eb3d-e567-470f-b6d9-f2e4cd6e0b29" providerId="ADAL" clId="{23BEFF87-A34A-4AB2-B836-4B24C27930FC}" dt="2022-10-04T16:36:05.915" v="165" actId="20577"/>
          <ac:spMkLst>
            <pc:docMk/>
            <pc:sldMk cId="1691386087" sldId="271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5:57.943" v="419" actId="20577"/>
          <ac:spMkLst>
            <pc:docMk/>
            <pc:sldMk cId="1691386087" sldId="271"/>
            <ac:spMk id="4" creationId="{E2261D00-9A2E-3468-E2D1-DD6A3860D0C8}"/>
          </ac:spMkLst>
        </pc:spChg>
        <pc:spChg chg="add del">
          <ac:chgData name="Tao Zhong" userId="d717eb3d-e567-470f-b6d9-f2e4cd6e0b29" providerId="ADAL" clId="{23BEFF87-A34A-4AB2-B836-4B24C27930FC}" dt="2022-10-04T16:35:15.432" v="128"/>
          <ac:spMkLst>
            <pc:docMk/>
            <pc:sldMk cId="1691386087" sldId="271"/>
            <ac:spMk id="5" creationId="{3CAD8A48-8E22-F959-059F-A8889B466BDC}"/>
          </ac:spMkLst>
        </pc:spChg>
        <pc:spChg chg="add del">
          <ac:chgData name="Tao Zhong" userId="d717eb3d-e567-470f-b6d9-f2e4cd6e0b29" providerId="ADAL" clId="{23BEFF87-A34A-4AB2-B836-4B24C27930FC}" dt="2022-10-04T16:35:22.929" v="132"/>
          <ac:spMkLst>
            <pc:docMk/>
            <pc:sldMk cId="1691386087" sldId="271"/>
            <ac:spMk id="6" creationId="{90257C88-4456-B1B5-2F59-C8E523E514E7}"/>
          </ac:spMkLst>
        </pc:spChg>
      </pc:sldChg>
      <pc:sldChg chg="del">
        <pc:chgData name="Tao Zhong" userId="d717eb3d-e567-470f-b6d9-f2e4cd6e0b29" providerId="ADAL" clId="{23BEFF87-A34A-4AB2-B836-4B24C27930FC}" dt="2022-10-04T16:31:59.988" v="40" actId="47"/>
        <pc:sldMkLst>
          <pc:docMk/>
          <pc:sldMk cId="3596107454" sldId="271"/>
        </pc:sldMkLst>
      </pc:sldChg>
      <pc:sldChg chg="addSp modSp add mod modAnim">
        <pc:chgData name="Tao Zhong" userId="d717eb3d-e567-470f-b6d9-f2e4cd6e0b29" providerId="ADAL" clId="{23BEFF87-A34A-4AB2-B836-4B24C27930FC}" dt="2022-10-05T04:16:00.509" v="420" actId="20577"/>
        <pc:sldMkLst>
          <pc:docMk/>
          <pc:sldMk cId="4093835382" sldId="272"/>
        </pc:sldMkLst>
        <pc:spChg chg="mod">
          <ac:chgData name="Tao Zhong" userId="d717eb3d-e567-470f-b6d9-f2e4cd6e0b29" providerId="ADAL" clId="{23BEFF87-A34A-4AB2-B836-4B24C27930FC}" dt="2022-10-04T16:36:14.859" v="167"/>
          <ac:spMkLst>
            <pc:docMk/>
            <pc:sldMk cId="4093835382" sldId="272"/>
            <ac:spMk id="2" creationId="{6232D37A-D47F-FCED-1DD2-1C75FC0A4EF6}"/>
          </ac:spMkLst>
        </pc:spChg>
        <pc:spChg chg="mod">
          <ac:chgData name="Tao Zhong" userId="d717eb3d-e567-470f-b6d9-f2e4cd6e0b29" providerId="ADAL" clId="{23BEFF87-A34A-4AB2-B836-4B24C27930FC}" dt="2022-10-04T16:36:25.636" v="169" actId="404"/>
          <ac:spMkLst>
            <pc:docMk/>
            <pc:sldMk cId="4093835382" sldId="272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6:00.509" v="420" actId="20577"/>
          <ac:spMkLst>
            <pc:docMk/>
            <pc:sldMk cId="4093835382" sldId="272"/>
            <ac:spMk id="4" creationId="{E2261D00-9A2E-3468-E2D1-DD6A3860D0C8}"/>
          </ac:spMkLst>
        </pc:spChg>
        <pc:picChg chg="add mod">
          <ac:chgData name="Tao Zhong" userId="d717eb3d-e567-470f-b6d9-f2e4cd6e0b29" providerId="ADAL" clId="{23BEFF87-A34A-4AB2-B836-4B24C27930FC}" dt="2022-10-04T16:36:42.973" v="171" actId="1076"/>
          <ac:picMkLst>
            <pc:docMk/>
            <pc:sldMk cId="4093835382" sldId="272"/>
            <ac:picMk id="6" creationId="{00EF6947-7EFD-5A68-0AEA-776FBD867FB6}"/>
          </ac:picMkLst>
        </pc:picChg>
      </pc:sldChg>
      <pc:sldChg chg="addSp delSp modSp add mod">
        <pc:chgData name="Tao Zhong" userId="d717eb3d-e567-470f-b6d9-f2e4cd6e0b29" providerId="ADAL" clId="{23BEFF87-A34A-4AB2-B836-4B24C27930FC}" dt="2022-10-05T04:16:03.911" v="421" actId="20577"/>
        <pc:sldMkLst>
          <pc:docMk/>
          <pc:sldMk cId="1147628865" sldId="273"/>
        </pc:sldMkLst>
        <pc:spChg chg="add del mod">
          <ac:chgData name="Tao Zhong" userId="d717eb3d-e567-470f-b6d9-f2e4cd6e0b29" providerId="ADAL" clId="{23BEFF87-A34A-4AB2-B836-4B24C27930FC}" dt="2022-10-04T16:36:53.863" v="176"/>
          <ac:spMkLst>
            <pc:docMk/>
            <pc:sldMk cId="1147628865" sldId="273"/>
            <ac:spMk id="2" creationId="{6232D37A-D47F-FCED-1DD2-1C75FC0A4EF6}"/>
          </ac:spMkLst>
        </pc:spChg>
        <pc:spChg chg="mod">
          <ac:chgData name="Tao Zhong" userId="d717eb3d-e567-470f-b6d9-f2e4cd6e0b29" providerId="ADAL" clId="{23BEFF87-A34A-4AB2-B836-4B24C27930FC}" dt="2022-10-05T04:16:03.911" v="421" actId="20577"/>
          <ac:spMkLst>
            <pc:docMk/>
            <pc:sldMk cId="1147628865" sldId="273"/>
            <ac:spMk id="4" creationId="{E2261D00-9A2E-3468-E2D1-DD6A3860D0C8}"/>
          </ac:spMkLst>
        </pc:spChg>
        <pc:spChg chg="add del mod">
          <ac:chgData name="Tao Zhong" userId="d717eb3d-e567-470f-b6d9-f2e4cd6e0b29" providerId="ADAL" clId="{23BEFF87-A34A-4AB2-B836-4B24C27930FC}" dt="2022-10-04T16:36:53.846" v="174"/>
          <ac:spMkLst>
            <pc:docMk/>
            <pc:sldMk cId="1147628865" sldId="273"/>
            <ac:spMk id="5" creationId="{22A8FDE1-DA69-DB13-B975-568159C5F4F1}"/>
          </ac:spMkLst>
        </pc:spChg>
        <pc:picChg chg="add mod">
          <ac:chgData name="Tao Zhong" userId="d717eb3d-e567-470f-b6d9-f2e4cd6e0b29" providerId="ADAL" clId="{23BEFF87-A34A-4AB2-B836-4B24C27930FC}" dt="2022-10-04T16:37:13.766" v="180" actId="1076"/>
          <ac:picMkLst>
            <pc:docMk/>
            <pc:sldMk cId="1147628865" sldId="273"/>
            <ac:picMk id="7" creationId="{83C94012-EB5F-1B29-4A48-7526E461B544}"/>
          </ac:picMkLst>
        </pc:picChg>
      </pc:sldChg>
      <pc:sldChg chg="addSp delSp modSp add mod modNotesTx">
        <pc:chgData name="Tao Zhong" userId="d717eb3d-e567-470f-b6d9-f2e4cd6e0b29" providerId="ADAL" clId="{23BEFF87-A34A-4AB2-B836-4B24C27930FC}" dt="2022-10-05T04:16:07.333" v="422" actId="20577"/>
        <pc:sldMkLst>
          <pc:docMk/>
          <pc:sldMk cId="148953003" sldId="274"/>
        </pc:sldMkLst>
        <pc:spChg chg="add del mod">
          <ac:chgData name="Tao Zhong" userId="d717eb3d-e567-470f-b6d9-f2e4cd6e0b29" providerId="ADAL" clId="{23BEFF87-A34A-4AB2-B836-4B24C27930FC}" dt="2022-10-04T16:37:22.026" v="184"/>
          <ac:spMkLst>
            <pc:docMk/>
            <pc:sldMk cId="148953003" sldId="274"/>
            <ac:spMk id="2" creationId="{6232D37A-D47F-FCED-1DD2-1C75FC0A4EF6}"/>
          </ac:spMkLst>
        </pc:spChg>
        <pc:spChg chg="mod">
          <ac:chgData name="Tao Zhong" userId="d717eb3d-e567-470f-b6d9-f2e4cd6e0b29" providerId="ADAL" clId="{23BEFF87-A34A-4AB2-B836-4B24C27930FC}" dt="2022-10-04T16:37:41.189" v="191" actId="948"/>
          <ac:spMkLst>
            <pc:docMk/>
            <pc:sldMk cId="148953003" sldId="274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6:07.333" v="422" actId="20577"/>
          <ac:spMkLst>
            <pc:docMk/>
            <pc:sldMk cId="148953003" sldId="274"/>
            <ac:spMk id="4" creationId="{E2261D00-9A2E-3468-E2D1-DD6A3860D0C8}"/>
          </ac:spMkLst>
        </pc:spChg>
        <pc:spChg chg="add del mod">
          <ac:chgData name="Tao Zhong" userId="d717eb3d-e567-470f-b6d9-f2e4cd6e0b29" providerId="ADAL" clId="{23BEFF87-A34A-4AB2-B836-4B24C27930FC}" dt="2022-10-04T16:37:22.014" v="182"/>
          <ac:spMkLst>
            <pc:docMk/>
            <pc:sldMk cId="148953003" sldId="274"/>
            <ac:spMk id="5" creationId="{8EA45813-2D02-92C9-E5F1-BE309EF69BC9}"/>
          </ac:spMkLst>
        </pc:spChg>
      </pc:sldChg>
      <pc:sldChg chg="addSp modSp add mod">
        <pc:chgData name="Tao Zhong" userId="d717eb3d-e567-470f-b6d9-f2e4cd6e0b29" providerId="ADAL" clId="{23BEFF87-A34A-4AB2-B836-4B24C27930FC}" dt="2022-10-05T04:16:11.852" v="423" actId="20577"/>
        <pc:sldMkLst>
          <pc:docMk/>
          <pc:sldMk cId="349414297" sldId="275"/>
        </pc:sldMkLst>
        <pc:spChg chg="mod">
          <ac:chgData name="Tao Zhong" userId="d717eb3d-e567-470f-b6d9-f2e4cd6e0b29" providerId="ADAL" clId="{23BEFF87-A34A-4AB2-B836-4B24C27930FC}" dt="2022-10-04T16:37:48.252" v="192"/>
          <ac:spMkLst>
            <pc:docMk/>
            <pc:sldMk cId="349414297" sldId="275"/>
            <ac:spMk id="2" creationId="{6232D37A-D47F-FCED-1DD2-1C75FC0A4EF6}"/>
          </ac:spMkLst>
        </pc:spChg>
        <pc:spChg chg="mod">
          <ac:chgData name="Tao Zhong" userId="d717eb3d-e567-470f-b6d9-f2e4cd6e0b29" providerId="ADAL" clId="{23BEFF87-A34A-4AB2-B836-4B24C27930FC}" dt="2022-10-04T16:38:02.179" v="193"/>
          <ac:spMkLst>
            <pc:docMk/>
            <pc:sldMk cId="349414297" sldId="275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6:11.852" v="423" actId="20577"/>
          <ac:spMkLst>
            <pc:docMk/>
            <pc:sldMk cId="349414297" sldId="275"/>
            <ac:spMk id="4" creationId="{E2261D00-9A2E-3468-E2D1-DD6A3860D0C8}"/>
          </ac:spMkLst>
        </pc:spChg>
        <pc:picChg chg="add mod">
          <ac:chgData name="Tao Zhong" userId="d717eb3d-e567-470f-b6d9-f2e4cd6e0b29" providerId="ADAL" clId="{23BEFF87-A34A-4AB2-B836-4B24C27930FC}" dt="2022-10-04T16:38:23.267" v="202" actId="1036"/>
          <ac:picMkLst>
            <pc:docMk/>
            <pc:sldMk cId="349414297" sldId="275"/>
            <ac:picMk id="6" creationId="{1390D52A-FE60-F28C-21DF-1156ECE1E924}"/>
          </ac:picMkLst>
        </pc:picChg>
      </pc:sldChg>
      <pc:sldChg chg="addSp delSp modSp add mod">
        <pc:chgData name="Tao Zhong" userId="d717eb3d-e567-470f-b6d9-f2e4cd6e0b29" providerId="ADAL" clId="{23BEFF87-A34A-4AB2-B836-4B24C27930FC}" dt="2022-10-05T04:16:15.372" v="424" actId="20577"/>
        <pc:sldMkLst>
          <pc:docMk/>
          <pc:sldMk cId="1066122331" sldId="276"/>
        </pc:sldMkLst>
        <pc:spChg chg="add del mod">
          <ac:chgData name="Tao Zhong" userId="d717eb3d-e567-470f-b6d9-f2e4cd6e0b29" providerId="ADAL" clId="{23BEFF87-A34A-4AB2-B836-4B24C27930FC}" dt="2022-10-04T16:38:44.142" v="214" actId="404"/>
          <ac:spMkLst>
            <pc:docMk/>
            <pc:sldMk cId="1066122331" sldId="276"/>
            <ac:spMk id="2" creationId="{6232D37A-D47F-FCED-1DD2-1C75FC0A4EF6}"/>
          </ac:spMkLst>
        </pc:spChg>
        <pc:spChg chg="del">
          <ac:chgData name="Tao Zhong" userId="d717eb3d-e567-470f-b6d9-f2e4cd6e0b29" providerId="ADAL" clId="{23BEFF87-A34A-4AB2-B836-4B24C27930FC}" dt="2022-10-04T16:40:53.164" v="215"/>
          <ac:spMkLst>
            <pc:docMk/>
            <pc:sldMk cId="1066122331" sldId="276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6:15.372" v="424" actId="20577"/>
          <ac:spMkLst>
            <pc:docMk/>
            <pc:sldMk cId="1066122331" sldId="276"/>
            <ac:spMk id="4" creationId="{E2261D00-9A2E-3468-E2D1-DD6A3860D0C8}"/>
          </ac:spMkLst>
        </pc:spChg>
        <pc:spChg chg="add del mod">
          <ac:chgData name="Tao Zhong" userId="d717eb3d-e567-470f-b6d9-f2e4cd6e0b29" providerId="ADAL" clId="{23BEFF87-A34A-4AB2-B836-4B24C27930FC}" dt="2022-10-04T16:38:41.546" v="209"/>
          <ac:spMkLst>
            <pc:docMk/>
            <pc:sldMk cId="1066122331" sldId="276"/>
            <ac:spMk id="5" creationId="{02A2DC30-E2D1-9B32-08BD-4EB3B8CAE56A}"/>
          </ac:spMkLst>
        </pc:spChg>
        <pc:picChg chg="add mod">
          <ac:chgData name="Tao Zhong" userId="d717eb3d-e567-470f-b6d9-f2e4cd6e0b29" providerId="ADAL" clId="{23BEFF87-A34A-4AB2-B836-4B24C27930FC}" dt="2022-10-04T16:40:59.081" v="220" actId="1076"/>
          <ac:picMkLst>
            <pc:docMk/>
            <pc:sldMk cId="1066122331" sldId="276"/>
            <ac:picMk id="7" creationId="{873F4E62-A2DB-582B-BDB7-6AC4454CD2C1}"/>
          </ac:picMkLst>
        </pc:picChg>
      </pc:sldChg>
      <pc:sldChg chg="modSp add mod">
        <pc:chgData name="Tao Zhong" userId="d717eb3d-e567-470f-b6d9-f2e4cd6e0b29" providerId="ADAL" clId="{23BEFF87-A34A-4AB2-B836-4B24C27930FC}" dt="2022-10-05T04:16:19.035" v="425" actId="20577"/>
        <pc:sldMkLst>
          <pc:docMk/>
          <pc:sldMk cId="1225577316" sldId="277"/>
        </pc:sldMkLst>
        <pc:spChg chg="mod">
          <ac:chgData name="Tao Zhong" userId="d717eb3d-e567-470f-b6d9-f2e4cd6e0b29" providerId="ADAL" clId="{23BEFF87-A34A-4AB2-B836-4B24C27930FC}" dt="2022-10-04T16:42:00.241" v="222" actId="404"/>
          <ac:spMkLst>
            <pc:docMk/>
            <pc:sldMk cId="1225577316" sldId="277"/>
            <ac:spMk id="2" creationId="{6232D37A-D47F-FCED-1DD2-1C75FC0A4EF6}"/>
          </ac:spMkLst>
        </pc:spChg>
        <pc:spChg chg="mod">
          <ac:chgData name="Tao Zhong" userId="d717eb3d-e567-470f-b6d9-f2e4cd6e0b29" providerId="ADAL" clId="{23BEFF87-A34A-4AB2-B836-4B24C27930FC}" dt="2022-10-04T16:42:11.323" v="226"/>
          <ac:spMkLst>
            <pc:docMk/>
            <pc:sldMk cId="1225577316" sldId="277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6:19.035" v="425" actId="20577"/>
          <ac:spMkLst>
            <pc:docMk/>
            <pc:sldMk cId="1225577316" sldId="277"/>
            <ac:spMk id="4" creationId="{E2261D00-9A2E-3468-E2D1-DD6A3860D0C8}"/>
          </ac:spMkLst>
        </pc:spChg>
      </pc:sldChg>
      <pc:sldChg chg="modSp add mod modNotesTx">
        <pc:chgData name="Tao Zhong" userId="d717eb3d-e567-470f-b6d9-f2e4cd6e0b29" providerId="ADAL" clId="{23BEFF87-A34A-4AB2-B836-4B24C27930FC}" dt="2022-10-05T04:16:22.429" v="427" actId="20577"/>
        <pc:sldMkLst>
          <pc:docMk/>
          <pc:sldMk cId="124520695" sldId="278"/>
        </pc:sldMkLst>
        <pc:spChg chg="mod">
          <ac:chgData name="Tao Zhong" userId="d717eb3d-e567-470f-b6d9-f2e4cd6e0b29" providerId="ADAL" clId="{23BEFF87-A34A-4AB2-B836-4B24C27930FC}" dt="2022-10-04T16:42:18.927" v="227"/>
          <ac:spMkLst>
            <pc:docMk/>
            <pc:sldMk cId="124520695" sldId="278"/>
            <ac:spMk id="2" creationId="{6232D37A-D47F-FCED-1DD2-1C75FC0A4EF6}"/>
          </ac:spMkLst>
        </pc:spChg>
        <pc:spChg chg="mod">
          <ac:chgData name="Tao Zhong" userId="d717eb3d-e567-470f-b6d9-f2e4cd6e0b29" providerId="ADAL" clId="{23BEFF87-A34A-4AB2-B836-4B24C27930FC}" dt="2022-10-04T16:42:42.123" v="234"/>
          <ac:spMkLst>
            <pc:docMk/>
            <pc:sldMk cId="124520695" sldId="278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6:22.429" v="427" actId="20577"/>
          <ac:spMkLst>
            <pc:docMk/>
            <pc:sldMk cId="124520695" sldId="278"/>
            <ac:spMk id="4" creationId="{E2261D00-9A2E-3468-E2D1-DD6A3860D0C8}"/>
          </ac:spMkLst>
        </pc:spChg>
      </pc:sldChg>
      <pc:sldChg chg="addSp delSp modSp add mod">
        <pc:chgData name="Tao Zhong" userId="d717eb3d-e567-470f-b6d9-f2e4cd6e0b29" providerId="ADAL" clId="{23BEFF87-A34A-4AB2-B836-4B24C27930FC}" dt="2022-10-05T04:16:25.571" v="429" actId="20577"/>
        <pc:sldMkLst>
          <pc:docMk/>
          <pc:sldMk cId="1040571729" sldId="279"/>
        </pc:sldMkLst>
        <pc:spChg chg="mod">
          <ac:chgData name="Tao Zhong" userId="d717eb3d-e567-470f-b6d9-f2e4cd6e0b29" providerId="ADAL" clId="{23BEFF87-A34A-4AB2-B836-4B24C27930FC}" dt="2022-10-04T16:42:49.732" v="235"/>
          <ac:spMkLst>
            <pc:docMk/>
            <pc:sldMk cId="1040571729" sldId="279"/>
            <ac:spMk id="2" creationId="{6232D37A-D47F-FCED-1DD2-1C75FC0A4EF6}"/>
          </ac:spMkLst>
        </pc:spChg>
        <pc:spChg chg="del">
          <ac:chgData name="Tao Zhong" userId="d717eb3d-e567-470f-b6d9-f2e4cd6e0b29" providerId="ADAL" clId="{23BEFF87-A34A-4AB2-B836-4B24C27930FC}" dt="2022-10-04T16:44:05.143" v="236"/>
          <ac:spMkLst>
            <pc:docMk/>
            <pc:sldMk cId="1040571729" sldId="279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6:25.571" v="429" actId="20577"/>
          <ac:spMkLst>
            <pc:docMk/>
            <pc:sldMk cId="1040571729" sldId="279"/>
            <ac:spMk id="4" creationId="{E2261D00-9A2E-3468-E2D1-DD6A3860D0C8}"/>
          </ac:spMkLst>
        </pc:spChg>
        <pc:spChg chg="add del mod">
          <ac:chgData name="Tao Zhong" userId="d717eb3d-e567-470f-b6d9-f2e4cd6e0b29" providerId="ADAL" clId="{23BEFF87-A34A-4AB2-B836-4B24C27930FC}" dt="2022-10-04T16:44:58.553" v="245"/>
          <ac:spMkLst>
            <pc:docMk/>
            <pc:sldMk cId="1040571729" sldId="279"/>
            <ac:spMk id="8" creationId="{21459C17-7877-AEAB-B0AE-3D6DD858A8E9}"/>
          </ac:spMkLst>
        </pc:spChg>
        <pc:picChg chg="add del mod">
          <ac:chgData name="Tao Zhong" userId="d717eb3d-e567-470f-b6d9-f2e4cd6e0b29" providerId="ADAL" clId="{23BEFF87-A34A-4AB2-B836-4B24C27930FC}" dt="2022-10-04T16:44:56.504" v="244" actId="478"/>
          <ac:picMkLst>
            <pc:docMk/>
            <pc:sldMk cId="1040571729" sldId="279"/>
            <ac:picMk id="6" creationId="{E2418552-7D5B-603E-BE68-E02725E10802}"/>
          </ac:picMkLst>
        </pc:picChg>
        <pc:picChg chg="add mod">
          <ac:chgData name="Tao Zhong" userId="d717eb3d-e567-470f-b6d9-f2e4cd6e0b29" providerId="ADAL" clId="{23BEFF87-A34A-4AB2-B836-4B24C27930FC}" dt="2022-10-04T16:45:02.938" v="250" actId="1076"/>
          <ac:picMkLst>
            <pc:docMk/>
            <pc:sldMk cId="1040571729" sldId="279"/>
            <ac:picMk id="10" creationId="{0F6F0CB5-98C0-B3C0-95B2-14A3F485D087}"/>
          </ac:picMkLst>
        </pc:picChg>
      </pc:sldChg>
      <pc:sldChg chg="addSp delSp modSp add mod">
        <pc:chgData name="Tao Zhong" userId="d717eb3d-e567-470f-b6d9-f2e4cd6e0b29" providerId="ADAL" clId="{23BEFF87-A34A-4AB2-B836-4B24C27930FC}" dt="2022-10-05T04:16:28.483" v="431" actId="20577"/>
        <pc:sldMkLst>
          <pc:docMk/>
          <pc:sldMk cId="2546925010" sldId="280"/>
        </pc:sldMkLst>
        <pc:spChg chg="mod">
          <ac:chgData name="Tao Zhong" userId="d717eb3d-e567-470f-b6d9-f2e4cd6e0b29" providerId="ADAL" clId="{23BEFF87-A34A-4AB2-B836-4B24C27930FC}" dt="2022-10-04T16:45:22.871" v="251"/>
          <ac:spMkLst>
            <pc:docMk/>
            <pc:sldMk cId="2546925010" sldId="280"/>
            <ac:spMk id="2" creationId="{6232D37A-D47F-FCED-1DD2-1C75FC0A4EF6}"/>
          </ac:spMkLst>
        </pc:spChg>
        <pc:spChg chg="del">
          <ac:chgData name="Tao Zhong" userId="d717eb3d-e567-470f-b6d9-f2e4cd6e0b29" providerId="ADAL" clId="{23BEFF87-A34A-4AB2-B836-4B24C27930FC}" dt="2022-10-04T16:48:21.021" v="252"/>
          <ac:spMkLst>
            <pc:docMk/>
            <pc:sldMk cId="2546925010" sldId="280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6:28.483" v="431" actId="20577"/>
          <ac:spMkLst>
            <pc:docMk/>
            <pc:sldMk cId="2546925010" sldId="280"/>
            <ac:spMk id="4" creationId="{E2261D00-9A2E-3468-E2D1-DD6A3860D0C8}"/>
          </ac:spMkLst>
        </pc:spChg>
        <pc:picChg chg="add mod">
          <ac:chgData name="Tao Zhong" userId="d717eb3d-e567-470f-b6d9-f2e4cd6e0b29" providerId="ADAL" clId="{23BEFF87-A34A-4AB2-B836-4B24C27930FC}" dt="2022-10-04T16:48:24.463" v="257" actId="1076"/>
          <ac:picMkLst>
            <pc:docMk/>
            <pc:sldMk cId="2546925010" sldId="280"/>
            <ac:picMk id="6" creationId="{B06568F1-5ED0-4AAF-5075-1284DF694527}"/>
          </ac:picMkLst>
        </pc:picChg>
      </pc:sldChg>
      <pc:sldChg chg="modSp add mod modNotesTx">
        <pc:chgData name="Tao Zhong" userId="d717eb3d-e567-470f-b6d9-f2e4cd6e0b29" providerId="ADAL" clId="{23BEFF87-A34A-4AB2-B836-4B24C27930FC}" dt="2022-10-05T04:16:32.478" v="433" actId="20577"/>
        <pc:sldMkLst>
          <pc:docMk/>
          <pc:sldMk cId="415233640" sldId="281"/>
        </pc:sldMkLst>
        <pc:spChg chg="mod">
          <ac:chgData name="Tao Zhong" userId="d717eb3d-e567-470f-b6d9-f2e4cd6e0b29" providerId="ADAL" clId="{23BEFF87-A34A-4AB2-B836-4B24C27930FC}" dt="2022-10-04T16:48:31.182" v="258"/>
          <ac:spMkLst>
            <pc:docMk/>
            <pc:sldMk cId="415233640" sldId="281"/>
            <ac:spMk id="2" creationId="{6232D37A-D47F-FCED-1DD2-1C75FC0A4EF6}"/>
          </ac:spMkLst>
        </pc:spChg>
        <pc:spChg chg="mod">
          <ac:chgData name="Tao Zhong" userId="d717eb3d-e567-470f-b6d9-f2e4cd6e0b29" providerId="ADAL" clId="{23BEFF87-A34A-4AB2-B836-4B24C27930FC}" dt="2022-10-04T16:49:03.041" v="271" actId="948"/>
          <ac:spMkLst>
            <pc:docMk/>
            <pc:sldMk cId="415233640" sldId="281"/>
            <ac:spMk id="3" creationId="{248EAB9D-01D3-CF50-E636-135C2C148E96}"/>
          </ac:spMkLst>
        </pc:spChg>
        <pc:spChg chg="mod">
          <ac:chgData name="Tao Zhong" userId="d717eb3d-e567-470f-b6d9-f2e4cd6e0b29" providerId="ADAL" clId="{23BEFF87-A34A-4AB2-B836-4B24C27930FC}" dt="2022-10-05T04:16:32.478" v="433" actId="20577"/>
          <ac:spMkLst>
            <pc:docMk/>
            <pc:sldMk cId="415233640" sldId="281"/>
            <ac:spMk id="4" creationId="{E2261D00-9A2E-3468-E2D1-DD6A3860D0C8}"/>
          </ac:spMkLst>
        </pc:spChg>
      </pc:sldChg>
      <pc:sldChg chg="modSp new mod">
        <pc:chgData name="Tao Zhong" userId="d717eb3d-e567-470f-b6d9-f2e4cd6e0b29" providerId="ADAL" clId="{23BEFF87-A34A-4AB2-B836-4B24C27930FC}" dt="2022-10-05T04:16:34.939" v="435" actId="20577"/>
        <pc:sldMkLst>
          <pc:docMk/>
          <pc:sldMk cId="4066647255" sldId="282"/>
        </pc:sldMkLst>
        <pc:spChg chg="mod">
          <ac:chgData name="Tao Zhong" userId="d717eb3d-e567-470f-b6d9-f2e4cd6e0b29" providerId="ADAL" clId="{23BEFF87-A34A-4AB2-B836-4B24C27930FC}" dt="2022-10-04T16:49:13.521" v="273"/>
          <ac:spMkLst>
            <pc:docMk/>
            <pc:sldMk cId="4066647255" sldId="282"/>
            <ac:spMk id="2" creationId="{3054BCE7-84B7-ADE2-B298-6785962D1667}"/>
          </ac:spMkLst>
        </pc:spChg>
        <pc:spChg chg="mod">
          <ac:chgData name="Tao Zhong" userId="d717eb3d-e567-470f-b6d9-f2e4cd6e0b29" providerId="ADAL" clId="{23BEFF87-A34A-4AB2-B836-4B24C27930FC}" dt="2022-10-04T16:49:27.576" v="276"/>
          <ac:spMkLst>
            <pc:docMk/>
            <pc:sldMk cId="4066647255" sldId="282"/>
            <ac:spMk id="3" creationId="{C3E02077-5DDF-D801-66A6-129EDE70BB2D}"/>
          </ac:spMkLst>
        </pc:spChg>
        <pc:spChg chg="mod">
          <ac:chgData name="Tao Zhong" userId="d717eb3d-e567-470f-b6d9-f2e4cd6e0b29" providerId="ADAL" clId="{23BEFF87-A34A-4AB2-B836-4B24C27930FC}" dt="2022-10-05T04:16:34.939" v="435" actId="20577"/>
          <ac:spMkLst>
            <pc:docMk/>
            <pc:sldMk cId="4066647255" sldId="282"/>
            <ac:spMk id="4" creationId="{13EE59E0-F0C3-8E41-C3AB-4655426897F6}"/>
          </ac:spMkLst>
        </pc:spChg>
      </pc:sldChg>
      <pc:sldChg chg="modSp new mod modNotesTx">
        <pc:chgData name="Tao Zhong" userId="d717eb3d-e567-470f-b6d9-f2e4cd6e0b29" providerId="ADAL" clId="{23BEFF87-A34A-4AB2-B836-4B24C27930FC}" dt="2022-10-05T04:16:37.894" v="437" actId="20577"/>
        <pc:sldMkLst>
          <pc:docMk/>
          <pc:sldMk cId="1563069965" sldId="283"/>
        </pc:sldMkLst>
        <pc:spChg chg="mod">
          <ac:chgData name="Tao Zhong" userId="d717eb3d-e567-470f-b6d9-f2e4cd6e0b29" providerId="ADAL" clId="{23BEFF87-A34A-4AB2-B836-4B24C27930FC}" dt="2022-10-04T16:50:04.468" v="278"/>
          <ac:spMkLst>
            <pc:docMk/>
            <pc:sldMk cId="1563069965" sldId="283"/>
            <ac:spMk id="2" creationId="{F73C7918-DC5E-CD52-7CEF-C3F4AB680ED1}"/>
          </ac:spMkLst>
        </pc:spChg>
        <pc:spChg chg="mod">
          <ac:chgData name="Tao Zhong" userId="d717eb3d-e567-470f-b6d9-f2e4cd6e0b29" providerId="ADAL" clId="{23BEFF87-A34A-4AB2-B836-4B24C27930FC}" dt="2022-10-04T16:50:20.036" v="290" actId="6549"/>
          <ac:spMkLst>
            <pc:docMk/>
            <pc:sldMk cId="1563069965" sldId="283"/>
            <ac:spMk id="3" creationId="{3C62A9B2-4361-F9CE-AE3E-5F6DD47E7B7A}"/>
          </ac:spMkLst>
        </pc:spChg>
        <pc:spChg chg="mod">
          <ac:chgData name="Tao Zhong" userId="d717eb3d-e567-470f-b6d9-f2e4cd6e0b29" providerId="ADAL" clId="{23BEFF87-A34A-4AB2-B836-4B24C27930FC}" dt="2022-10-05T04:16:37.894" v="437" actId="20577"/>
          <ac:spMkLst>
            <pc:docMk/>
            <pc:sldMk cId="1563069965" sldId="283"/>
            <ac:spMk id="4" creationId="{AB837DB5-4985-A6B1-39E4-2D3E70D62BC9}"/>
          </ac:spMkLst>
        </pc:spChg>
      </pc:sldChg>
      <pc:sldChg chg="addSp delSp modSp new mod">
        <pc:chgData name="Tao Zhong" userId="d717eb3d-e567-470f-b6d9-f2e4cd6e0b29" providerId="ADAL" clId="{23BEFF87-A34A-4AB2-B836-4B24C27930FC}" dt="2022-10-05T04:16:40.657" v="439" actId="20577"/>
        <pc:sldMkLst>
          <pc:docMk/>
          <pc:sldMk cId="2753974348" sldId="284"/>
        </pc:sldMkLst>
        <pc:spChg chg="mod">
          <ac:chgData name="Tao Zhong" userId="d717eb3d-e567-470f-b6d9-f2e4cd6e0b29" providerId="ADAL" clId="{23BEFF87-A34A-4AB2-B836-4B24C27930FC}" dt="2022-10-04T16:50:27.820" v="292"/>
          <ac:spMkLst>
            <pc:docMk/>
            <pc:sldMk cId="2753974348" sldId="284"/>
            <ac:spMk id="2" creationId="{CAD39165-4FC5-FE7C-CEEB-9C2EE78F1971}"/>
          </ac:spMkLst>
        </pc:spChg>
        <pc:spChg chg="del">
          <ac:chgData name="Tao Zhong" userId="d717eb3d-e567-470f-b6d9-f2e4cd6e0b29" providerId="ADAL" clId="{23BEFF87-A34A-4AB2-B836-4B24C27930FC}" dt="2022-10-04T16:50:36.614" v="293"/>
          <ac:spMkLst>
            <pc:docMk/>
            <pc:sldMk cId="2753974348" sldId="284"/>
            <ac:spMk id="3" creationId="{116E2F63-163A-F319-0B51-C4008631132E}"/>
          </ac:spMkLst>
        </pc:spChg>
        <pc:spChg chg="mod">
          <ac:chgData name="Tao Zhong" userId="d717eb3d-e567-470f-b6d9-f2e4cd6e0b29" providerId="ADAL" clId="{23BEFF87-A34A-4AB2-B836-4B24C27930FC}" dt="2022-10-05T04:16:40.657" v="439" actId="20577"/>
          <ac:spMkLst>
            <pc:docMk/>
            <pc:sldMk cId="2753974348" sldId="284"/>
            <ac:spMk id="4" creationId="{B6A407F0-CCCB-DA8F-DDC4-8076828333A1}"/>
          </ac:spMkLst>
        </pc:spChg>
        <pc:picChg chg="add mod">
          <ac:chgData name="Tao Zhong" userId="d717eb3d-e567-470f-b6d9-f2e4cd6e0b29" providerId="ADAL" clId="{23BEFF87-A34A-4AB2-B836-4B24C27930FC}" dt="2022-10-04T16:50:40.996" v="298" actId="1076"/>
          <ac:picMkLst>
            <pc:docMk/>
            <pc:sldMk cId="2753974348" sldId="284"/>
            <ac:picMk id="6" creationId="{EC6462A4-B0F0-B135-30EE-5373FFC3C616}"/>
          </ac:picMkLst>
        </pc:picChg>
      </pc:sldChg>
      <pc:sldChg chg="addSp modSp new mod modNotesTx">
        <pc:chgData name="Tao Zhong" userId="d717eb3d-e567-470f-b6d9-f2e4cd6e0b29" providerId="ADAL" clId="{23BEFF87-A34A-4AB2-B836-4B24C27930FC}" dt="2022-10-05T04:16:43.416" v="441" actId="20577"/>
        <pc:sldMkLst>
          <pc:docMk/>
          <pc:sldMk cId="1697617375" sldId="285"/>
        </pc:sldMkLst>
        <pc:spChg chg="mod">
          <ac:chgData name="Tao Zhong" userId="d717eb3d-e567-470f-b6d9-f2e4cd6e0b29" providerId="ADAL" clId="{23BEFF87-A34A-4AB2-B836-4B24C27930FC}" dt="2022-10-04T16:50:55.947" v="300"/>
          <ac:spMkLst>
            <pc:docMk/>
            <pc:sldMk cId="1697617375" sldId="285"/>
            <ac:spMk id="2" creationId="{1FCA8261-8E7E-EDB9-B69C-46730163AC0A}"/>
          </ac:spMkLst>
        </pc:spChg>
        <pc:spChg chg="mod">
          <ac:chgData name="Tao Zhong" userId="d717eb3d-e567-470f-b6d9-f2e4cd6e0b29" providerId="ADAL" clId="{23BEFF87-A34A-4AB2-B836-4B24C27930FC}" dt="2022-10-04T16:53:11.397" v="344" actId="1076"/>
          <ac:spMkLst>
            <pc:docMk/>
            <pc:sldMk cId="1697617375" sldId="285"/>
            <ac:spMk id="3" creationId="{AC5C3AA8-64A7-EEE5-013E-7F4C8040DC67}"/>
          </ac:spMkLst>
        </pc:spChg>
        <pc:spChg chg="mod">
          <ac:chgData name="Tao Zhong" userId="d717eb3d-e567-470f-b6d9-f2e4cd6e0b29" providerId="ADAL" clId="{23BEFF87-A34A-4AB2-B836-4B24C27930FC}" dt="2022-10-05T04:16:43.416" v="441" actId="20577"/>
          <ac:spMkLst>
            <pc:docMk/>
            <pc:sldMk cId="1697617375" sldId="285"/>
            <ac:spMk id="4" creationId="{529B6C7B-08EB-2880-698F-1CC407845373}"/>
          </ac:spMkLst>
        </pc:spChg>
        <pc:spChg chg="add mod">
          <ac:chgData name="Tao Zhong" userId="d717eb3d-e567-470f-b6d9-f2e4cd6e0b29" providerId="ADAL" clId="{23BEFF87-A34A-4AB2-B836-4B24C27930FC}" dt="2022-10-04T16:54:01.632" v="355" actId="207"/>
          <ac:spMkLst>
            <pc:docMk/>
            <pc:sldMk cId="1697617375" sldId="285"/>
            <ac:spMk id="5" creationId="{51E98592-6D44-2B07-D456-E5F3A40EEE8E}"/>
          </ac:spMkLst>
        </pc:spChg>
      </pc:sldChg>
      <pc:sldChg chg="addSp delSp modSp new mod">
        <pc:chgData name="Tao Zhong" userId="d717eb3d-e567-470f-b6d9-f2e4cd6e0b29" providerId="ADAL" clId="{23BEFF87-A34A-4AB2-B836-4B24C27930FC}" dt="2022-10-05T04:16:47.004" v="443" actId="20577"/>
        <pc:sldMkLst>
          <pc:docMk/>
          <pc:sldMk cId="1171751778" sldId="286"/>
        </pc:sldMkLst>
        <pc:spChg chg="mod">
          <ac:chgData name="Tao Zhong" userId="d717eb3d-e567-470f-b6d9-f2e4cd6e0b29" providerId="ADAL" clId="{23BEFF87-A34A-4AB2-B836-4B24C27930FC}" dt="2022-10-04T16:54:09.981" v="357"/>
          <ac:spMkLst>
            <pc:docMk/>
            <pc:sldMk cId="1171751778" sldId="286"/>
            <ac:spMk id="2" creationId="{02254B4E-7A9A-490E-F367-1DE7B2E3D542}"/>
          </ac:spMkLst>
        </pc:spChg>
        <pc:spChg chg="del">
          <ac:chgData name="Tao Zhong" userId="d717eb3d-e567-470f-b6d9-f2e4cd6e0b29" providerId="ADAL" clId="{23BEFF87-A34A-4AB2-B836-4B24C27930FC}" dt="2022-10-04T16:54:19.078" v="358"/>
          <ac:spMkLst>
            <pc:docMk/>
            <pc:sldMk cId="1171751778" sldId="286"/>
            <ac:spMk id="3" creationId="{CE109C67-96E4-6174-45A4-DF1AECE97535}"/>
          </ac:spMkLst>
        </pc:spChg>
        <pc:spChg chg="mod">
          <ac:chgData name="Tao Zhong" userId="d717eb3d-e567-470f-b6d9-f2e4cd6e0b29" providerId="ADAL" clId="{23BEFF87-A34A-4AB2-B836-4B24C27930FC}" dt="2022-10-05T04:16:47.004" v="443" actId="20577"/>
          <ac:spMkLst>
            <pc:docMk/>
            <pc:sldMk cId="1171751778" sldId="286"/>
            <ac:spMk id="4" creationId="{8820CD35-70D7-CCCC-768B-D71B62B2C7EC}"/>
          </ac:spMkLst>
        </pc:spChg>
        <pc:picChg chg="add mod">
          <ac:chgData name="Tao Zhong" userId="d717eb3d-e567-470f-b6d9-f2e4cd6e0b29" providerId="ADAL" clId="{23BEFF87-A34A-4AB2-B836-4B24C27930FC}" dt="2022-10-04T16:54:24.741" v="363" actId="1076"/>
          <ac:picMkLst>
            <pc:docMk/>
            <pc:sldMk cId="1171751778" sldId="286"/>
            <ac:picMk id="6" creationId="{CBEAA2A6-087D-5D66-59D2-7F8B3C77222C}"/>
          </ac:picMkLst>
        </pc:picChg>
      </pc:sldChg>
      <pc:sldChg chg="addSp delSp modSp new mod">
        <pc:chgData name="Tao Zhong" userId="d717eb3d-e567-470f-b6d9-f2e4cd6e0b29" providerId="ADAL" clId="{23BEFF87-A34A-4AB2-B836-4B24C27930FC}" dt="2022-10-05T04:16:50.355" v="445" actId="20577"/>
        <pc:sldMkLst>
          <pc:docMk/>
          <pc:sldMk cId="1020877686" sldId="287"/>
        </pc:sldMkLst>
        <pc:spChg chg="mod">
          <ac:chgData name="Tao Zhong" userId="d717eb3d-e567-470f-b6d9-f2e4cd6e0b29" providerId="ADAL" clId="{23BEFF87-A34A-4AB2-B836-4B24C27930FC}" dt="2022-10-04T16:54:37.173" v="365"/>
          <ac:spMkLst>
            <pc:docMk/>
            <pc:sldMk cId="1020877686" sldId="287"/>
            <ac:spMk id="2" creationId="{7067E9F4-00A0-BAD6-045D-352B3B6E3573}"/>
          </ac:spMkLst>
        </pc:spChg>
        <pc:spChg chg="del">
          <ac:chgData name="Tao Zhong" userId="d717eb3d-e567-470f-b6d9-f2e4cd6e0b29" providerId="ADAL" clId="{23BEFF87-A34A-4AB2-B836-4B24C27930FC}" dt="2022-10-04T16:54:48.031" v="366"/>
          <ac:spMkLst>
            <pc:docMk/>
            <pc:sldMk cId="1020877686" sldId="287"/>
            <ac:spMk id="3" creationId="{06FCC100-DC93-BD53-1F9D-3C79F030D009}"/>
          </ac:spMkLst>
        </pc:spChg>
        <pc:spChg chg="mod">
          <ac:chgData name="Tao Zhong" userId="d717eb3d-e567-470f-b6d9-f2e4cd6e0b29" providerId="ADAL" clId="{23BEFF87-A34A-4AB2-B836-4B24C27930FC}" dt="2022-10-05T04:16:50.355" v="445" actId="20577"/>
          <ac:spMkLst>
            <pc:docMk/>
            <pc:sldMk cId="1020877686" sldId="287"/>
            <ac:spMk id="4" creationId="{94219BB8-323B-18B4-11C9-062C76B5E5A6}"/>
          </ac:spMkLst>
        </pc:spChg>
        <pc:picChg chg="add mod">
          <ac:chgData name="Tao Zhong" userId="d717eb3d-e567-470f-b6d9-f2e4cd6e0b29" providerId="ADAL" clId="{23BEFF87-A34A-4AB2-B836-4B24C27930FC}" dt="2022-10-04T16:54:51.692" v="370" actId="1076"/>
          <ac:picMkLst>
            <pc:docMk/>
            <pc:sldMk cId="1020877686" sldId="287"/>
            <ac:picMk id="6" creationId="{F333253E-FAD7-D20C-5139-32EAEBA85AA9}"/>
          </ac:picMkLst>
        </pc:picChg>
      </pc:sldChg>
      <pc:sldChg chg="addSp delSp modSp new mod">
        <pc:chgData name="Tao Zhong" userId="d717eb3d-e567-470f-b6d9-f2e4cd6e0b29" providerId="ADAL" clId="{23BEFF87-A34A-4AB2-B836-4B24C27930FC}" dt="2022-10-05T04:16:53.527" v="447" actId="20577"/>
        <pc:sldMkLst>
          <pc:docMk/>
          <pc:sldMk cId="371719666" sldId="288"/>
        </pc:sldMkLst>
        <pc:spChg chg="mod">
          <ac:chgData name="Tao Zhong" userId="d717eb3d-e567-470f-b6d9-f2e4cd6e0b29" providerId="ADAL" clId="{23BEFF87-A34A-4AB2-B836-4B24C27930FC}" dt="2022-10-04T16:55:06.049" v="375" actId="404"/>
          <ac:spMkLst>
            <pc:docMk/>
            <pc:sldMk cId="371719666" sldId="288"/>
            <ac:spMk id="2" creationId="{F1B3817E-DF77-4DF8-4E36-E6E6444DFB75}"/>
          </ac:spMkLst>
        </pc:spChg>
        <pc:spChg chg="del">
          <ac:chgData name="Tao Zhong" userId="d717eb3d-e567-470f-b6d9-f2e4cd6e0b29" providerId="ADAL" clId="{23BEFF87-A34A-4AB2-B836-4B24C27930FC}" dt="2022-10-04T16:55:13.397" v="376"/>
          <ac:spMkLst>
            <pc:docMk/>
            <pc:sldMk cId="371719666" sldId="288"/>
            <ac:spMk id="3" creationId="{89C97976-1375-0BEA-B575-9129DE7B6CE5}"/>
          </ac:spMkLst>
        </pc:spChg>
        <pc:spChg chg="mod">
          <ac:chgData name="Tao Zhong" userId="d717eb3d-e567-470f-b6d9-f2e4cd6e0b29" providerId="ADAL" clId="{23BEFF87-A34A-4AB2-B836-4B24C27930FC}" dt="2022-10-05T04:16:53.527" v="447" actId="20577"/>
          <ac:spMkLst>
            <pc:docMk/>
            <pc:sldMk cId="371719666" sldId="288"/>
            <ac:spMk id="4" creationId="{EF089368-9A55-C134-4983-A3D92AD4B074}"/>
          </ac:spMkLst>
        </pc:spChg>
        <pc:picChg chg="add mod">
          <ac:chgData name="Tao Zhong" userId="d717eb3d-e567-470f-b6d9-f2e4cd6e0b29" providerId="ADAL" clId="{23BEFF87-A34A-4AB2-B836-4B24C27930FC}" dt="2022-10-04T16:55:15.310" v="379" actId="14100"/>
          <ac:picMkLst>
            <pc:docMk/>
            <pc:sldMk cId="371719666" sldId="288"/>
            <ac:picMk id="6" creationId="{B05170E6-D0C3-7D3E-0683-047A5FC7EA7F}"/>
          </ac:picMkLst>
        </pc:picChg>
      </pc:sldChg>
      <pc:sldChg chg="addSp delSp modSp new mod">
        <pc:chgData name="Tao Zhong" userId="d717eb3d-e567-470f-b6d9-f2e4cd6e0b29" providerId="ADAL" clId="{23BEFF87-A34A-4AB2-B836-4B24C27930FC}" dt="2022-10-05T04:16:56.725" v="449" actId="20577"/>
        <pc:sldMkLst>
          <pc:docMk/>
          <pc:sldMk cId="2939239739" sldId="289"/>
        </pc:sldMkLst>
        <pc:spChg chg="mod">
          <ac:chgData name="Tao Zhong" userId="d717eb3d-e567-470f-b6d9-f2e4cd6e0b29" providerId="ADAL" clId="{23BEFF87-A34A-4AB2-B836-4B24C27930FC}" dt="2022-10-04T17:03:48.252" v="381"/>
          <ac:spMkLst>
            <pc:docMk/>
            <pc:sldMk cId="2939239739" sldId="289"/>
            <ac:spMk id="2" creationId="{36871A6A-F34C-FF2A-9244-34A15A912176}"/>
          </ac:spMkLst>
        </pc:spChg>
        <pc:spChg chg="del">
          <ac:chgData name="Tao Zhong" userId="d717eb3d-e567-470f-b6d9-f2e4cd6e0b29" providerId="ADAL" clId="{23BEFF87-A34A-4AB2-B836-4B24C27930FC}" dt="2022-10-04T17:04:35.672" v="382"/>
          <ac:spMkLst>
            <pc:docMk/>
            <pc:sldMk cId="2939239739" sldId="289"/>
            <ac:spMk id="3" creationId="{A05ACBD3-A950-6F64-EDE2-70A28C6071AB}"/>
          </ac:spMkLst>
        </pc:spChg>
        <pc:spChg chg="mod">
          <ac:chgData name="Tao Zhong" userId="d717eb3d-e567-470f-b6d9-f2e4cd6e0b29" providerId="ADAL" clId="{23BEFF87-A34A-4AB2-B836-4B24C27930FC}" dt="2022-10-05T04:16:56.725" v="449" actId="20577"/>
          <ac:spMkLst>
            <pc:docMk/>
            <pc:sldMk cId="2939239739" sldId="289"/>
            <ac:spMk id="4" creationId="{31979D92-8E0C-26F4-1CA1-BE7145F26502}"/>
          </ac:spMkLst>
        </pc:spChg>
        <pc:picChg chg="add mod">
          <ac:chgData name="Tao Zhong" userId="d717eb3d-e567-470f-b6d9-f2e4cd6e0b29" providerId="ADAL" clId="{23BEFF87-A34A-4AB2-B836-4B24C27930FC}" dt="2022-10-04T17:04:42.462" v="388" actId="14100"/>
          <ac:picMkLst>
            <pc:docMk/>
            <pc:sldMk cId="2939239739" sldId="289"/>
            <ac:picMk id="6" creationId="{826E4411-DB3C-E7E6-EFA4-79E6591F87F4}"/>
          </ac:picMkLst>
        </pc:picChg>
      </pc:sldChg>
      <pc:sldChg chg="new del">
        <pc:chgData name="Tao Zhong" userId="d717eb3d-e567-470f-b6d9-f2e4cd6e0b29" providerId="ADAL" clId="{23BEFF87-A34A-4AB2-B836-4B24C27930FC}" dt="2022-10-05T04:15:53.959" v="418" actId="47"/>
        <pc:sldMkLst>
          <pc:docMk/>
          <pc:sldMk cId="1612176075" sldId="290"/>
        </pc:sldMkLst>
      </pc:sldChg>
      <pc:sldMasterChg chg="modSp mod modSldLayout">
        <pc:chgData name="Tao Zhong" userId="d717eb3d-e567-470f-b6d9-f2e4cd6e0b29" providerId="ADAL" clId="{23BEFF87-A34A-4AB2-B836-4B24C27930FC}" dt="2022-10-05T04:15:15.718" v="414" actId="20577"/>
        <pc:sldMasterMkLst>
          <pc:docMk/>
          <pc:sldMasterMk cId="1590540851" sldId="2147483676"/>
        </pc:sldMasterMkLst>
        <pc:spChg chg="mod">
          <ac:chgData name="Tao Zhong" userId="d717eb3d-e567-470f-b6d9-f2e4cd6e0b29" providerId="ADAL" clId="{23BEFF87-A34A-4AB2-B836-4B24C27930FC}" dt="2022-10-05T04:14:24.281" v="393" actId="20577"/>
          <ac:spMkLst>
            <pc:docMk/>
            <pc:sldMasterMk cId="1590540851" sldId="2147483676"/>
            <ac:spMk id="6" creationId="{1B71BA8F-7826-496D-91F8-B3ECDF34DA73}"/>
          </ac:spMkLst>
        </pc:spChg>
        <pc:sldLayoutChg chg="modSp mod">
          <pc:chgData name="Tao Zhong" userId="d717eb3d-e567-470f-b6d9-f2e4cd6e0b29" providerId="ADAL" clId="{23BEFF87-A34A-4AB2-B836-4B24C27930FC}" dt="2022-10-05T04:14:32.139" v="395" actId="20577"/>
          <pc:sldLayoutMkLst>
            <pc:docMk/>
            <pc:sldMasterMk cId="1590540851" sldId="2147483676"/>
            <pc:sldLayoutMk cId="708970982" sldId="2147483679"/>
          </pc:sldLayoutMkLst>
          <pc:spChg chg="mod">
            <ac:chgData name="Tao Zhong" userId="d717eb3d-e567-470f-b6d9-f2e4cd6e0b29" providerId="ADAL" clId="{23BEFF87-A34A-4AB2-B836-4B24C27930FC}" dt="2022-10-05T04:14:32.139" v="395" actId="20577"/>
            <ac:spMkLst>
              <pc:docMk/>
              <pc:sldMasterMk cId="1590540851" sldId="2147483676"/>
              <pc:sldLayoutMk cId="708970982" sldId="2147483679"/>
              <ac:spMk id="6" creationId="{ADF8C28D-1479-4F15-B906-0AEBBCCA8CFA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4:40.724" v="397" actId="20577"/>
          <pc:sldLayoutMkLst>
            <pc:docMk/>
            <pc:sldMasterMk cId="1590540851" sldId="2147483676"/>
            <pc:sldLayoutMk cId="2405946851" sldId="2147483681"/>
          </pc:sldLayoutMkLst>
          <pc:spChg chg="mod">
            <ac:chgData name="Tao Zhong" userId="d717eb3d-e567-470f-b6d9-f2e4cd6e0b29" providerId="ADAL" clId="{23BEFF87-A34A-4AB2-B836-4B24C27930FC}" dt="2022-10-05T04:14:40.724" v="397" actId="20577"/>
            <ac:spMkLst>
              <pc:docMk/>
              <pc:sldMasterMk cId="1590540851" sldId="2147483676"/>
              <pc:sldLayoutMk cId="2405946851" sldId="2147483681"/>
              <ac:spMk id="6" creationId="{063428F0-E5C2-42A1-AB2F-1A19FFAD19CF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4:44.664" v="399" actId="20577"/>
          <pc:sldLayoutMkLst>
            <pc:docMk/>
            <pc:sldMasterMk cId="1590540851" sldId="2147483676"/>
            <pc:sldLayoutMk cId="2681704591" sldId="2147483682"/>
          </pc:sldLayoutMkLst>
          <pc:spChg chg="mod">
            <ac:chgData name="Tao Zhong" userId="d717eb3d-e567-470f-b6d9-f2e4cd6e0b29" providerId="ADAL" clId="{23BEFF87-A34A-4AB2-B836-4B24C27930FC}" dt="2022-10-05T04:14:44.664" v="399" actId="20577"/>
            <ac:spMkLst>
              <pc:docMk/>
              <pc:sldMasterMk cId="1590540851" sldId="2147483676"/>
              <pc:sldLayoutMk cId="2681704591" sldId="2147483682"/>
              <ac:spMk id="5" creationId="{A4E25320-A12F-4F3E-8EC9-11292FF36BEA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4:50.022" v="401" actId="20577"/>
          <pc:sldLayoutMkLst>
            <pc:docMk/>
            <pc:sldMasterMk cId="1590540851" sldId="2147483676"/>
            <pc:sldLayoutMk cId="407499702" sldId="2147483683"/>
          </pc:sldLayoutMkLst>
          <pc:spChg chg="mod">
            <ac:chgData name="Tao Zhong" userId="d717eb3d-e567-470f-b6d9-f2e4cd6e0b29" providerId="ADAL" clId="{23BEFF87-A34A-4AB2-B836-4B24C27930FC}" dt="2022-10-05T04:14:50.022" v="401" actId="20577"/>
            <ac:spMkLst>
              <pc:docMk/>
              <pc:sldMasterMk cId="1590540851" sldId="2147483676"/>
              <pc:sldLayoutMk cId="407499702" sldId="2147483683"/>
              <ac:spMk id="4" creationId="{388226C9-C193-4B47-9717-4BC86C9092C7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4T16:31:04.728" v="30" actId="20577"/>
          <pc:sldLayoutMkLst>
            <pc:docMk/>
            <pc:sldMasterMk cId="1590540851" sldId="2147483676"/>
            <pc:sldLayoutMk cId="1133819997" sldId="2147483684"/>
          </pc:sldLayoutMkLst>
          <pc:spChg chg="mod">
            <ac:chgData name="Tao Zhong" userId="d717eb3d-e567-470f-b6d9-f2e4cd6e0b29" providerId="ADAL" clId="{23BEFF87-A34A-4AB2-B836-4B24C27930FC}" dt="2022-10-04T16:31:04.728" v="30" actId="20577"/>
            <ac:spMkLst>
              <pc:docMk/>
              <pc:sldMasterMk cId="1590540851" sldId="2147483676"/>
              <pc:sldLayoutMk cId="1133819997" sldId="2147483684"/>
              <ac:spMk id="7" creationId="{76FA7B1D-FEDD-4E29-A352-29E5F498B323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4:53.592" v="403" actId="20577"/>
          <pc:sldLayoutMkLst>
            <pc:docMk/>
            <pc:sldMasterMk cId="1590540851" sldId="2147483676"/>
            <pc:sldLayoutMk cId="1307282717" sldId="2147483685"/>
          </pc:sldLayoutMkLst>
          <pc:spChg chg="mod">
            <ac:chgData name="Tao Zhong" userId="d717eb3d-e567-470f-b6d9-f2e4cd6e0b29" providerId="ADAL" clId="{23BEFF87-A34A-4AB2-B836-4B24C27930FC}" dt="2022-10-05T04:14:53.592" v="403" actId="20577"/>
            <ac:spMkLst>
              <pc:docMk/>
              <pc:sldMasterMk cId="1590540851" sldId="2147483676"/>
              <pc:sldLayoutMk cId="1307282717" sldId="2147483685"/>
              <ac:spMk id="9" creationId="{BAD250E7-8A73-449C-A140-A2A2582D7F33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4:56.224" v="405" actId="20577"/>
          <pc:sldLayoutMkLst>
            <pc:docMk/>
            <pc:sldMasterMk cId="1590540851" sldId="2147483676"/>
            <pc:sldLayoutMk cId="1411413966" sldId="2147483686"/>
          </pc:sldLayoutMkLst>
          <pc:spChg chg="mod">
            <ac:chgData name="Tao Zhong" userId="d717eb3d-e567-470f-b6d9-f2e4cd6e0b29" providerId="ADAL" clId="{23BEFF87-A34A-4AB2-B836-4B24C27930FC}" dt="2022-10-05T04:14:56.224" v="405" actId="20577"/>
            <ac:spMkLst>
              <pc:docMk/>
              <pc:sldMasterMk cId="1590540851" sldId="2147483676"/>
              <pc:sldLayoutMk cId="1411413966" sldId="2147483686"/>
              <ac:spMk id="9" creationId="{BAD250E7-8A73-449C-A140-A2A2582D7F33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4:59.822" v="406"/>
          <pc:sldLayoutMkLst>
            <pc:docMk/>
            <pc:sldMasterMk cId="1590540851" sldId="2147483676"/>
            <pc:sldLayoutMk cId="939981044" sldId="2147483687"/>
          </pc:sldLayoutMkLst>
          <pc:spChg chg="mod">
            <ac:chgData name="Tao Zhong" userId="d717eb3d-e567-470f-b6d9-f2e4cd6e0b29" providerId="ADAL" clId="{23BEFF87-A34A-4AB2-B836-4B24C27930FC}" dt="2022-10-05T04:14:59.822" v="406"/>
            <ac:spMkLst>
              <pc:docMk/>
              <pc:sldMasterMk cId="1590540851" sldId="2147483676"/>
              <pc:sldLayoutMk cId="939981044" sldId="2147483687"/>
              <ac:spMk id="6" creationId="{063428F0-E5C2-42A1-AB2F-1A19FFAD19CF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5:05.845" v="408" actId="20577"/>
          <pc:sldLayoutMkLst>
            <pc:docMk/>
            <pc:sldMasterMk cId="1590540851" sldId="2147483676"/>
            <pc:sldLayoutMk cId="1114144017" sldId="2147483689"/>
          </pc:sldLayoutMkLst>
          <pc:spChg chg="mod">
            <ac:chgData name="Tao Zhong" userId="d717eb3d-e567-470f-b6d9-f2e4cd6e0b29" providerId="ADAL" clId="{23BEFF87-A34A-4AB2-B836-4B24C27930FC}" dt="2022-10-05T04:15:05.845" v="408" actId="20577"/>
            <ac:spMkLst>
              <pc:docMk/>
              <pc:sldMasterMk cId="1590540851" sldId="2147483676"/>
              <pc:sldLayoutMk cId="1114144017" sldId="2147483689"/>
              <ac:spMk id="6" creationId="{ADF8C28D-1479-4F15-B906-0AEBBCCA8CFA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5:08.761" v="410" actId="20577"/>
          <pc:sldLayoutMkLst>
            <pc:docMk/>
            <pc:sldMasterMk cId="1590540851" sldId="2147483676"/>
            <pc:sldLayoutMk cId="1735223020" sldId="2147483690"/>
          </pc:sldLayoutMkLst>
          <pc:spChg chg="mod">
            <ac:chgData name="Tao Zhong" userId="d717eb3d-e567-470f-b6d9-f2e4cd6e0b29" providerId="ADAL" clId="{23BEFF87-A34A-4AB2-B836-4B24C27930FC}" dt="2022-10-05T04:15:08.761" v="410" actId="20577"/>
            <ac:spMkLst>
              <pc:docMk/>
              <pc:sldMasterMk cId="1590540851" sldId="2147483676"/>
              <pc:sldLayoutMk cId="1735223020" sldId="2147483690"/>
              <ac:spMk id="4" creationId="{388226C9-C193-4B47-9717-4BC86C9092C7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5:12.171" v="412" actId="20577"/>
          <pc:sldLayoutMkLst>
            <pc:docMk/>
            <pc:sldMasterMk cId="1590540851" sldId="2147483676"/>
            <pc:sldLayoutMk cId="855147233" sldId="2147483691"/>
          </pc:sldLayoutMkLst>
          <pc:spChg chg="mod">
            <ac:chgData name="Tao Zhong" userId="d717eb3d-e567-470f-b6d9-f2e4cd6e0b29" providerId="ADAL" clId="{23BEFF87-A34A-4AB2-B836-4B24C27930FC}" dt="2022-10-05T04:15:12.171" v="412" actId="20577"/>
            <ac:spMkLst>
              <pc:docMk/>
              <pc:sldMasterMk cId="1590540851" sldId="2147483676"/>
              <pc:sldLayoutMk cId="855147233" sldId="2147483691"/>
              <ac:spMk id="7" creationId="{910B6EE2-78A1-4D01-87BE-A1487FBD271F}"/>
            </ac:spMkLst>
          </pc:spChg>
        </pc:sldLayoutChg>
        <pc:sldLayoutChg chg="modSp mod">
          <pc:chgData name="Tao Zhong" userId="d717eb3d-e567-470f-b6d9-f2e4cd6e0b29" providerId="ADAL" clId="{23BEFF87-A34A-4AB2-B836-4B24C27930FC}" dt="2022-10-05T04:15:15.718" v="414" actId="20577"/>
          <pc:sldLayoutMkLst>
            <pc:docMk/>
            <pc:sldMasterMk cId="1590540851" sldId="2147483676"/>
            <pc:sldLayoutMk cId="3612379772" sldId="2147483692"/>
          </pc:sldLayoutMkLst>
          <pc:spChg chg="mod">
            <ac:chgData name="Tao Zhong" userId="d717eb3d-e567-470f-b6d9-f2e4cd6e0b29" providerId="ADAL" clId="{23BEFF87-A34A-4AB2-B836-4B24C27930FC}" dt="2022-10-05T04:15:15.718" v="414" actId="20577"/>
            <ac:spMkLst>
              <pc:docMk/>
              <pc:sldMasterMk cId="1590540851" sldId="2147483676"/>
              <pc:sldLayoutMk cId="3612379772" sldId="2147483692"/>
              <ac:spMk id="7" creationId="{72C2D00B-4207-4720-8C68-605CAFDD5CA2}"/>
            </ac:spMkLst>
          </pc:spChg>
        </pc:sldLayoutChg>
      </pc:sldMasterChg>
    </pc:docChg>
  </pc:docChgLst>
  <pc:docChgLst>
    <pc:chgData name="Tao Zhong" userId="d717eb3d-e567-470f-b6d9-f2e4cd6e0b29" providerId="ADAL" clId="{E6681E84-41A1-4E55-8BEB-1DE6D82B0472}"/>
    <pc:docChg chg="undo custSel addSld delSld modSld sldOrd modMainMaster modSection">
      <pc:chgData name="Tao Zhong" userId="d717eb3d-e567-470f-b6d9-f2e4cd6e0b29" providerId="ADAL" clId="{E6681E84-41A1-4E55-8BEB-1DE6D82B0472}" dt="2021-02-09T07:03:53.903" v="892" actId="20577"/>
      <pc:docMkLst>
        <pc:docMk/>
      </pc:docMkLst>
      <pc:sldChg chg="modSp new del mod">
        <pc:chgData name="Tao Zhong" userId="d717eb3d-e567-470f-b6d9-f2e4cd6e0b29" providerId="ADAL" clId="{E6681E84-41A1-4E55-8BEB-1DE6D82B0472}" dt="2021-02-07T09:35:18.620" v="745" actId="47"/>
        <pc:sldMkLst>
          <pc:docMk/>
          <pc:sldMk cId="926347233" sldId="256"/>
        </pc:sldMkLst>
        <pc:spChg chg="mod">
          <ac:chgData name="Tao Zhong" userId="d717eb3d-e567-470f-b6d9-f2e4cd6e0b29" providerId="ADAL" clId="{E6681E84-41A1-4E55-8BEB-1DE6D82B0472}" dt="2021-02-07T09:35:11.650" v="744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new mod modNotesTx">
        <pc:chgData name="Tao Zhong" userId="d717eb3d-e567-470f-b6d9-f2e4cd6e0b29" providerId="ADAL" clId="{E6681E84-41A1-4E55-8BEB-1DE6D82B0472}" dt="2021-02-07T08:31:03.257" v="736" actId="1076"/>
        <pc:sldMkLst>
          <pc:docMk/>
          <pc:sldMk cId="1925541393" sldId="257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 Zhong" userId="d717eb3d-e567-470f-b6d9-f2e4cd6e0b29" providerId="ADAL" clId="{E6681E84-41A1-4E55-8BEB-1DE6D82B0472}" dt="2021-02-07T06:47:25.098" v="69" actId="22"/>
          <ac:spMkLst>
            <pc:docMk/>
            <pc:sldMk cId="1925541393" sldId="257"/>
            <ac:spMk id="3" creationId="{CA00EDBE-AD80-4844-BA48-EF7757B26503}"/>
          </ac:spMkLst>
        </pc:spChg>
        <pc:spChg chg="add del mod">
          <ac:chgData name="Tao Zhong" userId="d717eb3d-e567-470f-b6d9-f2e4cd6e0b29" providerId="ADAL" clId="{E6681E84-41A1-4E55-8BEB-1DE6D82B0472}" dt="2021-02-07T06:49:51.880" v="97" actId="478"/>
          <ac:spMkLst>
            <pc:docMk/>
            <pc:sldMk cId="1925541393" sldId="257"/>
            <ac:spMk id="7" creationId="{AAC9EB75-BEA7-409D-A3DE-95B2B857AE44}"/>
          </ac:spMkLst>
        </pc:spChg>
        <pc:spChg chg="add del mod">
          <ac:chgData name="Tao Zhong" userId="d717eb3d-e567-470f-b6d9-f2e4cd6e0b29" providerId="ADAL" clId="{E6681E84-41A1-4E55-8BEB-1DE6D82B0472}" dt="2021-02-07T06:49:54.305" v="98" actId="478"/>
          <ac:spMkLst>
            <pc:docMk/>
            <pc:sldMk cId="1925541393" sldId="257"/>
            <ac:spMk id="11" creationId="{CCB99009-121B-43DA-8BDD-2EB3BB72F710}"/>
          </ac:spMkLst>
        </pc:spChg>
        <pc:picChg chg="add del mod ord">
          <ac:chgData name="Tao Zhong" userId="d717eb3d-e567-470f-b6d9-f2e4cd6e0b29" providerId="ADAL" clId="{E6681E84-41A1-4E55-8BEB-1DE6D82B0472}" dt="2021-02-07T06:47:46.714" v="71" actId="478"/>
          <ac:picMkLst>
            <pc:docMk/>
            <pc:sldMk cId="1925541393" sldId="257"/>
            <ac:picMk id="5" creationId="{7809BAC9-7A38-499C-8EE3-61A283833F93}"/>
          </ac:picMkLst>
        </pc:picChg>
        <pc:picChg chg="add del mod">
          <ac:chgData name="Tao Zhong" userId="d717eb3d-e567-470f-b6d9-f2e4cd6e0b29" providerId="ADAL" clId="{E6681E84-41A1-4E55-8BEB-1DE6D82B0472}" dt="2021-02-07T06:47:58.109" v="80" actId="22"/>
          <ac:picMkLst>
            <pc:docMk/>
            <pc:sldMk cId="1925541393" sldId="257"/>
            <ac:picMk id="9" creationId="{ED571345-CA39-458D-97FD-FD32B63223B7}"/>
          </ac:picMkLst>
        </pc:picChg>
        <pc:picChg chg="add mod">
          <ac:chgData name="Tao Zhong" userId="d717eb3d-e567-470f-b6d9-f2e4cd6e0b29" providerId="ADAL" clId="{E6681E84-41A1-4E55-8BEB-1DE6D82B0472}" dt="2021-02-07T08:31:03.257" v="736" actId="1076"/>
          <ac:picMkLst>
            <pc:docMk/>
            <pc:sldMk cId="1925541393" sldId="257"/>
            <ac:picMk id="13" creationId="{A03C044A-960B-4F94-9FEE-57FE186BD687}"/>
          </ac:picMkLst>
        </pc:picChg>
      </pc:sldChg>
      <pc:sldChg chg="modSp new del mod">
        <pc:chgData name="Tao Zhong" userId="d717eb3d-e567-470f-b6d9-f2e4cd6e0b29" providerId="ADAL" clId="{E6681E84-41A1-4E55-8BEB-1DE6D82B0472}" dt="2021-02-07T06:57:54.375" v="172" actId="47"/>
        <pc:sldMkLst>
          <pc:docMk/>
          <pc:sldMk cId="647854015" sldId="258"/>
        </pc:sldMkLst>
        <pc:spChg chg="mod">
          <ac:chgData name="Tao Zhong" userId="d717eb3d-e567-470f-b6d9-f2e4cd6e0b29" providerId="ADAL" clId="{E6681E84-41A1-4E55-8BEB-1DE6D82B0472}" dt="2021-02-07T06:48:49.869" v="95"/>
          <ac:spMkLst>
            <pc:docMk/>
            <pc:sldMk cId="647854015" sldId="258"/>
            <ac:spMk id="3" creationId="{65688DE9-528D-43C4-9FF9-9442D4AFE719}"/>
          </ac:spMkLst>
        </pc:spChg>
      </pc:sldChg>
      <pc:sldChg chg="modSp add mod ord">
        <pc:chgData name="Tao Zhong" userId="d717eb3d-e567-470f-b6d9-f2e4cd6e0b29" providerId="ADAL" clId="{E6681E84-41A1-4E55-8BEB-1DE6D82B0472}" dt="2021-02-07T09:36:41.109" v="748"/>
        <pc:sldMkLst>
          <pc:docMk/>
          <pc:sldMk cId="1391813615" sldId="258"/>
        </pc:sldMkLst>
        <pc:spChg chg="mod">
          <ac:chgData name="Tao Zhong" userId="d717eb3d-e567-470f-b6d9-f2e4cd6e0b29" providerId="ADAL" clId="{E6681E84-41A1-4E55-8BEB-1DE6D82B0472}" dt="2021-02-07T09:36:41.109" v="748"/>
          <ac:spMkLst>
            <pc:docMk/>
            <pc:sldMk cId="1391813615" sldId="258"/>
            <ac:spMk id="3" creationId="{CA00EDBE-AD80-4844-BA48-EF7757B26503}"/>
          </ac:spMkLst>
        </pc:spChg>
      </pc:sldChg>
      <pc:sldChg chg="delSp add del mod">
        <pc:chgData name="Tao Zhong" userId="d717eb3d-e567-470f-b6d9-f2e4cd6e0b29" providerId="ADAL" clId="{E6681E84-41A1-4E55-8BEB-1DE6D82B0472}" dt="2021-02-07T06:58:30.626" v="185" actId="47"/>
        <pc:sldMkLst>
          <pc:docMk/>
          <pc:sldMk cId="131707696" sldId="259"/>
        </pc:sldMkLst>
        <pc:picChg chg="del">
          <ac:chgData name="Tao Zhong" userId="d717eb3d-e567-470f-b6d9-f2e4cd6e0b29" providerId="ADAL" clId="{E6681E84-41A1-4E55-8BEB-1DE6D82B0472}" dt="2021-02-07T06:57:57.546" v="173" actId="478"/>
          <ac:picMkLst>
            <pc:docMk/>
            <pc:sldMk cId="131707696" sldId="259"/>
            <ac:picMk id="13" creationId="{A03C044A-960B-4F94-9FEE-57FE186BD687}"/>
          </ac:picMkLst>
        </pc:picChg>
      </pc:sldChg>
      <pc:sldChg chg="addSp modSp add mod modNotesTx">
        <pc:chgData name="Tao Zhong" userId="d717eb3d-e567-470f-b6d9-f2e4cd6e0b29" providerId="ADAL" clId="{E6681E84-41A1-4E55-8BEB-1DE6D82B0472}" dt="2021-02-07T08:30:10.222" v="727" actId="1076"/>
        <pc:sldMkLst>
          <pc:docMk/>
          <pc:sldMk cId="4088766548" sldId="260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4088766548" sldId="260"/>
            <ac:spMk id="2" creationId="{FF027311-4260-4B27-A735-886449291FAC}"/>
          </ac:spMkLst>
        </pc:spChg>
        <pc:picChg chg="add mod">
          <ac:chgData name="Tao Zhong" userId="d717eb3d-e567-470f-b6d9-f2e4cd6e0b29" providerId="ADAL" clId="{E6681E84-41A1-4E55-8BEB-1DE6D82B0472}" dt="2021-02-07T08:30:10.222" v="727" actId="1076"/>
          <ac:picMkLst>
            <pc:docMk/>
            <pc:sldMk cId="4088766548" sldId="260"/>
            <ac:picMk id="4" creationId="{B2A132AC-3994-4DE2-8C9A-689E675E2E6D}"/>
          </ac:picMkLst>
        </pc:picChg>
      </pc:sldChg>
      <pc:sldChg chg="addSp modSp add mod modNotesTx">
        <pc:chgData name="Tao Zhong" userId="d717eb3d-e567-470f-b6d9-f2e4cd6e0b29" providerId="ADAL" clId="{E6681E84-41A1-4E55-8BEB-1DE6D82B0472}" dt="2021-02-07T08:30:57.554" v="735" actId="1076"/>
        <pc:sldMkLst>
          <pc:docMk/>
          <pc:sldMk cId="2038923562" sldId="261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2038923562" sldId="261"/>
            <ac:spMk id="2" creationId="{FF027311-4260-4B27-A735-886449291FAC}"/>
          </ac:spMkLst>
        </pc:spChg>
        <pc:picChg chg="add mod">
          <ac:chgData name="Tao Zhong" userId="d717eb3d-e567-470f-b6d9-f2e4cd6e0b29" providerId="ADAL" clId="{E6681E84-41A1-4E55-8BEB-1DE6D82B0472}" dt="2021-02-07T08:30:57.554" v="735" actId="1076"/>
          <ac:picMkLst>
            <pc:docMk/>
            <pc:sldMk cId="2038923562" sldId="261"/>
            <ac:picMk id="4" creationId="{D8B5458E-DD25-4825-889E-5C176F08C119}"/>
          </ac:picMkLst>
        </pc:picChg>
      </pc:sldChg>
      <pc:sldChg chg="addSp modSp add mod modNotesTx">
        <pc:chgData name="Tao Zhong" userId="d717eb3d-e567-470f-b6d9-f2e4cd6e0b29" providerId="ADAL" clId="{E6681E84-41A1-4E55-8BEB-1DE6D82B0472}" dt="2021-02-08T07:18:09.214" v="760" actId="20577"/>
        <pc:sldMkLst>
          <pc:docMk/>
          <pc:sldMk cId="3110647612" sldId="262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3110647612" sldId="262"/>
            <ac:spMk id="2" creationId="{FF027311-4260-4B27-A735-886449291FAC}"/>
          </ac:spMkLst>
        </pc:spChg>
        <pc:picChg chg="add mod">
          <ac:chgData name="Tao Zhong" userId="d717eb3d-e567-470f-b6d9-f2e4cd6e0b29" providerId="ADAL" clId="{E6681E84-41A1-4E55-8BEB-1DE6D82B0472}" dt="2021-02-07T08:30:20.872" v="730" actId="1076"/>
          <ac:picMkLst>
            <pc:docMk/>
            <pc:sldMk cId="3110647612" sldId="262"/>
            <ac:picMk id="4" creationId="{82A54EE7-4745-45BC-B94D-FF12433EC34A}"/>
          </ac:picMkLst>
        </pc:picChg>
      </pc:sldChg>
      <pc:sldChg chg="addSp modSp add mod modNotesTx">
        <pc:chgData name="Tao Zhong" userId="d717eb3d-e567-470f-b6d9-f2e4cd6e0b29" providerId="ADAL" clId="{E6681E84-41A1-4E55-8BEB-1DE6D82B0472}" dt="2021-02-08T07:26:54.609" v="766" actId="20577"/>
        <pc:sldMkLst>
          <pc:docMk/>
          <pc:sldMk cId="2680020521" sldId="263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2680020521" sldId="263"/>
            <ac:spMk id="2" creationId="{FF027311-4260-4B27-A735-886449291FAC}"/>
          </ac:spMkLst>
        </pc:spChg>
        <pc:picChg chg="add mod">
          <ac:chgData name="Tao Zhong" userId="d717eb3d-e567-470f-b6d9-f2e4cd6e0b29" providerId="ADAL" clId="{E6681E84-41A1-4E55-8BEB-1DE6D82B0472}" dt="2021-02-07T08:30:27.392" v="731" actId="1076"/>
          <ac:picMkLst>
            <pc:docMk/>
            <pc:sldMk cId="2680020521" sldId="263"/>
            <ac:picMk id="4" creationId="{A1274A78-40DF-49D6-9906-D3A517E01B91}"/>
          </ac:picMkLst>
        </pc:picChg>
      </pc:sldChg>
      <pc:sldChg chg="add del">
        <pc:chgData name="Tao Zhong" userId="d717eb3d-e567-470f-b6d9-f2e4cd6e0b29" providerId="ADAL" clId="{E6681E84-41A1-4E55-8BEB-1DE6D82B0472}" dt="2021-02-07T06:58:17.785" v="181"/>
        <pc:sldMkLst>
          <pc:docMk/>
          <pc:sldMk cId="166911364" sldId="264"/>
        </pc:sldMkLst>
      </pc:sldChg>
      <pc:sldChg chg="add del">
        <pc:chgData name="Tao Zhong" userId="d717eb3d-e567-470f-b6d9-f2e4cd6e0b29" providerId="ADAL" clId="{E6681E84-41A1-4E55-8BEB-1DE6D82B0472}" dt="2021-02-07T06:58:15.630" v="179"/>
        <pc:sldMkLst>
          <pc:docMk/>
          <pc:sldMk cId="1663161985" sldId="264"/>
        </pc:sldMkLst>
      </pc:sldChg>
      <pc:sldChg chg="addSp delSp modSp add mod modNotesTx">
        <pc:chgData name="Tao Zhong" userId="d717eb3d-e567-470f-b6d9-f2e4cd6e0b29" providerId="ADAL" clId="{E6681E84-41A1-4E55-8BEB-1DE6D82B0472}" dt="2021-02-07T08:30:46.576" v="734" actId="1076"/>
        <pc:sldMkLst>
          <pc:docMk/>
          <pc:sldMk cId="2922270117" sldId="264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2922270117" sldId="264"/>
            <ac:spMk id="2" creationId="{FF027311-4260-4B27-A735-886449291FAC}"/>
          </ac:spMkLst>
        </pc:spChg>
        <pc:picChg chg="del">
          <ac:chgData name="Tao Zhong" userId="d717eb3d-e567-470f-b6d9-f2e4cd6e0b29" providerId="ADAL" clId="{E6681E84-41A1-4E55-8BEB-1DE6D82B0472}" dt="2021-02-07T07:52:38.221" v="597" actId="478"/>
          <ac:picMkLst>
            <pc:docMk/>
            <pc:sldMk cId="2922270117" sldId="264"/>
            <ac:picMk id="4" creationId="{A1274A78-40DF-49D6-9906-D3A517E01B91}"/>
          </ac:picMkLst>
        </pc:picChg>
        <pc:picChg chg="add mod">
          <ac:chgData name="Tao Zhong" userId="d717eb3d-e567-470f-b6d9-f2e4cd6e0b29" providerId="ADAL" clId="{E6681E84-41A1-4E55-8BEB-1DE6D82B0472}" dt="2021-02-07T08:30:46.576" v="734" actId="1076"/>
          <ac:picMkLst>
            <pc:docMk/>
            <pc:sldMk cId="2922270117" sldId="264"/>
            <ac:picMk id="5" creationId="{435767F7-8528-431A-A03E-5D36284DFB14}"/>
          </ac:picMkLst>
        </pc:picChg>
      </pc:sldChg>
      <pc:sldChg chg="add del">
        <pc:chgData name="Tao Zhong" userId="d717eb3d-e567-470f-b6d9-f2e4cd6e0b29" providerId="ADAL" clId="{E6681E84-41A1-4E55-8BEB-1DE6D82B0472}" dt="2021-02-07T07:52:43.993" v="599" actId="47"/>
        <pc:sldMkLst>
          <pc:docMk/>
          <pc:sldMk cId="1287435938" sldId="265"/>
        </pc:sldMkLst>
      </pc:sldChg>
      <pc:sldChg chg="add ord">
        <pc:chgData name="Tao Zhong" userId="d717eb3d-e567-470f-b6d9-f2e4cd6e0b29" providerId="ADAL" clId="{E6681E84-41A1-4E55-8BEB-1DE6D82B0472}" dt="2021-02-07T09:34:31.113" v="740"/>
        <pc:sldMkLst>
          <pc:docMk/>
          <pc:sldMk cId="1741989976" sldId="265"/>
        </pc:sldMkLst>
      </pc:sldChg>
      <pc:sldChg chg="new del">
        <pc:chgData name="Tao Zhong" userId="d717eb3d-e567-470f-b6d9-f2e4cd6e0b29" providerId="ADAL" clId="{E6681E84-41A1-4E55-8BEB-1DE6D82B0472}" dt="2021-02-07T08:29:42.984" v="725" actId="47"/>
        <pc:sldMkLst>
          <pc:docMk/>
          <pc:sldMk cId="3452671572" sldId="265"/>
        </pc:sldMkLst>
      </pc:sldChg>
      <pc:sldChg chg="addSp delSp add ord modNotesTx">
        <pc:chgData name="Tao Zhong" userId="d717eb3d-e567-470f-b6d9-f2e4cd6e0b29" providerId="ADAL" clId="{E6681E84-41A1-4E55-8BEB-1DE6D82B0472}" dt="2021-02-09T07:03:53.903" v="892" actId="20577"/>
        <pc:sldMkLst>
          <pc:docMk/>
          <pc:sldMk cId="1626090801" sldId="266"/>
        </pc:sldMkLst>
        <pc:picChg chg="add del">
          <ac:chgData name="Tao Zhong" userId="d717eb3d-e567-470f-b6d9-f2e4cd6e0b29" providerId="ADAL" clId="{E6681E84-41A1-4E55-8BEB-1DE6D82B0472}" dt="2021-02-09T07:00:35.504" v="769" actId="478"/>
          <ac:picMkLst>
            <pc:docMk/>
            <pc:sldMk cId="1626090801" sldId="266"/>
            <ac:picMk id="1026" creationId="{5021CAEA-F266-4DEE-A9F7-9CCFD56F9AF6}"/>
          </ac:picMkLst>
        </pc:picChg>
      </pc:sldChg>
      <pc:sldChg chg="new del">
        <pc:chgData name="Tao Zhong" userId="d717eb3d-e567-470f-b6d9-f2e4cd6e0b29" providerId="ADAL" clId="{E6681E84-41A1-4E55-8BEB-1DE6D82B0472}" dt="2021-02-07T09:35:05.144" v="743" actId="47"/>
        <pc:sldMkLst>
          <pc:docMk/>
          <pc:sldMk cId="2968568886" sldId="267"/>
        </pc:sldMkLst>
      </pc:sldChg>
      <pc:sldChg chg="add">
        <pc:chgData name="Tao Zhong" userId="d717eb3d-e567-470f-b6d9-f2e4cd6e0b29" providerId="ADAL" clId="{E6681E84-41A1-4E55-8BEB-1DE6D82B0472}" dt="2021-02-07T09:35:03.542" v="742"/>
        <pc:sldMkLst>
          <pc:docMk/>
          <pc:sldMk cId="3717133629" sldId="26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8:22:43.955" v="661" actId="16037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8:22:43.955" v="661" actId="16037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mod">
          <ac:chgData name="Tao Zhong" userId="d717eb3d-e567-470f-b6d9-f2e4cd6e0b29" providerId="ADAL" clId="{E6681E84-41A1-4E55-8BEB-1DE6D82B0472}" dt="2021-02-07T06:44:12.474" v="67" actId="1076"/>
          <ac:picMkLst>
            <pc:docMk/>
            <pc:sldMasterMk cId="1051884899" sldId="2147483648"/>
            <ac:picMk id="7" creationId="{DBFF4A27-2843-419D-8C21-8EF87C90DB65}"/>
          </ac:picMkLst>
        </pc:pic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44:07.002" v="66" actId="1076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42:35.447" v="57" actId="21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  <pc:picChg chg="add del mod">
            <ac:chgData name="Tao Zhong" userId="d717eb3d-e567-470f-b6d9-f2e4cd6e0b29" providerId="ADAL" clId="{E6681E84-41A1-4E55-8BEB-1DE6D82B0472}" dt="2021-02-07T06:42:35.447" v="57" actId="21"/>
            <ac:picMkLst>
              <pc:docMk/>
              <pc:sldMasterMk cId="1051884899" sldId="2147483648"/>
              <pc:sldLayoutMk cId="1399285506" sldId="2147483649"/>
              <ac:picMk id="1026" creationId="{BDCA9FA2-D84E-4952-931C-0CCA5AD0CC92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  <pc:sldMasterChg chg="addSp delSp modSp mod modSldLayout">
        <pc:chgData name="Tao Zhong" userId="d717eb3d-e567-470f-b6d9-f2e4cd6e0b29" providerId="ADAL" clId="{E6681E84-41A1-4E55-8BEB-1DE6D82B0472}" dt="2021-02-07T08:33:20.644" v="737" actId="478"/>
        <pc:sldMasterMkLst>
          <pc:docMk/>
          <pc:sldMasterMk cId="2250269941" sldId="2147483658"/>
        </pc:sldMasterMkLst>
        <pc:spChg chg="mod">
          <ac:chgData name="Tao Zhong" userId="d717eb3d-e567-470f-b6d9-f2e4cd6e0b29" providerId="ADAL" clId="{E6681E84-41A1-4E55-8BEB-1DE6D82B0472}" dt="2021-02-07T08:26:56.034" v="704" actId="404"/>
          <ac:spMkLst>
            <pc:docMk/>
            <pc:sldMasterMk cId="2250269941" sldId="2147483658"/>
            <ac:spMk id="6" creationId="{00000000-0000-0000-0000-000000000000}"/>
          </ac:spMkLst>
        </pc:spChg>
        <pc:spChg chg="add del">
          <ac:chgData name="Tao Zhong" userId="d717eb3d-e567-470f-b6d9-f2e4cd6e0b29" providerId="ADAL" clId="{E6681E84-41A1-4E55-8BEB-1DE6D82B0472}" dt="2021-02-07T08:24:14.707" v="676" actId="478"/>
          <ac:spMkLst>
            <pc:docMk/>
            <pc:sldMasterMk cId="2250269941" sldId="2147483658"/>
            <ac:spMk id="21" creationId="{00000000-0000-0000-0000-000000000000}"/>
          </ac:spMkLst>
        </pc:spChg>
        <pc:picChg chg="add">
          <ac:chgData name="Tao Zhong" userId="d717eb3d-e567-470f-b6d9-f2e4cd6e0b29" providerId="ADAL" clId="{E6681E84-41A1-4E55-8BEB-1DE6D82B0472}" dt="2021-02-07T08:23:01.424" v="662"/>
          <ac:picMkLst>
            <pc:docMk/>
            <pc:sldMasterMk cId="2250269941" sldId="2147483658"/>
            <ac:picMk id="22" creationId="{4B765632-55AE-45D7-B522-7E6635D89E72}"/>
          </ac:picMkLst>
        </pc:picChg>
        <pc:picChg chg="add">
          <ac:chgData name="Tao Zhong" userId="d717eb3d-e567-470f-b6d9-f2e4cd6e0b29" providerId="ADAL" clId="{E6681E84-41A1-4E55-8BEB-1DE6D82B0472}" dt="2021-02-07T08:23:01.424" v="662"/>
          <ac:picMkLst>
            <pc:docMk/>
            <pc:sldMasterMk cId="2250269941" sldId="2147483658"/>
            <ac:picMk id="23" creationId="{95683471-760B-4C1A-A223-2B1AD63C48E8}"/>
          </ac:picMkLst>
        </pc:picChg>
        <pc:sldLayoutChg chg="addSp delSp modSp mod">
          <pc:chgData name="Tao Zhong" userId="d717eb3d-e567-470f-b6d9-f2e4cd6e0b29" providerId="ADAL" clId="{E6681E84-41A1-4E55-8BEB-1DE6D82B0472}" dt="2021-02-07T08:27:17.454" v="705"/>
          <pc:sldLayoutMkLst>
            <pc:docMk/>
            <pc:sldMasterMk cId="2250269941" sldId="2147483658"/>
            <pc:sldLayoutMk cId="229140405" sldId="2147483659"/>
          </pc:sldLayoutMkLst>
          <pc:spChg chg="add del mod">
            <ac:chgData name="Tao Zhong" userId="d717eb3d-e567-470f-b6d9-f2e4cd6e0b29" providerId="ADAL" clId="{E6681E84-41A1-4E55-8BEB-1DE6D82B0472}" dt="2021-02-07T08:27:17.454" v="705"/>
            <ac:spMkLst>
              <pc:docMk/>
              <pc:sldMasterMk cId="2250269941" sldId="2147483658"/>
              <pc:sldLayoutMk cId="229140405" sldId="2147483659"/>
              <ac:spMk id="12" creationId="{00000000-0000-0000-0000-000000000000}"/>
            </ac:spMkLst>
          </pc:spChg>
        </pc:sldLayoutChg>
        <pc:sldLayoutChg chg="delSp modSp mod">
          <pc:chgData name="Tao Zhong" userId="d717eb3d-e567-470f-b6d9-f2e4cd6e0b29" providerId="ADAL" clId="{E6681E84-41A1-4E55-8BEB-1DE6D82B0472}" dt="2021-02-07T08:33:20.644" v="737" actId="478"/>
          <pc:sldLayoutMkLst>
            <pc:docMk/>
            <pc:sldMasterMk cId="2250269941" sldId="2147483658"/>
            <pc:sldLayoutMk cId="3090867956" sldId="2147483660"/>
          </pc:sldLayoutMkLst>
          <pc:spChg chg="del">
            <ac:chgData name="Tao Zhong" userId="d717eb3d-e567-470f-b6d9-f2e4cd6e0b29" providerId="ADAL" clId="{E6681E84-41A1-4E55-8BEB-1DE6D82B0472}" dt="2021-02-07T08:33:20.644" v="737" actId="478"/>
            <ac:spMkLst>
              <pc:docMk/>
              <pc:sldMasterMk cId="2250269941" sldId="2147483658"/>
              <pc:sldLayoutMk cId="3090867956" sldId="2147483660"/>
              <ac:spMk id="4" creationId="{00000000-0000-0000-0000-000000000000}"/>
            </ac:spMkLst>
          </pc:spChg>
          <pc:spChg chg="mod">
            <ac:chgData name="Tao Zhong" userId="d717eb3d-e567-470f-b6d9-f2e4cd6e0b29" providerId="ADAL" clId="{E6681E84-41A1-4E55-8BEB-1DE6D82B0472}" dt="2021-02-07T08:27:21.251" v="706"/>
            <ac:spMkLst>
              <pc:docMk/>
              <pc:sldMasterMk cId="2250269941" sldId="2147483658"/>
              <pc:sldLayoutMk cId="3090867956" sldId="2147483660"/>
              <ac:spMk id="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24.603" v="708"/>
          <pc:sldLayoutMkLst>
            <pc:docMk/>
            <pc:sldMasterMk cId="2250269941" sldId="2147483658"/>
            <pc:sldLayoutMk cId="347797418" sldId="2147483661"/>
          </pc:sldLayoutMkLst>
          <pc:spChg chg="mod">
            <ac:chgData name="Tao Zhong" userId="d717eb3d-e567-470f-b6d9-f2e4cd6e0b29" providerId="ADAL" clId="{E6681E84-41A1-4E55-8BEB-1DE6D82B0472}" dt="2021-02-07T08:27:24.603" v="708"/>
            <ac:spMkLst>
              <pc:docMk/>
              <pc:sldMasterMk cId="2250269941" sldId="2147483658"/>
              <pc:sldLayoutMk cId="347797418" sldId="2147483661"/>
              <ac:spMk id="6" creationId="{00000000-0000-0000-0000-000000000000}"/>
            </ac:spMkLst>
          </pc:spChg>
          <pc:spChg chg="mod">
            <ac:chgData name="Tao Zhong" userId="d717eb3d-e567-470f-b6d9-f2e4cd6e0b29" providerId="ADAL" clId="{E6681E84-41A1-4E55-8BEB-1DE6D82B0472}" dt="2021-02-07T08:27:23.053" v="707" actId="20577"/>
            <ac:spMkLst>
              <pc:docMk/>
              <pc:sldMasterMk cId="2250269941" sldId="2147483658"/>
              <pc:sldLayoutMk cId="347797418" sldId="2147483661"/>
              <ac:spMk id="1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27.955" v="709"/>
          <pc:sldLayoutMkLst>
            <pc:docMk/>
            <pc:sldMasterMk cId="2250269941" sldId="2147483658"/>
            <pc:sldLayoutMk cId="2966799212" sldId="2147483662"/>
          </pc:sldLayoutMkLst>
          <pc:spChg chg="mod">
            <ac:chgData name="Tao Zhong" userId="d717eb3d-e567-470f-b6d9-f2e4cd6e0b29" providerId="ADAL" clId="{E6681E84-41A1-4E55-8BEB-1DE6D82B0472}" dt="2021-02-07T08:26:34.907" v="691" actId="1076"/>
            <ac:spMkLst>
              <pc:docMk/>
              <pc:sldMasterMk cId="2250269941" sldId="2147483658"/>
              <pc:sldLayoutMk cId="2966799212" sldId="2147483662"/>
              <ac:spMk id="5" creationId="{00000000-0000-0000-0000-000000000000}"/>
            </ac:spMkLst>
          </pc:spChg>
          <pc:spChg chg="mod">
            <ac:chgData name="Tao Zhong" userId="d717eb3d-e567-470f-b6d9-f2e4cd6e0b29" providerId="ADAL" clId="{E6681E84-41A1-4E55-8BEB-1DE6D82B0472}" dt="2021-02-07T08:27:27.955" v="709"/>
            <ac:spMkLst>
              <pc:docMk/>
              <pc:sldMasterMk cId="2250269941" sldId="2147483658"/>
              <pc:sldLayoutMk cId="2966799212" sldId="2147483662"/>
              <ac:spMk id="7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31.650" v="710"/>
          <pc:sldLayoutMkLst>
            <pc:docMk/>
            <pc:sldMasterMk cId="2250269941" sldId="2147483658"/>
            <pc:sldLayoutMk cId="3198780419" sldId="2147483663"/>
          </pc:sldLayoutMkLst>
          <pc:spChg chg="mod">
            <ac:chgData name="Tao Zhong" userId="d717eb3d-e567-470f-b6d9-f2e4cd6e0b29" providerId="ADAL" clId="{E6681E84-41A1-4E55-8BEB-1DE6D82B0472}" dt="2021-02-07T08:27:31.650" v="710"/>
            <ac:spMkLst>
              <pc:docMk/>
              <pc:sldMasterMk cId="2250269941" sldId="2147483658"/>
              <pc:sldLayoutMk cId="3198780419" sldId="2147483663"/>
              <ac:spMk id="9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34.501" v="711"/>
          <pc:sldLayoutMkLst>
            <pc:docMk/>
            <pc:sldMasterMk cId="2250269941" sldId="2147483658"/>
            <pc:sldLayoutMk cId="1664315772" sldId="2147483664"/>
          </pc:sldLayoutMkLst>
          <pc:spChg chg="mod">
            <ac:chgData name="Tao Zhong" userId="d717eb3d-e567-470f-b6d9-f2e4cd6e0b29" providerId="ADAL" clId="{E6681E84-41A1-4E55-8BEB-1DE6D82B0472}" dt="2021-02-07T08:27:34.501" v="711"/>
            <ac:spMkLst>
              <pc:docMk/>
              <pc:sldMasterMk cId="2250269941" sldId="2147483658"/>
              <pc:sldLayoutMk cId="1664315772" sldId="2147483664"/>
              <ac:spMk id="5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38.559" v="712"/>
          <pc:sldLayoutMkLst>
            <pc:docMk/>
            <pc:sldMasterMk cId="2250269941" sldId="2147483658"/>
            <pc:sldLayoutMk cId="2907403679" sldId="2147483665"/>
          </pc:sldLayoutMkLst>
          <pc:spChg chg="mod">
            <ac:chgData name="Tao Zhong" userId="d717eb3d-e567-470f-b6d9-f2e4cd6e0b29" providerId="ADAL" clId="{E6681E84-41A1-4E55-8BEB-1DE6D82B0472}" dt="2021-02-07T08:27:38.559" v="712"/>
            <ac:spMkLst>
              <pc:docMk/>
              <pc:sldMasterMk cId="2250269941" sldId="2147483658"/>
              <pc:sldLayoutMk cId="2907403679" sldId="2147483665"/>
              <ac:spMk id="4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42.502" v="713"/>
          <pc:sldLayoutMkLst>
            <pc:docMk/>
            <pc:sldMasterMk cId="2250269941" sldId="2147483658"/>
            <pc:sldLayoutMk cId="65736242" sldId="2147483666"/>
          </pc:sldLayoutMkLst>
          <pc:spChg chg="mod">
            <ac:chgData name="Tao Zhong" userId="d717eb3d-e567-470f-b6d9-f2e4cd6e0b29" providerId="ADAL" clId="{E6681E84-41A1-4E55-8BEB-1DE6D82B0472}" dt="2021-02-07T08:27:42.502" v="713"/>
            <ac:spMkLst>
              <pc:docMk/>
              <pc:sldMasterMk cId="2250269941" sldId="2147483658"/>
              <pc:sldLayoutMk cId="65736242" sldId="2147483666"/>
              <ac:spMk id="7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46.298" v="714"/>
          <pc:sldLayoutMkLst>
            <pc:docMk/>
            <pc:sldMasterMk cId="2250269941" sldId="2147483658"/>
            <pc:sldLayoutMk cId="2282515480" sldId="2147483667"/>
          </pc:sldLayoutMkLst>
          <pc:spChg chg="mod">
            <ac:chgData name="Tao Zhong" userId="d717eb3d-e567-470f-b6d9-f2e4cd6e0b29" providerId="ADAL" clId="{E6681E84-41A1-4E55-8BEB-1DE6D82B0472}" dt="2021-02-07T08:27:46.298" v="714"/>
            <ac:spMkLst>
              <pc:docMk/>
              <pc:sldMasterMk cId="2250269941" sldId="2147483658"/>
              <pc:sldLayoutMk cId="2282515480" sldId="2147483667"/>
              <ac:spMk id="7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49.251" v="715"/>
          <pc:sldLayoutMkLst>
            <pc:docMk/>
            <pc:sldMasterMk cId="2250269941" sldId="2147483658"/>
            <pc:sldLayoutMk cId="862975645" sldId="2147483668"/>
          </pc:sldLayoutMkLst>
          <pc:spChg chg="mod">
            <ac:chgData name="Tao Zhong" userId="d717eb3d-e567-470f-b6d9-f2e4cd6e0b29" providerId="ADAL" clId="{E6681E84-41A1-4E55-8BEB-1DE6D82B0472}" dt="2021-02-07T08:27:49.251" v="715"/>
            <ac:spMkLst>
              <pc:docMk/>
              <pc:sldMasterMk cId="2250269941" sldId="2147483658"/>
              <pc:sldLayoutMk cId="862975645" sldId="2147483668"/>
              <ac:spMk id="7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53.463" v="716"/>
          <pc:sldLayoutMkLst>
            <pc:docMk/>
            <pc:sldMasterMk cId="2250269941" sldId="2147483658"/>
            <pc:sldLayoutMk cId="2296074546" sldId="2147483669"/>
          </pc:sldLayoutMkLst>
          <pc:spChg chg="mod">
            <ac:chgData name="Tao Zhong" userId="d717eb3d-e567-470f-b6d9-f2e4cd6e0b29" providerId="ADAL" clId="{E6681E84-41A1-4E55-8BEB-1DE6D82B0472}" dt="2021-02-07T08:27:53.463" v="716"/>
            <ac:spMkLst>
              <pc:docMk/>
              <pc:sldMasterMk cId="2250269941" sldId="2147483658"/>
              <pc:sldLayoutMk cId="2296074546" sldId="2147483669"/>
              <ac:spMk id="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56.517" v="717"/>
          <pc:sldLayoutMkLst>
            <pc:docMk/>
            <pc:sldMasterMk cId="2250269941" sldId="2147483658"/>
            <pc:sldLayoutMk cId="2173839900" sldId="2147483670"/>
          </pc:sldLayoutMkLst>
          <pc:spChg chg="mod">
            <ac:chgData name="Tao Zhong" userId="d717eb3d-e567-470f-b6d9-f2e4cd6e0b29" providerId="ADAL" clId="{E6681E84-41A1-4E55-8BEB-1DE6D82B0472}" dt="2021-02-07T08:27:56.517" v="717"/>
            <ac:spMkLst>
              <pc:docMk/>
              <pc:sldMasterMk cId="2250269941" sldId="2147483658"/>
              <pc:sldLayoutMk cId="2173839900" sldId="2147483670"/>
              <ac:spMk id="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8:00.152" v="718"/>
          <pc:sldLayoutMkLst>
            <pc:docMk/>
            <pc:sldMasterMk cId="2250269941" sldId="2147483658"/>
            <pc:sldLayoutMk cId="2515711078" sldId="2147483671"/>
          </pc:sldLayoutMkLst>
          <pc:spChg chg="mod">
            <ac:chgData name="Tao Zhong" userId="d717eb3d-e567-470f-b6d9-f2e4cd6e0b29" providerId="ADAL" clId="{E6681E84-41A1-4E55-8BEB-1DE6D82B0472}" dt="2021-02-07T08:28:00.152" v="718"/>
            <ac:spMkLst>
              <pc:docMk/>
              <pc:sldMasterMk cId="2250269941" sldId="2147483658"/>
              <pc:sldLayoutMk cId="2515711078" sldId="2147483671"/>
              <ac:spMk id="6" creationId="{00000000-0000-0000-0000-000000000000}"/>
            </ac:spMkLst>
          </pc:spChg>
        </pc:sldLayoutChg>
        <pc:sldLayoutChg chg="delSp modSp mod">
          <pc:chgData name="Tao Zhong" userId="d717eb3d-e567-470f-b6d9-f2e4cd6e0b29" providerId="ADAL" clId="{E6681E84-41A1-4E55-8BEB-1DE6D82B0472}" dt="2021-02-07T08:28:15.068" v="720" actId="478"/>
          <pc:sldLayoutMkLst>
            <pc:docMk/>
            <pc:sldMasterMk cId="2250269941" sldId="2147483658"/>
            <pc:sldLayoutMk cId="517940818" sldId="2147483672"/>
          </pc:sldLayoutMkLst>
          <pc:spChg chg="del">
            <ac:chgData name="Tao Zhong" userId="d717eb3d-e567-470f-b6d9-f2e4cd6e0b29" providerId="ADAL" clId="{E6681E84-41A1-4E55-8BEB-1DE6D82B0472}" dt="2021-02-07T08:28:15.068" v="720" actId="478"/>
            <ac:spMkLst>
              <pc:docMk/>
              <pc:sldMasterMk cId="2250269941" sldId="2147483658"/>
              <pc:sldLayoutMk cId="517940818" sldId="2147483672"/>
              <ac:spMk id="7" creationId="{00000000-0000-0000-0000-000000000000}"/>
            </ac:spMkLst>
          </pc:spChg>
          <pc:spChg chg="mod">
            <ac:chgData name="Tao Zhong" userId="d717eb3d-e567-470f-b6d9-f2e4cd6e0b29" providerId="ADAL" clId="{E6681E84-41A1-4E55-8BEB-1DE6D82B0472}" dt="2021-02-07T08:28:04.848" v="719"/>
            <ac:spMkLst>
              <pc:docMk/>
              <pc:sldMasterMk cId="2250269941" sldId="2147483658"/>
              <pc:sldLayoutMk cId="517940818" sldId="2147483672"/>
              <ac:spMk id="9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8:18.476" v="721"/>
          <pc:sldLayoutMkLst>
            <pc:docMk/>
            <pc:sldMasterMk cId="2250269941" sldId="2147483658"/>
            <pc:sldLayoutMk cId="4253453623" sldId="2147483673"/>
          </pc:sldLayoutMkLst>
          <pc:spChg chg="mod">
            <ac:chgData name="Tao Zhong" userId="d717eb3d-e567-470f-b6d9-f2e4cd6e0b29" providerId="ADAL" clId="{E6681E84-41A1-4E55-8BEB-1DE6D82B0472}" dt="2021-02-07T08:28:18.476" v="721"/>
            <ac:spMkLst>
              <pc:docMk/>
              <pc:sldMasterMk cId="2250269941" sldId="2147483658"/>
              <pc:sldLayoutMk cId="4253453623" sldId="2147483673"/>
              <ac:spMk id="9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8:23.208" v="722"/>
          <pc:sldLayoutMkLst>
            <pc:docMk/>
            <pc:sldMasterMk cId="2250269941" sldId="2147483658"/>
            <pc:sldLayoutMk cId="3694001025" sldId="2147483674"/>
          </pc:sldLayoutMkLst>
          <pc:spChg chg="mod">
            <ac:chgData name="Tao Zhong" userId="d717eb3d-e567-470f-b6d9-f2e4cd6e0b29" providerId="ADAL" clId="{E6681E84-41A1-4E55-8BEB-1DE6D82B0472}" dt="2021-02-07T08:28:23.208" v="722"/>
            <ac:spMkLst>
              <pc:docMk/>
              <pc:sldMasterMk cId="2250269941" sldId="2147483658"/>
              <pc:sldLayoutMk cId="3694001025" sldId="2147483674"/>
              <ac:spMk id="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9:31.620" v="723"/>
          <pc:sldLayoutMkLst>
            <pc:docMk/>
            <pc:sldMasterMk cId="2250269941" sldId="2147483658"/>
            <pc:sldLayoutMk cId="4104232825" sldId="2147483675"/>
          </pc:sldLayoutMkLst>
          <pc:spChg chg="mod">
            <ac:chgData name="Tao Zhong" userId="d717eb3d-e567-470f-b6d9-f2e4cd6e0b29" providerId="ADAL" clId="{E6681E84-41A1-4E55-8BEB-1DE6D82B0472}" dt="2021-02-07T08:29:31.620" v="723"/>
            <ac:spMkLst>
              <pc:docMk/>
              <pc:sldMasterMk cId="2250269941" sldId="2147483658"/>
              <pc:sldLayoutMk cId="4104232825" sldId="2147483675"/>
              <ac:spMk id="6" creationId="{00000000-0000-0000-0000-000000000000}"/>
            </ac:spMkLst>
          </pc:spChg>
        </pc:sldLayoutChg>
      </pc:sldMasterChg>
      <pc:sldMasterChg chg="addSp">
        <pc:chgData name="Tao Zhong" userId="d717eb3d-e567-470f-b6d9-f2e4cd6e0b29" providerId="ADAL" clId="{E6681E84-41A1-4E55-8BEB-1DE6D82B0472}" dt="2021-02-07T08:23:14.823" v="663"/>
        <pc:sldMasterMkLst>
          <pc:docMk/>
          <pc:sldMasterMk cId="4034983888" sldId="2147483676"/>
        </pc:sldMasterMkLst>
        <pc:picChg chg="add">
          <ac:chgData name="Tao Zhong" userId="d717eb3d-e567-470f-b6d9-f2e4cd6e0b29" providerId="ADAL" clId="{E6681E84-41A1-4E55-8BEB-1DE6D82B0472}" dt="2021-02-07T08:23:14.823" v="663"/>
          <ac:picMkLst>
            <pc:docMk/>
            <pc:sldMasterMk cId="4034983888" sldId="2147483676"/>
            <ac:picMk id="8" creationId="{092E35A7-7DB7-4BC2-892A-035070532034}"/>
          </ac:picMkLst>
        </pc:picChg>
        <pc:picChg chg="add">
          <ac:chgData name="Tao Zhong" userId="d717eb3d-e567-470f-b6d9-f2e4cd6e0b29" providerId="ADAL" clId="{E6681E84-41A1-4E55-8BEB-1DE6D82B0472}" dt="2021-02-07T08:23:14.823" v="663"/>
          <ac:picMkLst>
            <pc:docMk/>
            <pc:sldMasterMk cId="4034983888" sldId="2147483676"/>
            <ac:picMk id="9" creationId="{B9EAD78A-209C-4228-89E7-370CCA47B608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20.347" v="664"/>
        <pc:sldMasterMkLst>
          <pc:docMk/>
          <pc:sldMasterMk cId="3060585455" sldId="2147483688"/>
        </pc:sldMasterMkLst>
        <pc:picChg chg="add">
          <ac:chgData name="Tao Zhong" userId="d717eb3d-e567-470f-b6d9-f2e4cd6e0b29" providerId="ADAL" clId="{E6681E84-41A1-4E55-8BEB-1DE6D82B0472}" dt="2021-02-07T08:23:20.347" v="664"/>
          <ac:picMkLst>
            <pc:docMk/>
            <pc:sldMasterMk cId="3060585455" sldId="2147483688"/>
            <ac:picMk id="10" creationId="{F327D16D-49D4-4A22-B285-5EDC47297543}"/>
          </ac:picMkLst>
        </pc:picChg>
        <pc:picChg chg="add">
          <ac:chgData name="Tao Zhong" userId="d717eb3d-e567-470f-b6d9-f2e4cd6e0b29" providerId="ADAL" clId="{E6681E84-41A1-4E55-8BEB-1DE6D82B0472}" dt="2021-02-07T08:23:20.347" v="664"/>
          <ac:picMkLst>
            <pc:docMk/>
            <pc:sldMasterMk cId="3060585455" sldId="2147483688"/>
            <ac:picMk id="11" creationId="{7FB2FBA6-8B81-44AB-9AD9-90D098C93A35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26.637" v="665"/>
        <pc:sldMasterMkLst>
          <pc:docMk/>
          <pc:sldMasterMk cId="353905223" sldId="2147483700"/>
        </pc:sldMasterMkLst>
        <pc:picChg chg="add">
          <ac:chgData name="Tao Zhong" userId="d717eb3d-e567-470f-b6d9-f2e4cd6e0b29" providerId="ADAL" clId="{E6681E84-41A1-4E55-8BEB-1DE6D82B0472}" dt="2021-02-07T08:23:26.637" v="665"/>
          <ac:picMkLst>
            <pc:docMk/>
            <pc:sldMasterMk cId="353905223" sldId="2147483700"/>
            <ac:picMk id="7" creationId="{95D3D262-515A-403E-B006-182D6FA60D3B}"/>
          </ac:picMkLst>
        </pc:picChg>
        <pc:picChg chg="add">
          <ac:chgData name="Tao Zhong" userId="d717eb3d-e567-470f-b6d9-f2e4cd6e0b29" providerId="ADAL" clId="{E6681E84-41A1-4E55-8BEB-1DE6D82B0472}" dt="2021-02-07T08:23:26.637" v="665"/>
          <ac:picMkLst>
            <pc:docMk/>
            <pc:sldMasterMk cId="353905223" sldId="2147483700"/>
            <ac:picMk id="8" creationId="{DFD3DBCF-D7F1-42B6-9FC7-43A5FEA7B25B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32.599" v="666"/>
        <pc:sldMasterMkLst>
          <pc:docMk/>
          <pc:sldMasterMk cId="697243300" sldId="2147483712"/>
        </pc:sldMasterMkLst>
        <pc:picChg chg="add">
          <ac:chgData name="Tao Zhong" userId="d717eb3d-e567-470f-b6d9-f2e4cd6e0b29" providerId="ADAL" clId="{E6681E84-41A1-4E55-8BEB-1DE6D82B0472}" dt="2021-02-07T08:23:32.599" v="666"/>
          <ac:picMkLst>
            <pc:docMk/>
            <pc:sldMasterMk cId="697243300" sldId="2147483712"/>
            <ac:picMk id="8" creationId="{B8B914F9-BF4F-4694-9A7E-05F7C66A13E2}"/>
          </ac:picMkLst>
        </pc:picChg>
        <pc:picChg chg="add">
          <ac:chgData name="Tao Zhong" userId="d717eb3d-e567-470f-b6d9-f2e4cd6e0b29" providerId="ADAL" clId="{E6681E84-41A1-4E55-8BEB-1DE6D82B0472}" dt="2021-02-07T08:23:32.599" v="666"/>
          <ac:picMkLst>
            <pc:docMk/>
            <pc:sldMasterMk cId="697243300" sldId="2147483712"/>
            <ac:picMk id="9" creationId="{463927A0-175E-42F4-BF2B-71736ABDDB45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42.485" v="667"/>
        <pc:sldMasterMkLst>
          <pc:docMk/>
          <pc:sldMasterMk cId="720812815" sldId="2147483724"/>
        </pc:sldMasterMkLst>
        <pc:picChg chg="add">
          <ac:chgData name="Tao Zhong" userId="d717eb3d-e567-470f-b6d9-f2e4cd6e0b29" providerId="ADAL" clId="{E6681E84-41A1-4E55-8BEB-1DE6D82B0472}" dt="2021-02-07T08:23:42.485" v="667"/>
          <ac:picMkLst>
            <pc:docMk/>
            <pc:sldMasterMk cId="720812815" sldId="2147483724"/>
            <ac:picMk id="7" creationId="{5AF49F44-DDC7-4F3C-AE38-45225D39806A}"/>
          </ac:picMkLst>
        </pc:picChg>
        <pc:picChg chg="add">
          <ac:chgData name="Tao Zhong" userId="d717eb3d-e567-470f-b6d9-f2e4cd6e0b29" providerId="ADAL" clId="{E6681E84-41A1-4E55-8BEB-1DE6D82B0472}" dt="2021-02-07T08:23:42.485" v="667"/>
          <ac:picMkLst>
            <pc:docMk/>
            <pc:sldMasterMk cId="720812815" sldId="2147483724"/>
            <ac:picMk id="8" creationId="{AD6DADED-2C6F-4795-9159-A364DB8E79FC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48.374" v="668"/>
        <pc:sldMasterMkLst>
          <pc:docMk/>
          <pc:sldMasterMk cId="3571493927" sldId="2147483736"/>
        </pc:sldMasterMkLst>
        <pc:picChg chg="add">
          <ac:chgData name="Tao Zhong" userId="d717eb3d-e567-470f-b6d9-f2e4cd6e0b29" providerId="ADAL" clId="{E6681E84-41A1-4E55-8BEB-1DE6D82B0472}" dt="2021-02-07T08:23:48.374" v="668"/>
          <ac:picMkLst>
            <pc:docMk/>
            <pc:sldMasterMk cId="3571493927" sldId="2147483736"/>
            <ac:picMk id="8" creationId="{90A4FE34-E4E1-4EA0-BEAD-9C6BA58A73AE}"/>
          </ac:picMkLst>
        </pc:picChg>
        <pc:picChg chg="add">
          <ac:chgData name="Tao Zhong" userId="d717eb3d-e567-470f-b6d9-f2e4cd6e0b29" providerId="ADAL" clId="{E6681E84-41A1-4E55-8BEB-1DE6D82B0472}" dt="2021-02-07T08:23:48.374" v="668"/>
          <ac:picMkLst>
            <pc:docMk/>
            <pc:sldMasterMk cId="3571493927" sldId="2147483736"/>
            <ac:picMk id="9" creationId="{BF1A6F9F-9A76-480A-A7F6-9475B0F9D63A}"/>
          </ac:picMkLst>
        </pc:picChg>
      </pc:sldMasterChg>
    </pc:docChg>
  </pc:docChgLst>
  <pc:docChgLst>
    <pc:chgData name="Tao Zhong" userId="d717eb3d-e567-470f-b6d9-f2e4cd6e0b29" providerId="ADAL" clId="{C7AC3288-A975-4C61-AB00-BDD30D088A7D}"/>
    <pc:docChg chg="undo redo custSel addSld delSld modSld sldOrd modMainMaster modSection">
      <pc:chgData name="Tao Zhong" userId="d717eb3d-e567-470f-b6d9-f2e4cd6e0b29" providerId="ADAL" clId="{C7AC3288-A975-4C61-AB00-BDD30D088A7D}" dt="2022-10-03T03:00:32.318" v="74"/>
      <pc:docMkLst>
        <pc:docMk/>
      </pc:docMkLst>
      <pc:sldChg chg="addSp delSp modSp mod modNotesTx">
        <pc:chgData name="Tao Zhong" userId="d717eb3d-e567-470f-b6d9-f2e4cd6e0b29" providerId="ADAL" clId="{C7AC3288-A975-4C61-AB00-BDD30D088A7D}" dt="2022-10-03T02:58:37.125" v="40" actId="20577"/>
        <pc:sldMkLst>
          <pc:docMk/>
          <pc:sldMk cId="1925541393" sldId="257"/>
        </pc:sldMkLst>
        <pc:spChg chg="mod">
          <ac:chgData name="Tao Zhong" userId="d717eb3d-e567-470f-b6d9-f2e4cd6e0b29" providerId="ADAL" clId="{C7AC3288-A975-4C61-AB00-BDD30D088A7D}" dt="2022-10-03T02:55:55.902" v="2"/>
          <ac:spMkLst>
            <pc:docMk/>
            <pc:sldMk cId="1925541393" sldId="257"/>
            <ac:spMk id="2" creationId="{FF027311-4260-4B27-A735-886449291FAC}"/>
          </ac:spMkLst>
        </pc:spChg>
        <pc:spChg chg="add mod">
          <ac:chgData name="Tao Zhong" userId="d717eb3d-e567-470f-b6d9-f2e4cd6e0b29" providerId="ADAL" clId="{C7AC3288-A975-4C61-AB00-BDD30D088A7D}" dt="2022-10-03T02:58:30.882" v="38" actId="27636"/>
          <ac:spMkLst>
            <pc:docMk/>
            <pc:sldMk cId="1925541393" sldId="257"/>
            <ac:spMk id="4" creationId="{C2742B49-8C1A-CF6E-B3F8-2E26B8503F42}"/>
          </ac:spMkLst>
        </pc:spChg>
        <pc:picChg chg="del">
          <ac:chgData name="Tao Zhong" userId="d717eb3d-e567-470f-b6d9-f2e4cd6e0b29" providerId="ADAL" clId="{C7AC3288-A975-4C61-AB00-BDD30D088A7D}" dt="2022-10-03T02:58:00.422" v="22" actId="478"/>
          <ac:picMkLst>
            <pc:docMk/>
            <pc:sldMk cId="1925541393" sldId="257"/>
            <ac:picMk id="13" creationId="{A03C044A-960B-4F94-9FEE-57FE186BD687}"/>
          </ac:picMkLst>
        </pc:picChg>
      </pc:sldChg>
      <pc:sldChg chg="del">
        <pc:chgData name="Tao Zhong" userId="d717eb3d-e567-470f-b6d9-f2e4cd6e0b29" providerId="ADAL" clId="{C7AC3288-A975-4C61-AB00-BDD30D088A7D}" dt="2022-10-03T02:55:38.141" v="0" actId="47"/>
        <pc:sldMkLst>
          <pc:docMk/>
          <pc:sldMk cId="1391813615" sldId="258"/>
        </pc:sldMkLst>
      </pc:sldChg>
      <pc:sldChg chg="modSp mod">
        <pc:chgData name="Tao Zhong" userId="d717eb3d-e567-470f-b6d9-f2e4cd6e0b29" providerId="ADAL" clId="{C7AC3288-A975-4C61-AB00-BDD30D088A7D}" dt="2022-10-03T03:00:06.578" v="62"/>
        <pc:sldMkLst>
          <pc:docMk/>
          <pc:sldMk cId="4088766548" sldId="260"/>
        </pc:sldMkLst>
        <pc:spChg chg="mod">
          <ac:chgData name="Tao Zhong" userId="d717eb3d-e567-470f-b6d9-f2e4cd6e0b29" providerId="ADAL" clId="{C7AC3288-A975-4C61-AB00-BDD30D088A7D}" dt="2022-10-03T03:00:06.578" v="62"/>
          <ac:spMkLst>
            <pc:docMk/>
            <pc:sldMk cId="4088766548" sldId="260"/>
            <ac:spMk id="2" creationId="{FF027311-4260-4B27-A735-886449291FAC}"/>
          </ac:spMkLst>
        </pc:spChg>
      </pc:sldChg>
      <pc:sldChg chg="modSp mod">
        <pc:chgData name="Tao Zhong" userId="d717eb3d-e567-470f-b6d9-f2e4cd6e0b29" providerId="ADAL" clId="{C7AC3288-A975-4C61-AB00-BDD30D088A7D}" dt="2022-10-03T03:00:12.688" v="65"/>
        <pc:sldMkLst>
          <pc:docMk/>
          <pc:sldMk cId="2038923562" sldId="261"/>
        </pc:sldMkLst>
        <pc:spChg chg="mod">
          <ac:chgData name="Tao Zhong" userId="d717eb3d-e567-470f-b6d9-f2e4cd6e0b29" providerId="ADAL" clId="{C7AC3288-A975-4C61-AB00-BDD30D088A7D}" dt="2022-10-03T03:00:12.688" v="65"/>
          <ac:spMkLst>
            <pc:docMk/>
            <pc:sldMk cId="2038923562" sldId="261"/>
            <ac:spMk id="2" creationId="{FF027311-4260-4B27-A735-886449291FAC}"/>
          </ac:spMkLst>
        </pc:spChg>
      </pc:sldChg>
      <pc:sldChg chg="modSp mod">
        <pc:chgData name="Tao Zhong" userId="d717eb3d-e567-470f-b6d9-f2e4cd6e0b29" providerId="ADAL" clId="{C7AC3288-A975-4C61-AB00-BDD30D088A7D}" dt="2022-10-03T03:00:19.564" v="68"/>
        <pc:sldMkLst>
          <pc:docMk/>
          <pc:sldMk cId="3110647612" sldId="262"/>
        </pc:sldMkLst>
        <pc:spChg chg="mod">
          <ac:chgData name="Tao Zhong" userId="d717eb3d-e567-470f-b6d9-f2e4cd6e0b29" providerId="ADAL" clId="{C7AC3288-A975-4C61-AB00-BDD30D088A7D}" dt="2022-10-03T03:00:19.564" v="68"/>
          <ac:spMkLst>
            <pc:docMk/>
            <pc:sldMk cId="3110647612" sldId="262"/>
            <ac:spMk id="2" creationId="{FF027311-4260-4B27-A735-886449291FAC}"/>
          </ac:spMkLst>
        </pc:spChg>
      </pc:sldChg>
      <pc:sldChg chg="modSp mod">
        <pc:chgData name="Tao Zhong" userId="d717eb3d-e567-470f-b6d9-f2e4cd6e0b29" providerId="ADAL" clId="{C7AC3288-A975-4C61-AB00-BDD30D088A7D}" dt="2022-10-03T03:00:25.664" v="71"/>
        <pc:sldMkLst>
          <pc:docMk/>
          <pc:sldMk cId="2680020521" sldId="263"/>
        </pc:sldMkLst>
        <pc:spChg chg="mod">
          <ac:chgData name="Tao Zhong" userId="d717eb3d-e567-470f-b6d9-f2e4cd6e0b29" providerId="ADAL" clId="{C7AC3288-A975-4C61-AB00-BDD30D088A7D}" dt="2022-10-03T03:00:25.664" v="71"/>
          <ac:spMkLst>
            <pc:docMk/>
            <pc:sldMk cId="2680020521" sldId="263"/>
            <ac:spMk id="2" creationId="{FF027311-4260-4B27-A735-886449291FAC}"/>
          </ac:spMkLst>
        </pc:spChg>
      </pc:sldChg>
      <pc:sldChg chg="modSp del mod modClrScheme chgLayout">
        <pc:chgData name="Tao Zhong" userId="d717eb3d-e567-470f-b6d9-f2e4cd6e0b29" providerId="ADAL" clId="{C7AC3288-A975-4C61-AB00-BDD30D088A7D}" dt="2022-10-03T02:59:36.830" v="48" actId="47"/>
        <pc:sldMkLst>
          <pc:docMk/>
          <pc:sldMk cId="2922270117" sldId="264"/>
        </pc:sldMkLst>
        <pc:spChg chg="mod">
          <ac:chgData name="Tao Zhong" userId="d717eb3d-e567-470f-b6d9-f2e4cd6e0b29" providerId="ADAL" clId="{C7AC3288-A975-4C61-AB00-BDD30D088A7D}" dt="2022-10-03T02:56:03.635" v="4" actId="26606"/>
          <ac:spMkLst>
            <pc:docMk/>
            <pc:sldMk cId="2922270117" sldId="264"/>
            <ac:spMk id="2" creationId="{FF027311-4260-4B27-A735-886449291FAC}"/>
          </ac:spMkLst>
        </pc:spChg>
        <pc:picChg chg="mod">
          <ac:chgData name="Tao Zhong" userId="d717eb3d-e567-470f-b6d9-f2e4cd6e0b29" providerId="ADAL" clId="{C7AC3288-A975-4C61-AB00-BDD30D088A7D}" dt="2022-10-03T02:56:03.635" v="4" actId="26606"/>
          <ac:picMkLst>
            <pc:docMk/>
            <pc:sldMk cId="2922270117" sldId="264"/>
            <ac:picMk id="5" creationId="{435767F7-8528-431A-A03E-5D36284DFB14}"/>
          </ac:picMkLst>
        </pc:picChg>
      </pc:sldChg>
      <pc:sldChg chg="del">
        <pc:chgData name="Tao Zhong" userId="d717eb3d-e567-470f-b6d9-f2e4cd6e0b29" providerId="ADAL" clId="{C7AC3288-A975-4C61-AB00-BDD30D088A7D}" dt="2022-10-03T02:55:39.655" v="1" actId="47"/>
        <pc:sldMkLst>
          <pc:docMk/>
          <pc:sldMk cId="1626090801" sldId="266"/>
        </pc:sldMkLst>
      </pc:sldChg>
      <pc:sldChg chg="addSp delSp modSp del mod">
        <pc:chgData name="Tao Zhong" userId="d717eb3d-e567-470f-b6d9-f2e4cd6e0b29" providerId="ADAL" clId="{C7AC3288-A975-4C61-AB00-BDD30D088A7D}" dt="2022-10-03T02:58:52.681" v="41" actId="47"/>
        <pc:sldMkLst>
          <pc:docMk/>
          <pc:sldMk cId="3717133629" sldId="268"/>
        </pc:sldMkLst>
        <pc:spChg chg="del mod">
          <ac:chgData name="Tao Zhong" userId="d717eb3d-e567-470f-b6d9-f2e4cd6e0b29" providerId="ADAL" clId="{C7AC3288-A975-4C61-AB00-BDD30D088A7D}" dt="2022-10-03T02:58:04.492" v="23" actId="21"/>
          <ac:spMkLst>
            <pc:docMk/>
            <pc:sldMk cId="3717133629" sldId="268"/>
            <ac:spMk id="3" creationId="{DEBFE1DC-9C6F-48D1-8DBE-CBE1B78A2CD2}"/>
          </ac:spMkLst>
        </pc:spChg>
        <pc:spChg chg="add mod">
          <ac:chgData name="Tao Zhong" userId="d717eb3d-e567-470f-b6d9-f2e4cd6e0b29" providerId="ADAL" clId="{C7AC3288-A975-4C61-AB00-BDD30D088A7D}" dt="2022-10-03T02:58:04.492" v="23" actId="21"/>
          <ac:spMkLst>
            <pc:docMk/>
            <pc:sldMk cId="3717133629" sldId="268"/>
            <ac:spMk id="5" creationId="{F02B92A3-6720-0514-14C5-911DEA0E436D}"/>
          </ac:spMkLst>
        </pc:spChg>
      </pc:sldChg>
      <pc:sldChg chg="addSp delSp modSp add mod ord">
        <pc:chgData name="Tao Zhong" userId="d717eb3d-e567-470f-b6d9-f2e4cd6e0b29" providerId="ADAL" clId="{C7AC3288-A975-4C61-AB00-BDD30D088A7D}" dt="2022-10-03T02:57:44.179" v="17"/>
        <pc:sldMkLst>
          <pc:docMk/>
          <pc:sldMk cId="1039602813" sldId="269"/>
        </pc:sldMkLst>
        <pc:spChg chg="mod">
          <ac:chgData name="Tao Zhong" userId="d717eb3d-e567-470f-b6d9-f2e4cd6e0b29" providerId="ADAL" clId="{C7AC3288-A975-4C61-AB00-BDD30D088A7D}" dt="2022-10-03T02:57:38.940" v="15" actId="20577"/>
          <ac:spMkLst>
            <pc:docMk/>
            <pc:sldMk cId="1039602813" sldId="269"/>
            <ac:spMk id="2" creationId="{186FDBEB-D9F5-4A7E-BD38-ABD7EDE763BB}"/>
          </ac:spMkLst>
        </pc:spChg>
        <pc:spChg chg="del">
          <ac:chgData name="Tao Zhong" userId="d717eb3d-e567-470f-b6d9-f2e4cd6e0b29" providerId="ADAL" clId="{C7AC3288-A975-4C61-AB00-BDD30D088A7D}" dt="2022-10-03T02:57:33.230" v="13" actId="478"/>
          <ac:spMkLst>
            <pc:docMk/>
            <pc:sldMk cId="1039602813" sldId="269"/>
            <ac:spMk id="3" creationId="{DEBFE1DC-9C6F-48D1-8DBE-CBE1B78A2CD2}"/>
          </ac:spMkLst>
        </pc:spChg>
        <pc:spChg chg="add mod">
          <ac:chgData name="Tao Zhong" userId="d717eb3d-e567-470f-b6d9-f2e4cd6e0b29" providerId="ADAL" clId="{C7AC3288-A975-4C61-AB00-BDD30D088A7D}" dt="2022-10-03T02:57:33.230" v="13" actId="478"/>
          <ac:spMkLst>
            <pc:docMk/>
            <pc:sldMk cId="1039602813" sldId="269"/>
            <ac:spMk id="5" creationId="{5D0A7324-1C10-504E-813B-B217F76448E9}"/>
          </ac:spMkLst>
        </pc:spChg>
      </pc:sldChg>
      <pc:sldChg chg="modSp add mod">
        <pc:chgData name="Tao Zhong" userId="d717eb3d-e567-470f-b6d9-f2e4cd6e0b29" providerId="ADAL" clId="{C7AC3288-A975-4C61-AB00-BDD30D088A7D}" dt="2022-10-03T02:59:48.816" v="51"/>
        <pc:sldMkLst>
          <pc:docMk/>
          <pc:sldMk cId="141447546" sldId="270"/>
        </pc:sldMkLst>
        <pc:spChg chg="mod">
          <ac:chgData name="Tao Zhong" userId="d717eb3d-e567-470f-b6d9-f2e4cd6e0b29" providerId="ADAL" clId="{C7AC3288-A975-4C61-AB00-BDD30D088A7D}" dt="2022-10-03T02:59:48.816" v="51"/>
          <ac:spMkLst>
            <pc:docMk/>
            <pc:sldMk cId="141447546" sldId="270"/>
            <ac:spMk id="2" creationId="{FF027311-4260-4B27-A735-886449291FAC}"/>
          </ac:spMkLst>
        </pc:spChg>
      </pc:sldChg>
      <pc:sldChg chg="addSp delSp modSp add mod modNotesTx">
        <pc:chgData name="Tao Zhong" userId="d717eb3d-e567-470f-b6d9-f2e4cd6e0b29" providerId="ADAL" clId="{C7AC3288-A975-4C61-AB00-BDD30D088A7D}" dt="2022-10-03T03:00:32.318" v="74"/>
        <pc:sldMkLst>
          <pc:docMk/>
          <pc:sldMk cId="3596107454" sldId="271"/>
        </pc:sldMkLst>
        <pc:spChg chg="mod">
          <ac:chgData name="Tao Zhong" userId="d717eb3d-e567-470f-b6d9-f2e4cd6e0b29" providerId="ADAL" clId="{C7AC3288-A975-4C61-AB00-BDD30D088A7D}" dt="2022-10-03T03:00:32.318" v="74"/>
          <ac:spMkLst>
            <pc:docMk/>
            <pc:sldMk cId="3596107454" sldId="271"/>
            <ac:spMk id="2" creationId="{FF027311-4260-4B27-A735-886449291FAC}"/>
          </ac:spMkLst>
        </pc:spChg>
        <pc:picChg chg="del">
          <ac:chgData name="Tao Zhong" userId="d717eb3d-e567-470f-b6d9-f2e4cd6e0b29" providerId="ADAL" clId="{C7AC3288-A975-4C61-AB00-BDD30D088A7D}" dt="2022-10-03T02:59:21.661" v="43" actId="478"/>
          <ac:picMkLst>
            <pc:docMk/>
            <pc:sldMk cId="3596107454" sldId="271"/>
            <ac:picMk id="4" creationId="{A1274A78-40DF-49D6-9906-D3A517E01B91}"/>
          </ac:picMkLst>
        </pc:picChg>
        <pc:picChg chg="add mod">
          <ac:chgData name="Tao Zhong" userId="d717eb3d-e567-470f-b6d9-f2e4cd6e0b29" providerId="ADAL" clId="{C7AC3288-A975-4C61-AB00-BDD30D088A7D}" dt="2022-10-03T02:59:26.112" v="46" actId="1076"/>
          <ac:picMkLst>
            <pc:docMk/>
            <pc:sldMk cId="3596107454" sldId="271"/>
            <ac:picMk id="5" creationId="{38536B37-22E4-642A-1A78-6497447F4A31}"/>
          </ac:picMkLst>
        </pc:picChg>
      </pc:sldChg>
      <pc:sldMasterChg chg="addSp delSp modSp mod">
        <pc:chgData name="Tao Zhong" userId="d717eb3d-e567-470f-b6d9-f2e4cd6e0b29" providerId="ADAL" clId="{C7AC3288-A975-4C61-AB00-BDD30D088A7D}" dt="2022-10-03T02:57:15.097" v="11" actId="478"/>
        <pc:sldMasterMkLst>
          <pc:docMk/>
          <pc:sldMasterMk cId="1590540851" sldId="2147483676"/>
        </pc:sldMasterMkLst>
        <pc:spChg chg="add del">
          <ac:chgData name="Tao Zhong" userId="d717eb3d-e567-470f-b6d9-f2e4cd6e0b29" providerId="ADAL" clId="{C7AC3288-A975-4C61-AB00-BDD30D088A7D}" dt="2022-10-03T02:57:15.097" v="11" actId="478"/>
          <ac:spMkLst>
            <pc:docMk/>
            <pc:sldMasterMk cId="1590540851" sldId="2147483676"/>
            <ac:spMk id="7" creationId="{E64A7E8F-8B93-9FAD-E172-90587145C5B8}"/>
          </ac:spMkLst>
        </pc:spChg>
        <pc:picChg chg="add mod">
          <ac:chgData name="Tao Zhong" userId="d717eb3d-e567-470f-b6d9-f2e4cd6e0b29" providerId="ADAL" clId="{C7AC3288-A975-4C61-AB00-BDD30D088A7D}" dt="2022-10-03T02:56:42.822" v="8" actId="1076"/>
          <ac:picMkLst>
            <pc:docMk/>
            <pc:sldMasterMk cId="1590540851" sldId="2147483676"/>
            <ac:picMk id="8" creationId="{7F88F6D5-C07D-E794-6DF2-BF3024410866}"/>
          </ac:picMkLst>
        </pc:picChg>
        <pc:picChg chg="add del">
          <ac:chgData name="Tao Zhong" userId="d717eb3d-e567-470f-b6d9-f2e4cd6e0b29" providerId="ADAL" clId="{C7AC3288-A975-4C61-AB00-BDD30D088A7D}" dt="2022-10-03T02:56:44.528" v="9" actId="478"/>
          <ac:picMkLst>
            <pc:docMk/>
            <pc:sldMasterMk cId="1590540851" sldId="2147483676"/>
            <ac:picMk id="9" creationId="{E6717259-D97D-FC2F-24BB-3565E33CB795}"/>
          </ac:picMkLst>
        </pc:picChg>
        <pc:picChg chg="add del mod">
          <ac:chgData name="Tao Zhong" userId="d717eb3d-e567-470f-b6d9-f2e4cd6e0b29" providerId="ADAL" clId="{C7AC3288-A975-4C61-AB00-BDD30D088A7D}" dt="2022-10-03T02:56:45.386" v="10" actId="478"/>
          <ac:picMkLst>
            <pc:docMk/>
            <pc:sldMasterMk cId="1590540851" sldId="2147483676"/>
            <ac:picMk id="10" creationId="{8335FE34-20B3-A343-3B79-40AEAC326CE0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A5A40-31B1-457A-96C0-D60C4140CAA1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6D885-792D-4D33-96B9-ECC60F95A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6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7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1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922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6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39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4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1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2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1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4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9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1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5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0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8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38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44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2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97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8348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4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7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749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8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8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查看源图像">
            <a:extLst>
              <a:ext uri="{FF2B5EF4-FFF2-40B4-BE49-F238E27FC236}">
                <a16:creationId xmlns:a16="http://schemas.microsoft.com/office/drawing/2014/main" id="{7F88F6D5-C07D-E794-6DF2-BF30244108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-5549"/>
            <a:ext cx="826662" cy="7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04" y="2917236"/>
            <a:ext cx="8825658" cy="1023528"/>
          </a:xfrm>
        </p:spPr>
        <p:txBody>
          <a:bodyPr/>
          <a:lstStyle/>
          <a:p>
            <a:r>
              <a:rPr lang="en-US" altLang="zh-CN" b="1" dirty="0"/>
              <a:t>Kubernetes </a:t>
            </a:r>
            <a:r>
              <a:rPr lang="zh-CN" altLang="en-US" b="1" dirty="0"/>
              <a:t>和 </a:t>
            </a:r>
            <a:r>
              <a:rPr lang="en-US" altLang="zh-CN" b="1" dirty="0"/>
              <a:t>DMZ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0A7324-1C10-504E-813B-B217F7644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0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其他 </a:t>
            </a:r>
            <a:r>
              <a:rPr lang="en-GB" sz="3600" dirty="0"/>
              <a:t>Kubernetes </a:t>
            </a:r>
            <a:r>
              <a:rPr lang="zh-CN" altLang="en-US" sz="3600" dirty="0"/>
              <a:t>集群部署方案？多集群管理方案？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AB9D-01D3-CF50-E636-135C2C14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为什么企业需要多集群？</a:t>
            </a:r>
            <a:endParaRPr lang="en-US" altLang="zh-CN" dirty="0"/>
          </a:p>
          <a:p>
            <a:pPr lvl="1"/>
            <a:r>
              <a:rPr lang="zh-CN" altLang="en-US" dirty="0"/>
              <a:t>单集群 </a:t>
            </a:r>
            <a:r>
              <a:rPr lang="en-GB" dirty="0"/>
              <a:t>Kubernetes </a:t>
            </a:r>
            <a:r>
              <a:rPr lang="zh-CN" altLang="en-US" dirty="0"/>
              <a:t>承载能力有限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5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单集群 </a:t>
            </a:r>
            <a:r>
              <a:rPr lang="en-GB" dirty="0"/>
              <a:t>Kubernetes </a:t>
            </a:r>
            <a:r>
              <a:rPr lang="zh-CN" altLang="en-US" dirty="0"/>
              <a:t>承载能力有限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AB9D-01D3-CF50-E636-135C2C14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不超过 </a:t>
            </a:r>
            <a:r>
              <a:rPr lang="en-US" altLang="zh-CN" dirty="0"/>
              <a:t>5000 </a:t>
            </a:r>
            <a:r>
              <a:rPr lang="zh-CN" altLang="en-US" dirty="0"/>
              <a:t>个节点</a:t>
            </a:r>
          </a:p>
          <a:p>
            <a:r>
              <a:rPr lang="en-US" altLang="zh-CN" dirty="0"/>
              <a:t>Pod </a:t>
            </a:r>
            <a:r>
              <a:rPr lang="zh-CN" altLang="en-US" dirty="0"/>
              <a:t>总数不超过 </a:t>
            </a:r>
            <a:r>
              <a:rPr lang="en-US" altLang="zh-CN" dirty="0"/>
              <a:t>150000</a:t>
            </a:r>
            <a:r>
              <a:rPr lang="zh-CN" altLang="en-US" dirty="0"/>
              <a:t>（</a:t>
            </a:r>
            <a:r>
              <a:rPr lang="en-US" altLang="zh-CN" dirty="0"/>
              <a:t>15 </a:t>
            </a:r>
            <a:r>
              <a:rPr lang="zh-CN" altLang="en-US" dirty="0"/>
              <a:t>万）</a:t>
            </a:r>
          </a:p>
          <a:p>
            <a:r>
              <a:rPr lang="zh-CN" altLang="en-US" dirty="0"/>
              <a:t>总共不超过 </a:t>
            </a:r>
            <a:r>
              <a:rPr lang="en-US" altLang="zh-CN" dirty="0"/>
              <a:t>300000 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万）个容器</a:t>
            </a:r>
          </a:p>
          <a:p>
            <a:r>
              <a:rPr lang="zh-CN" altLang="en-US" dirty="0"/>
              <a:t>每个节点不超过 </a:t>
            </a:r>
            <a:r>
              <a:rPr lang="en-US" altLang="zh-CN" dirty="0"/>
              <a:t>100 </a:t>
            </a:r>
            <a:r>
              <a:rPr lang="zh-CN" altLang="en-US" dirty="0"/>
              <a:t>个 </a:t>
            </a:r>
            <a:r>
              <a:rPr lang="en-US" altLang="zh-CN" dirty="0"/>
              <a:t>Pod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2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混合云或是多云架构决定了需要多个集群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GB" dirty="0"/>
          </a:p>
        </p:txBody>
      </p:sp>
      <p:pic>
        <p:nvPicPr>
          <p:cNvPr id="10" name="Content Placeholder 9" descr="Logo&#10;&#10;Description automatically generated">
            <a:extLst>
              <a:ext uri="{FF2B5EF4-FFF2-40B4-BE49-F238E27FC236}">
                <a16:creationId xmlns:a16="http://schemas.microsoft.com/office/drawing/2014/main" id="{0F6F0CB5-98C0-B3C0-95B2-14A3F485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1658061"/>
            <a:ext cx="7624482" cy="4698289"/>
          </a:xfrm>
        </p:spPr>
      </p:pic>
    </p:spTree>
    <p:extLst>
      <p:ext uri="{BB962C8B-B14F-4D97-AF65-F5344CB8AC3E}">
        <p14:creationId xmlns:p14="http://schemas.microsoft.com/office/powerpoint/2010/main" val="104057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不把鸡蛋放到一个篮子里</a:t>
            </a:r>
            <a:endParaRPr lang="en-GB" dirty="0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6568F1-5ED0-4AAF-5075-1284DF694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16" y="1834589"/>
            <a:ext cx="6836989" cy="45217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2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多集群的好处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AB9D-01D3-CF50-E636-135C2C14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多集群在以下三个方面，有着更好的表现：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-  </a:t>
            </a:r>
            <a:r>
              <a:rPr lang="zh-CN" altLang="en-US" sz="2800" dirty="0"/>
              <a:t>可用性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-  </a:t>
            </a:r>
            <a:r>
              <a:rPr lang="zh-CN" altLang="en-US" sz="2800" dirty="0"/>
              <a:t>隔离性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-  </a:t>
            </a:r>
            <a:r>
              <a:rPr lang="zh-CN" altLang="en-US" sz="2800" dirty="0"/>
              <a:t>扩展性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3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BCE7-84B7-ADE2-B298-6785962D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多集群应用程序架构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077-5DDF-D801-66A6-129EDE70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副本</a:t>
            </a:r>
            <a:endParaRPr lang="en-US" altLang="zh-CN" dirty="0"/>
          </a:p>
          <a:p>
            <a:r>
              <a:rPr lang="zh-CN" altLang="en-US" dirty="0"/>
              <a:t>按服务划分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E59E0-F0C3-8E41-C3AB-46554268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4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7918-DC5E-CD52-7CEF-C3F4AB68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多集群落地方案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A9B2-4361-F9CE-AE3E-5F6DD47E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Kubernetes Cluster Federation</a:t>
            </a:r>
          </a:p>
          <a:p>
            <a:r>
              <a:rPr lang="en-GB" dirty="0"/>
              <a:t>Open Cluster Management</a:t>
            </a:r>
          </a:p>
          <a:p>
            <a:r>
              <a:rPr lang="en-GB" dirty="0"/>
              <a:t>OpenShift Multi-Clustering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7DB5-4985-A6B1-39E4-2D3E70D6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6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9165-4FC5-FE7C-CEEB-9C2EE78F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Cluster Federation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C6462A4-B0F0-B135-30EE-5373FFC3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16" y="1690688"/>
            <a:ext cx="6485965" cy="4550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407F0-CCCB-DA8F-DDC4-8076828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97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8261-8E7E-EDB9-B69C-46730163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为什么要使用集群联邦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3AA8-64A7-EEE5-013E-7F4C8040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95" y="1943259"/>
            <a:ext cx="3572435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高可用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避免厂商锁定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低延迟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故障隔离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混合云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B6C7B-08EB-2880-698F-1CC40784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E98592-6D44-2B07-D456-E5F3A40EEE8E}"/>
              </a:ext>
            </a:extLst>
          </p:cNvPr>
          <p:cNvSpPr txBox="1">
            <a:spLocks/>
          </p:cNvSpPr>
          <p:nvPr/>
        </p:nvSpPr>
        <p:spPr>
          <a:xfrm>
            <a:off x="6544236" y="1943259"/>
            <a:ext cx="3998258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警告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增加网络带宽和成本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减少跨集群隔离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成熟度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61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4B4E-7A9A-490E-F367-1DE7B2E3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Cluster Management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CBEAA2A6-087D-5D66-59D2-7F8B3C772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58" y="1387579"/>
            <a:ext cx="4462441" cy="49687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0CD35-70D7-CCCC-768B-D71B62B2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75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DMZ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742B49-8C1A-CF6E-B3F8-2E26B8503F42}"/>
              </a:ext>
            </a:extLst>
          </p:cNvPr>
          <p:cNvSpPr txBox="1">
            <a:spLocks/>
          </p:cNvSpPr>
          <p:nvPr/>
        </p:nvSpPr>
        <p:spPr>
          <a:xfrm>
            <a:off x="998838" y="2075299"/>
            <a:ext cx="10252741" cy="370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6CFF71-EF99-E60D-8D68-A55CF659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15" y="1763460"/>
            <a:ext cx="8807096" cy="49580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DB1E-06AE-1576-D924-9616C79D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E9F4-00A0-BAD6-045D-352B3B6E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OpenShift Multi-Clustering</a:t>
            </a:r>
          </a:p>
        </p:txBody>
      </p:sp>
      <p:pic>
        <p:nvPicPr>
          <p:cNvPr id="6" name="Content Placeholder 5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F333253E-FAD7-D20C-5139-32EAEBA85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4" y="2057400"/>
            <a:ext cx="10275371" cy="39346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19BB8-323B-18B4-11C9-062C76B5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87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817E-DF77-4DF8-4E36-E6E6444D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Red Hat Advanced Cluster Management — RHACM</a:t>
            </a:r>
          </a:p>
        </p:txBody>
      </p:sp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05170E6-D0C3-7D3E-0683-047A5FC7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88" y="1834685"/>
            <a:ext cx="7657704" cy="43375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89368-9A55-C134-4983-A3D92AD4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1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1A6A-F34C-FF2A-9244-34A15A91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一些建议</a:t>
            </a:r>
            <a:endParaRPr lang="en-GB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26E4411-DB3C-E7E6-EFA4-79E6591F8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50" y="1690688"/>
            <a:ext cx="7450305" cy="43335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79D92-8E0C-26F4-1CA1-BE7145F2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23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75E4-C49A-B15E-F83D-F9791F38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期望可以共享同一个 </a:t>
            </a:r>
            <a:r>
              <a:rPr lang="en-GB" sz="2800" dirty="0"/>
              <a:t>Kubernetes </a:t>
            </a:r>
            <a:r>
              <a:rPr lang="zh-CN" altLang="en-US" sz="2800" dirty="0"/>
              <a:t>集群，如何做到安全最大化？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C1EA-F6FF-E92B-FBAE-23BA8B23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共享同一个 </a:t>
            </a:r>
            <a:r>
              <a:rPr lang="en-US" altLang="zh-CN" sz="2000" dirty="0"/>
              <a:t>Kubernetes </a:t>
            </a:r>
            <a:r>
              <a:rPr lang="zh-CN" altLang="en-US" sz="2000" dirty="0"/>
              <a:t>集群，如何强化 </a:t>
            </a:r>
            <a:r>
              <a:rPr lang="en-US" altLang="zh-CN" sz="2000" dirty="0"/>
              <a:t>Kubernetes </a:t>
            </a:r>
            <a:r>
              <a:rPr lang="zh-CN" altLang="en-US" sz="2000" dirty="0"/>
              <a:t>集群安全？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需求是否合理？不应该共享集群，而是在 </a:t>
            </a:r>
            <a:r>
              <a:rPr lang="en-US" altLang="zh-CN" sz="2000" dirty="0"/>
              <a:t>DMZ </a:t>
            </a:r>
            <a:r>
              <a:rPr lang="zh-CN" altLang="en-US" sz="2000" dirty="0"/>
              <a:t>和 </a:t>
            </a:r>
            <a:r>
              <a:rPr lang="en-US" altLang="zh-CN" sz="2000" dirty="0"/>
              <a:t>Enterprise LAN </a:t>
            </a:r>
            <a:r>
              <a:rPr lang="zh-CN" altLang="en-US" sz="2000" dirty="0"/>
              <a:t>中单独部署 </a:t>
            </a:r>
            <a:r>
              <a:rPr lang="en-US" altLang="zh-CN" sz="2000" dirty="0"/>
              <a:t>Kubernetes </a:t>
            </a:r>
            <a:r>
              <a:rPr lang="zh-CN" altLang="en-US" sz="2000" dirty="0"/>
              <a:t>集群。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其他 </a:t>
            </a:r>
            <a:r>
              <a:rPr lang="en-US" altLang="zh-CN" sz="2000" dirty="0"/>
              <a:t>Kubernetes </a:t>
            </a:r>
            <a:r>
              <a:rPr lang="zh-CN" altLang="en-US" sz="2000" dirty="0"/>
              <a:t>集群部署方案？多集群管理方案？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7364E-BCB9-75B4-0E6A-1C716A0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8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DMZ </a:t>
            </a:r>
            <a:r>
              <a:rPr lang="zh-CN" altLang="en-US" sz="3200" dirty="0"/>
              <a:t>和 </a:t>
            </a:r>
            <a:r>
              <a:rPr lang="en-GB" sz="3200" dirty="0"/>
              <a:t>Enterprise LAN </a:t>
            </a:r>
            <a:r>
              <a:rPr lang="zh-CN" altLang="en-US" sz="3200" dirty="0"/>
              <a:t>共享 </a:t>
            </a:r>
            <a:r>
              <a:rPr lang="en-GB" sz="3200" dirty="0"/>
              <a:t>Kubernetes </a:t>
            </a:r>
            <a:r>
              <a:rPr lang="zh-CN" altLang="en-US" sz="3200" dirty="0"/>
              <a:t>集群，</a:t>
            </a:r>
            <a:br>
              <a:rPr lang="en-US" altLang="zh-CN" sz="3200" dirty="0"/>
            </a:br>
            <a:r>
              <a:rPr lang="en-US" altLang="zh-CN" sz="3200" dirty="0"/>
              <a:t>                                           </a:t>
            </a:r>
            <a:r>
              <a:rPr lang="zh-CN" altLang="en-US" sz="3200" dirty="0"/>
              <a:t>如何强化 </a:t>
            </a:r>
            <a:r>
              <a:rPr lang="en-GB" sz="3200" dirty="0"/>
              <a:t>Kubernetes </a:t>
            </a:r>
            <a:r>
              <a:rPr lang="zh-CN" altLang="en-US" sz="3200" dirty="0"/>
              <a:t>集群安全？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AB9D-01D3-CF50-E636-135C2C14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Namespace </a:t>
            </a:r>
            <a:r>
              <a:rPr lang="zh-CN" altLang="en-US" dirty="0"/>
              <a:t>逻辑隔离</a:t>
            </a:r>
            <a:endParaRPr lang="en-US" altLang="zh-CN" dirty="0"/>
          </a:p>
          <a:p>
            <a:pPr lvl="1"/>
            <a:r>
              <a:rPr lang="en-GB" dirty="0"/>
              <a:t>namespace: </a:t>
            </a:r>
            <a:r>
              <a:rPr lang="en-GB" dirty="0" err="1"/>
              <a:t>dmz</a:t>
            </a:r>
            <a:endParaRPr lang="en-GB" dirty="0"/>
          </a:p>
          <a:p>
            <a:pPr lvl="1"/>
            <a:r>
              <a:rPr lang="en-GB" dirty="0"/>
              <a:t>namespace: enterprise-</a:t>
            </a:r>
            <a:r>
              <a:rPr lang="en-GB" dirty="0" err="1"/>
              <a:t>lan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38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NetworkPolicy</a:t>
            </a:r>
            <a:r>
              <a:rPr lang="en-GB" dirty="0"/>
              <a:t> </a:t>
            </a:r>
            <a:r>
              <a:rPr lang="zh-CN" altLang="en-US" dirty="0"/>
              <a:t>实现网络隔离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AB9D-01D3-CF50-E636-135C2C14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如：</a:t>
            </a:r>
            <a:r>
              <a:rPr lang="en-GB" sz="2400" dirty="0"/>
              <a:t>enterprise-</a:t>
            </a:r>
            <a:r>
              <a:rPr lang="en-GB" sz="2400" dirty="0" err="1"/>
              <a:t>lan</a:t>
            </a:r>
            <a:r>
              <a:rPr lang="en-GB" sz="2400" dirty="0"/>
              <a:t> </a:t>
            </a:r>
            <a:r>
              <a:rPr lang="zh-CN" altLang="en-US" sz="2400" dirty="0"/>
              <a:t>中的 </a:t>
            </a:r>
            <a:r>
              <a:rPr lang="en-GB" sz="2400" dirty="0"/>
              <a:t>Pod，</a:t>
            </a:r>
            <a:r>
              <a:rPr lang="zh-CN" altLang="en-US" sz="2400" dirty="0"/>
              <a:t>只允许 </a:t>
            </a:r>
            <a:r>
              <a:rPr lang="en-GB" sz="2400" dirty="0"/>
              <a:t>namespace </a:t>
            </a:r>
            <a:r>
              <a:rPr lang="zh-CN" altLang="en-US" sz="2400" dirty="0"/>
              <a:t>内部的访问。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F6947-7EFD-5A68-0AEA-776FBD86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73" y="312500"/>
            <a:ext cx="5235394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3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专用节点 </a:t>
            </a:r>
            <a:r>
              <a:rPr lang="en-GB" dirty="0"/>
              <a:t>Dedicated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AB9D-01D3-CF50-E636-135C2C14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94012-EB5F-1B29-4A48-7526E461B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06" y="1690688"/>
            <a:ext cx="7939771" cy="48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RBAC </a:t>
            </a:r>
            <a:r>
              <a:rPr lang="zh-CN" altLang="en-US" dirty="0"/>
              <a:t>权限控制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AB9D-01D3-CF50-E636-135C2C14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创建两个 </a:t>
            </a:r>
            <a:r>
              <a:rPr lang="en-GB" dirty="0" err="1"/>
              <a:t>ServiceAccount</a:t>
            </a:r>
            <a:r>
              <a:rPr lang="en-GB" dirty="0"/>
              <a:t>，</a:t>
            </a:r>
            <a:r>
              <a:rPr lang="zh-CN" altLang="en-US" dirty="0"/>
              <a:t>如 </a:t>
            </a:r>
            <a:r>
              <a:rPr lang="en-GB" dirty="0" err="1"/>
              <a:t>dmz-sa</a:t>
            </a:r>
            <a:r>
              <a:rPr lang="en-GB" dirty="0"/>
              <a:t> </a:t>
            </a:r>
            <a:r>
              <a:rPr lang="zh-CN" altLang="en-US" dirty="0"/>
              <a:t>和 </a:t>
            </a:r>
            <a:r>
              <a:rPr lang="en-GB" dirty="0"/>
              <a:t>enterprise-</a:t>
            </a:r>
            <a:r>
              <a:rPr lang="en-GB" dirty="0" err="1"/>
              <a:t>lan</a:t>
            </a:r>
            <a:r>
              <a:rPr lang="en-GB" dirty="0"/>
              <a:t>-</a:t>
            </a:r>
            <a:r>
              <a:rPr lang="en-GB" dirty="0" err="1"/>
              <a:t>sa</a:t>
            </a:r>
            <a:r>
              <a:rPr lang="en-GB" dirty="0"/>
              <a:t>，</a:t>
            </a:r>
            <a:r>
              <a:rPr lang="zh-CN" altLang="en-US" dirty="0"/>
              <a:t>使用各自的 </a:t>
            </a:r>
            <a:r>
              <a:rPr lang="en-GB" dirty="0" err="1"/>
              <a:t>ServiceAccount</a:t>
            </a:r>
            <a:r>
              <a:rPr lang="en-GB" dirty="0"/>
              <a:t> </a:t>
            </a:r>
            <a:r>
              <a:rPr lang="zh-CN" altLang="en-US" dirty="0"/>
              <a:t>操作各自的 </a:t>
            </a:r>
            <a:r>
              <a:rPr lang="en-GB" dirty="0"/>
              <a:t>Namespace。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给 </a:t>
            </a:r>
            <a:r>
              <a:rPr lang="en-GB" dirty="0"/>
              <a:t>DMZ </a:t>
            </a:r>
            <a:r>
              <a:rPr lang="zh-CN" altLang="en-US" dirty="0"/>
              <a:t>的 </a:t>
            </a:r>
            <a:r>
              <a:rPr lang="en-GB" dirty="0" err="1"/>
              <a:t>ServiceAccount</a:t>
            </a:r>
            <a:r>
              <a:rPr lang="en-GB" dirty="0"/>
              <a:t> </a:t>
            </a:r>
            <a:r>
              <a:rPr lang="zh-CN" altLang="en-US" dirty="0"/>
              <a:t>依据最小权限原则，分配最小可用的权限，比如只能 </a:t>
            </a:r>
            <a:r>
              <a:rPr lang="en-GB" dirty="0"/>
              <a:t>get </a:t>
            </a:r>
            <a:r>
              <a:rPr lang="en-GB" dirty="0" err="1"/>
              <a:t>dmz</a:t>
            </a:r>
            <a:r>
              <a:rPr lang="en-GB" dirty="0"/>
              <a:t> </a:t>
            </a:r>
            <a:r>
              <a:rPr lang="zh-CN" altLang="en-US" dirty="0"/>
              <a:t>下的 </a:t>
            </a:r>
            <a:r>
              <a:rPr lang="en-GB" dirty="0"/>
              <a:t>k8s </a:t>
            </a:r>
            <a:r>
              <a:rPr lang="zh-CN" altLang="en-US" dirty="0"/>
              <a:t>资源。</a:t>
            </a:r>
            <a:br>
              <a:rPr lang="zh-CN" altLang="en-US" dirty="0"/>
            </a:br>
            <a:endParaRPr lang="zh-CN" altLang="en-US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Namespace </a:t>
            </a:r>
            <a:r>
              <a:rPr lang="zh-CN" altLang="en-US" dirty="0"/>
              <a:t>与专用节点绑定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AB9D-01D3-CF50-E636-135C2C14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PodNodeSelector</a:t>
            </a:r>
            <a:r>
              <a:rPr lang="en-GB" dirty="0"/>
              <a:t> Admission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0D52A-FE60-F28C-21DF-1156ECE1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1" y="2594742"/>
            <a:ext cx="7553839" cy="39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37A-D47F-FCED-1DD2-1C75FC0A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 </a:t>
            </a:r>
            <a:r>
              <a:rPr lang="en-GB" sz="2800" dirty="0"/>
              <a:t>DMZ </a:t>
            </a:r>
            <a:r>
              <a:rPr lang="zh-CN" altLang="en-US" sz="2800" dirty="0"/>
              <a:t>和 </a:t>
            </a:r>
            <a:r>
              <a:rPr lang="en-GB" sz="2800" dirty="0"/>
              <a:t>Enterprise LAN </a:t>
            </a:r>
            <a:r>
              <a:rPr lang="zh-CN" altLang="en-US" sz="2800" dirty="0"/>
              <a:t>中单独部署 </a:t>
            </a:r>
            <a:r>
              <a:rPr lang="en-GB" sz="2800" dirty="0"/>
              <a:t>Kubernetes </a:t>
            </a:r>
            <a:r>
              <a:rPr lang="zh-CN" altLang="en-US" sz="2800" dirty="0"/>
              <a:t>集群</a:t>
            </a:r>
            <a:endParaRPr lang="en-GB" sz="28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73F4E62-A2DB-582B-BDB7-6AC4454CD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2" y="2286000"/>
            <a:ext cx="9944095" cy="3428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1D00-9A2E-3468-E2D1-DD6A3860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2233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1704</TotalTime>
  <Words>549</Words>
  <Application>Microsoft Office PowerPoint</Application>
  <PresentationFormat>Widescreen</PresentationFormat>
  <Paragraphs>94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Elephant</vt:lpstr>
      <vt:lpstr>Brush</vt:lpstr>
      <vt:lpstr>Kubernetes 和 DMZ</vt:lpstr>
      <vt:lpstr>DMZ</vt:lpstr>
      <vt:lpstr>期望可以共享同一个 Kubernetes 集群，如何做到安全最大化？</vt:lpstr>
      <vt:lpstr>DMZ 和 Enterprise LAN 共享 Kubernetes 集群，                                            如何强化 Kubernetes 集群安全？</vt:lpstr>
      <vt:lpstr>2. NetworkPolicy 实现网络隔离</vt:lpstr>
      <vt:lpstr>3. 专用节点 Dedicated Nodes</vt:lpstr>
      <vt:lpstr>4. RBAC 权限控制</vt:lpstr>
      <vt:lpstr>5. Namespace 与专用节点绑定</vt:lpstr>
      <vt:lpstr>在 DMZ 和 Enterprise LAN 中单独部署 Kubernetes 集群</vt:lpstr>
      <vt:lpstr>其他 Kubernetes 集群部署方案？多集群管理方案？</vt:lpstr>
      <vt:lpstr>单集群 Kubernetes 承载能力有限</vt:lpstr>
      <vt:lpstr>混合云或是多云架构决定了需要多个集群</vt:lpstr>
      <vt:lpstr>不把鸡蛋放到一个篮子里</vt:lpstr>
      <vt:lpstr>多集群的好处</vt:lpstr>
      <vt:lpstr>多集群应用程序架构</vt:lpstr>
      <vt:lpstr>多集群落地方案</vt:lpstr>
      <vt:lpstr>Kubernetes Cluster Federation</vt:lpstr>
      <vt:lpstr>为什么要使用集群联邦</vt:lpstr>
      <vt:lpstr>Open Cluster Management</vt:lpstr>
      <vt:lpstr>OpenShift Multi-Clustering</vt:lpstr>
      <vt:lpstr>Red Hat Advanced Cluster Management — RHACM</vt:lpstr>
      <vt:lpstr>一些建议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2022-10-05T04:16:58Z</dcterms:modified>
</cp:coreProperties>
</file>