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77" r:id="rId4"/>
    <p:sldId id="278" r:id="rId5"/>
    <p:sldId id="272" r:id="rId6"/>
    <p:sldId id="275" r:id="rId7"/>
    <p:sldId id="258" r:id="rId8"/>
    <p:sldId id="279" r:id="rId9"/>
    <p:sldId id="263" r:id="rId10"/>
    <p:sldId id="264" r:id="rId11"/>
    <p:sldId id="266" r:id="rId12"/>
    <p:sldId id="280" r:id="rId13"/>
    <p:sldId id="273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305F9D-9BD6-42AC-96FC-C47007FA3E58}">
          <p14:sldIdLst>
            <p14:sldId id="256"/>
            <p14:sldId id="257"/>
            <p14:sldId id="277"/>
            <p14:sldId id="278"/>
            <p14:sldId id="272"/>
            <p14:sldId id="275"/>
            <p14:sldId id="258"/>
            <p14:sldId id="279"/>
            <p14:sldId id="263"/>
            <p14:sldId id="264"/>
            <p14:sldId id="266"/>
            <p14:sldId id="280"/>
            <p14:sldId id="273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  <p14:section name="Untitled Section" id="{C054FFEC-8F5C-4824-9289-BBFD567F1D5C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173B34-088D-4037-B321-1C3ECC6942AF}" v="188" dt="2022-10-05T04:13:00.799"/>
    <p1510:client id="{76BF951C-D3A9-4216-9BA0-BC0C864DE9D3}" v="1" dt="2022-10-05T04:18:40.118"/>
    <p1510:client id="{9ED38372-3803-46A3-859F-F5472A1AB45F}" v="3" dt="2022-10-05T04:19:24.436"/>
    <p1510:client id="{A5ABE3B7-480D-439F-A74D-6D0B02BF6BC9}" v="111" dt="2022-10-05T04:48:43.0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910" autoAdjust="0"/>
  </p:normalViewPr>
  <p:slideViewPr>
    <p:cSldViewPr snapToGrid="0">
      <p:cViewPr varScale="1">
        <p:scale>
          <a:sx n="70" d="100"/>
          <a:sy n="70" d="100"/>
        </p:scale>
        <p:origin x="113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3" d="100"/>
          <a:sy n="103" d="100"/>
        </p:scale>
        <p:origin x="350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o" userId="d717eb3d-e567-470f-b6d9-f2e4cd6e0b29" providerId="ADAL" clId="{AE576D7A-911F-4A2F-A369-1FFEBAB4573A}"/>
    <pc:docChg chg="undo redo custSel addSld delSld modSld sldOrd modSection">
      <pc:chgData name="Tao" userId="d717eb3d-e567-470f-b6d9-f2e4cd6e0b29" providerId="ADAL" clId="{AE576D7A-911F-4A2F-A369-1FFEBAB4573A}" dt="2021-05-04T05:11:50.378" v="325" actId="20577"/>
      <pc:docMkLst>
        <pc:docMk/>
      </pc:docMkLst>
      <pc:sldChg chg="addSp delSp modSp mod modNotesTx">
        <pc:chgData name="Tao" userId="d717eb3d-e567-470f-b6d9-f2e4cd6e0b29" providerId="ADAL" clId="{AE576D7A-911F-4A2F-A369-1FFEBAB4573A}" dt="2021-05-04T04:59:47.218" v="269"/>
        <pc:sldMkLst>
          <pc:docMk/>
          <pc:sldMk cId="1925541393" sldId="257"/>
        </pc:sldMkLst>
        <pc:spChg chg="mod">
          <ac:chgData name="Tao" userId="d717eb3d-e567-470f-b6d9-f2e4cd6e0b29" providerId="ADAL" clId="{AE576D7A-911F-4A2F-A369-1FFEBAB4573A}" dt="2021-05-04T04:58:58.538" v="253" actId="20577"/>
          <ac:spMkLst>
            <pc:docMk/>
            <pc:sldMk cId="1925541393" sldId="257"/>
            <ac:spMk id="2" creationId="{FF027311-4260-4B27-A735-886449291FAC}"/>
          </ac:spMkLst>
        </pc:spChg>
        <pc:spChg chg="del mod">
          <ac:chgData name="Tao" userId="d717eb3d-e567-470f-b6d9-f2e4cd6e0b29" providerId="ADAL" clId="{AE576D7A-911F-4A2F-A369-1FFEBAB4573A}" dt="2021-05-04T04:59:01.292" v="254" actId="478"/>
          <ac:spMkLst>
            <pc:docMk/>
            <pc:sldMk cId="1925541393" sldId="257"/>
            <ac:spMk id="3" creationId="{CA00EDBE-AD80-4844-BA48-EF7757B26503}"/>
          </ac:spMkLst>
        </pc:spChg>
        <pc:spChg chg="add del">
          <ac:chgData name="Tao" userId="d717eb3d-e567-470f-b6d9-f2e4cd6e0b29" providerId="ADAL" clId="{AE576D7A-911F-4A2F-A369-1FFEBAB4573A}" dt="2021-05-04T04:58:48.756" v="248"/>
          <ac:spMkLst>
            <pc:docMk/>
            <pc:sldMk cId="1925541393" sldId="257"/>
            <ac:spMk id="6" creationId="{76C0BA73-CD4B-47F1-BF36-A2894D3194E5}"/>
          </ac:spMkLst>
        </pc:spChg>
        <pc:spChg chg="add del mod">
          <ac:chgData name="Tao" userId="d717eb3d-e567-470f-b6d9-f2e4cd6e0b29" providerId="ADAL" clId="{AE576D7A-911F-4A2F-A369-1FFEBAB4573A}" dt="2021-05-04T04:59:47.218" v="269"/>
          <ac:spMkLst>
            <pc:docMk/>
            <pc:sldMk cId="1925541393" sldId="257"/>
            <ac:spMk id="8" creationId="{A6F6A53D-A620-4E9B-9BA7-51A95B1BD520}"/>
          </ac:spMkLst>
        </pc:spChg>
        <pc:picChg chg="add del mod">
          <ac:chgData name="Tao" userId="d717eb3d-e567-470f-b6d9-f2e4cd6e0b29" providerId="ADAL" clId="{AE576D7A-911F-4A2F-A369-1FFEBAB4573A}" dt="2021-05-04T04:59:27.689" v="263" actId="478"/>
          <ac:picMkLst>
            <pc:docMk/>
            <pc:sldMk cId="1925541393" sldId="257"/>
            <ac:picMk id="5" creationId="{D24D0CAA-34B9-4ACE-AB70-AE1A25F837C2}"/>
          </ac:picMkLst>
        </pc:picChg>
      </pc:sldChg>
      <pc:sldChg chg="addSp delSp modSp add mod modNotesTx">
        <pc:chgData name="Tao" userId="d717eb3d-e567-470f-b6d9-f2e4cd6e0b29" providerId="ADAL" clId="{AE576D7A-911F-4A2F-A369-1FFEBAB4573A}" dt="2021-05-04T04:23:40.244" v="66" actId="20577"/>
        <pc:sldMkLst>
          <pc:docMk/>
          <pc:sldMk cId="1176170547" sldId="258"/>
        </pc:sldMkLst>
        <pc:spChg chg="mod">
          <ac:chgData name="Tao" userId="d717eb3d-e567-470f-b6d9-f2e4cd6e0b29" providerId="ADAL" clId="{AE576D7A-911F-4A2F-A369-1FFEBAB4573A}" dt="2021-05-04T04:19:44.411" v="33"/>
          <ac:spMkLst>
            <pc:docMk/>
            <pc:sldMk cId="1176170547" sldId="258"/>
            <ac:spMk id="2" creationId="{FF027311-4260-4B27-A735-886449291FAC}"/>
          </ac:spMkLst>
        </pc:spChg>
        <pc:spChg chg="add del mod">
          <ac:chgData name="Tao" userId="d717eb3d-e567-470f-b6d9-f2e4cd6e0b29" providerId="ADAL" clId="{AE576D7A-911F-4A2F-A369-1FFEBAB4573A}" dt="2021-05-04T04:22:33.649" v="53" actId="20577"/>
          <ac:spMkLst>
            <pc:docMk/>
            <pc:sldMk cId="1176170547" sldId="258"/>
            <ac:spMk id="3" creationId="{CA00EDBE-AD80-4844-BA48-EF7757B26503}"/>
          </ac:spMkLst>
        </pc:spChg>
        <pc:spChg chg="add del">
          <ac:chgData name="Tao" userId="d717eb3d-e567-470f-b6d9-f2e4cd6e0b29" providerId="ADAL" clId="{AE576D7A-911F-4A2F-A369-1FFEBAB4573A}" dt="2021-05-04T04:19:44.406" v="31"/>
          <ac:spMkLst>
            <pc:docMk/>
            <pc:sldMk cId="1176170547" sldId="258"/>
            <ac:spMk id="4" creationId="{1550815F-3913-4107-8D5D-0EB794B061E7}"/>
          </ac:spMkLst>
        </pc:spChg>
        <pc:picChg chg="del">
          <ac:chgData name="Tao" userId="d717eb3d-e567-470f-b6d9-f2e4cd6e0b29" providerId="ADAL" clId="{AE576D7A-911F-4A2F-A369-1FFEBAB4573A}" dt="2021-05-04T04:19:26.298" v="25" actId="478"/>
          <ac:picMkLst>
            <pc:docMk/>
            <pc:sldMk cId="1176170547" sldId="258"/>
            <ac:picMk id="5" creationId="{D24D0CAA-34B9-4ACE-AB70-AE1A25F837C2}"/>
          </ac:picMkLst>
        </pc:picChg>
        <pc:picChg chg="add del mod">
          <ac:chgData name="Tao" userId="d717eb3d-e567-470f-b6d9-f2e4cd6e0b29" providerId="ADAL" clId="{AE576D7A-911F-4A2F-A369-1FFEBAB4573A}" dt="2021-05-04T04:21:21.171" v="40"/>
          <ac:picMkLst>
            <pc:docMk/>
            <pc:sldMk cId="1176170547" sldId="258"/>
            <ac:picMk id="7" creationId="{AE7B0D8B-CC39-4637-881A-FDC388F6DF69}"/>
          </ac:picMkLst>
        </pc:picChg>
        <pc:picChg chg="add del mod">
          <ac:chgData name="Tao" userId="d717eb3d-e567-470f-b6d9-f2e4cd6e0b29" providerId="ADAL" clId="{AE576D7A-911F-4A2F-A369-1FFEBAB4573A}" dt="2021-05-04T04:23:16.042" v="62" actId="478"/>
          <ac:picMkLst>
            <pc:docMk/>
            <pc:sldMk cId="1176170547" sldId="258"/>
            <ac:picMk id="9" creationId="{3D345E79-5D69-4A0A-B752-9A0EB5105B1E}"/>
          </ac:picMkLst>
        </pc:picChg>
      </pc:sldChg>
      <pc:sldChg chg="addSp delSp modSp add del mod">
        <pc:chgData name="Tao" userId="d717eb3d-e567-470f-b6d9-f2e4cd6e0b29" providerId="ADAL" clId="{AE576D7A-911F-4A2F-A369-1FFEBAB4573A}" dt="2021-05-04T04:19:02.639" v="22" actId="47"/>
        <pc:sldMkLst>
          <pc:docMk/>
          <pc:sldMk cId="3672811825" sldId="258"/>
        </pc:sldMkLst>
        <pc:spChg chg="mod">
          <ac:chgData name="Tao" userId="d717eb3d-e567-470f-b6d9-f2e4cd6e0b29" providerId="ADAL" clId="{AE576D7A-911F-4A2F-A369-1FFEBAB4573A}" dt="2021-05-04T04:17:55.519" v="16" actId="20577"/>
          <ac:spMkLst>
            <pc:docMk/>
            <pc:sldMk cId="3672811825" sldId="258"/>
            <ac:spMk id="2" creationId="{FF027311-4260-4B27-A735-886449291FAC}"/>
          </ac:spMkLst>
        </pc:spChg>
        <pc:spChg chg="del mod">
          <ac:chgData name="Tao" userId="d717eb3d-e567-470f-b6d9-f2e4cd6e0b29" providerId="ADAL" clId="{AE576D7A-911F-4A2F-A369-1FFEBAB4573A}" dt="2021-05-04T04:18:09.299" v="19"/>
          <ac:spMkLst>
            <pc:docMk/>
            <pc:sldMk cId="3672811825" sldId="258"/>
            <ac:spMk id="3" creationId="{CA00EDBE-AD80-4844-BA48-EF7757B26503}"/>
          </ac:spMkLst>
        </pc:spChg>
        <pc:spChg chg="add del">
          <ac:chgData name="Tao" userId="d717eb3d-e567-470f-b6d9-f2e4cd6e0b29" providerId="ADAL" clId="{AE576D7A-911F-4A2F-A369-1FFEBAB4573A}" dt="2021-05-04T04:17:47.421" v="11"/>
          <ac:spMkLst>
            <pc:docMk/>
            <pc:sldMk cId="3672811825" sldId="258"/>
            <ac:spMk id="4" creationId="{A4413C4F-460A-49DA-9FD0-948788AAEE2A}"/>
          </ac:spMkLst>
        </pc:spChg>
        <pc:spChg chg="add del">
          <ac:chgData name="Tao" userId="d717eb3d-e567-470f-b6d9-f2e4cd6e0b29" providerId="ADAL" clId="{AE576D7A-911F-4A2F-A369-1FFEBAB4573A}" dt="2021-05-04T04:17:50.595" v="13"/>
          <ac:spMkLst>
            <pc:docMk/>
            <pc:sldMk cId="3672811825" sldId="258"/>
            <ac:spMk id="6" creationId="{6C4C2F18-8D49-43EE-9D5C-A0B7B6BB049D}"/>
          </ac:spMkLst>
        </pc:spChg>
        <pc:spChg chg="add mod">
          <ac:chgData name="Tao" userId="d717eb3d-e567-470f-b6d9-f2e4cd6e0b29" providerId="ADAL" clId="{AE576D7A-911F-4A2F-A369-1FFEBAB4573A}" dt="2021-05-04T04:18:18.712" v="20" actId="1076"/>
          <ac:spMkLst>
            <pc:docMk/>
            <pc:sldMk cId="3672811825" sldId="258"/>
            <ac:spMk id="8" creationId="{55AD1B0B-B6C9-444A-B879-FE6E6A5329E6}"/>
          </ac:spMkLst>
        </pc:spChg>
        <pc:graphicFrameChg chg="add mod">
          <ac:chgData name="Tao" userId="d717eb3d-e567-470f-b6d9-f2e4cd6e0b29" providerId="ADAL" clId="{AE576D7A-911F-4A2F-A369-1FFEBAB4573A}" dt="2021-05-04T04:18:24.874" v="21" actId="1076"/>
          <ac:graphicFrameMkLst>
            <pc:docMk/>
            <pc:sldMk cId="3672811825" sldId="258"/>
            <ac:graphicFrameMk id="7" creationId="{D4AD433A-11AB-4EC9-81C7-AA79E246D806}"/>
          </ac:graphicFrameMkLst>
        </pc:graphicFrameChg>
        <pc:picChg chg="del">
          <ac:chgData name="Tao" userId="d717eb3d-e567-470f-b6d9-f2e4cd6e0b29" providerId="ADAL" clId="{AE576D7A-911F-4A2F-A369-1FFEBAB4573A}" dt="2021-05-04T04:18:07.587" v="18" actId="478"/>
          <ac:picMkLst>
            <pc:docMk/>
            <pc:sldMk cId="3672811825" sldId="258"/>
            <ac:picMk id="5" creationId="{D24D0CAA-34B9-4ACE-AB70-AE1A25F837C2}"/>
          </ac:picMkLst>
        </pc:picChg>
      </pc:sldChg>
      <pc:sldChg chg="add del">
        <pc:chgData name="Tao" userId="d717eb3d-e567-470f-b6d9-f2e4cd6e0b29" providerId="ADAL" clId="{AE576D7A-911F-4A2F-A369-1FFEBAB4573A}" dt="2021-05-04T04:26:44.737" v="76" actId="47"/>
        <pc:sldMkLst>
          <pc:docMk/>
          <pc:sldMk cId="3611345314" sldId="259"/>
        </pc:sldMkLst>
      </pc:sldChg>
      <pc:sldChg chg="add del">
        <pc:chgData name="Tao" userId="d717eb3d-e567-470f-b6d9-f2e4cd6e0b29" providerId="ADAL" clId="{AE576D7A-911F-4A2F-A369-1FFEBAB4573A}" dt="2021-05-04T04:26:44.737" v="76" actId="47"/>
        <pc:sldMkLst>
          <pc:docMk/>
          <pc:sldMk cId="976379299" sldId="260"/>
        </pc:sldMkLst>
      </pc:sldChg>
      <pc:sldChg chg="add del">
        <pc:chgData name="Tao" userId="d717eb3d-e567-470f-b6d9-f2e4cd6e0b29" providerId="ADAL" clId="{AE576D7A-911F-4A2F-A369-1FFEBAB4573A}" dt="2021-05-04T04:26:44.737" v="76" actId="47"/>
        <pc:sldMkLst>
          <pc:docMk/>
          <pc:sldMk cId="2069087561" sldId="261"/>
        </pc:sldMkLst>
      </pc:sldChg>
      <pc:sldChg chg="addSp delSp modSp add mod ord modNotesTx">
        <pc:chgData name="Tao" userId="d717eb3d-e567-470f-b6d9-f2e4cd6e0b29" providerId="ADAL" clId="{AE576D7A-911F-4A2F-A369-1FFEBAB4573A}" dt="2021-05-04T04:31:30.243" v="137" actId="1076"/>
        <pc:sldMkLst>
          <pc:docMk/>
          <pc:sldMk cId="2298786728" sldId="262"/>
        </pc:sldMkLst>
        <pc:spChg chg="mod">
          <ac:chgData name="Tao" userId="d717eb3d-e567-470f-b6d9-f2e4cd6e0b29" providerId="ADAL" clId="{AE576D7A-911F-4A2F-A369-1FFEBAB4573A}" dt="2021-05-04T04:27:01.930" v="78" actId="6549"/>
          <ac:spMkLst>
            <pc:docMk/>
            <pc:sldMk cId="2298786728" sldId="262"/>
            <ac:spMk id="2" creationId="{FF027311-4260-4B27-A735-886449291FAC}"/>
          </ac:spMkLst>
        </pc:spChg>
        <pc:spChg chg="del mod">
          <ac:chgData name="Tao" userId="d717eb3d-e567-470f-b6d9-f2e4cd6e0b29" providerId="ADAL" clId="{AE576D7A-911F-4A2F-A369-1FFEBAB4573A}" dt="2021-05-04T04:29:17.577" v="82" actId="478"/>
          <ac:spMkLst>
            <pc:docMk/>
            <pc:sldMk cId="2298786728" sldId="262"/>
            <ac:spMk id="3" creationId="{CA00EDBE-AD80-4844-BA48-EF7757B26503}"/>
          </ac:spMkLst>
        </pc:spChg>
        <pc:picChg chg="add del mod">
          <ac:chgData name="Tao" userId="d717eb3d-e567-470f-b6d9-f2e4cd6e0b29" providerId="ADAL" clId="{AE576D7A-911F-4A2F-A369-1FFEBAB4573A}" dt="2021-05-04T04:31:01.423" v="121" actId="478"/>
          <ac:picMkLst>
            <pc:docMk/>
            <pc:sldMk cId="2298786728" sldId="262"/>
            <ac:picMk id="5" creationId="{8C730C32-731A-4648-8056-606EC1831CA2}"/>
          </ac:picMkLst>
        </pc:picChg>
        <pc:picChg chg="add del mod">
          <ac:chgData name="Tao" userId="d717eb3d-e567-470f-b6d9-f2e4cd6e0b29" providerId="ADAL" clId="{AE576D7A-911F-4A2F-A369-1FFEBAB4573A}" dt="2021-05-04T04:29:58.796" v="100" actId="478"/>
          <ac:picMkLst>
            <pc:docMk/>
            <pc:sldMk cId="2298786728" sldId="262"/>
            <ac:picMk id="7" creationId="{91879494-2A44-43AE-B617-E148681F4E3D}"/>
          </ac:picMkLst>
        </pc:picChg>
        <pc:picChg chg="add mod">
          <ac:chgData name="Tao" userId="d717eb3d-e567-470f-b6d9-f2e4cd6e0b29" providerId="ADAL" clId="{AE576D7A-911F-4A2F-A369-1FFEBAB4573A}" dt="2021-05-04T04:31:30.243" v="137" actId="1076"/>
          <ac:picMkLst>
            <pc:docMk/>
            <pc:sldMk cId="2298786728" sldId="262"/>
            <ac:picMk id="9" creationId="{2A6C6B40-C064-4442-B702-221439D70991}"/>
          </ac:picMkLst>
        </pc:picChg>
        <pc:picChg chg="add mod">
          <ac:chgData name="Tao" userId="d717eb3d-e567-470f-b6d9-f2e4cd6e0b29" providerId="ADAL" clId="{AE576D7A-911F-4A2F-A369-1FFEBAB4573A}" dt="2021-05-04T04:31:20.570" v="133" actId="1076"/>
          <ac:picMkLst>
            <pc:docMk/>
            <pc:sldMk cId="2298786728" sldId="262"/>
            <ac:picMk id="11" creationId="{1BAE09FF-2076-4792-87D4-2EFED0C1E463}"/>
          </ac:picMkLst>
        </pc:picChg>
      </pc:sldChg>
      <pc:sldChg chg="addSp modSp add mod modNotesTx">
        <pc:chgData name="Tao" userId="d717eb3d-e567-470f-b6d9-f2e4cd6e0b29" providerId="ADAL" clId="{AE576D7A-911F-4A2F-A369-1FFEBAB4573A}" dt="2021-05-04T04:24:33.752" v="75" actId="14100"/>
        <pc:sldMkLst>
          <pc:docMk/>
          <pc:sldMk cId="1779644347" sldId="263"/>
        </pc:sldMkLst>
        <pc:spChg chg="mod">
          <ac:chgData name="Tao" userId="d717eb3d-e567-470f-b6d9-f2e4cd6e0b29" providerId="ADAL" clId="{AE576D7A-911F-4A2F-A369-1FFEBAB4573A}" dt="2021-05-04T04:24:33.752" v="75" actId="14100"/>
          <ac:spMkLst>
            <pc:docMk/>
            <pc:sldMk cId="1779644347" sldId="263"/>
            <ac:spMk id="3" creationId="{CA00EDBE-AD80-4844-BA48-EF7757B26503}"/>
          </ac:spMkLst>
        </pc:spChg>
        <pc:picChg chg="add mod">
          <ac:chgData name="Tao" userId="d717eb3d-e567-470f-b6d9-f2e4cd6e0b29" providerId="ADAL" clId="{AE576D7A-911F-4A2F-A369-1FFEBAB4573A}" dt="2021-05-04T04:24:19.733" v="74" actId="1076"/>
          <ac:picMkLst>
            <pc:docMk/>
            <pc:sldMk cId="1779644347" sldId="263"/>
            <ac:picMk id="5" creationId="{D7F5A761-B76C-41E2-8A3E-CF7EB114385D}"/>
          </ac:picMkLst>
        </pc:picChg>
      </pc:sldChg>
      <pc:sldChg chg="addSp delSp modSp add mod">
        <pc:chgData name="Tao" userId="d717eb3d-e567-470f-b6d9-f2e4cd6e0b29" providerId="ADAL" clId="{AE576D7A-911F-4A2F-A369-1FFEBAB4573A}" dt="2021-05-04T04:30:50.491" v="118" actId="14100"/>
        <pc:sldMkLst>
          <pc:docMk/>
          <pc:sldMk cId="555463623" sldId="264"/>
        </pc:sldMkLst>
        <pc:picChg chg="add del mod">
          <ac:chgData name="Tao" userId="d717eb3d-e567-470f-b6d9-f2e4cd6e0b29" providerId="ADAL" clId="{AE576D7A-911F-4A2F-A369-1FFEBAB4573A}" dt="2021-05-04T04:30:48.007" v="117" actId="1076"/>
          <ac:picMkLst>
            <pc:docMk/>
            <pc:sldMk cId="555463623" sldId="264"/>
            <ac:picMk id="5" creationId="{8C730C32-731A-4648-8056-606EC1831CA2}"/>
          </ac:picMkLst>
        </pc:picChg>
        <pc:picChg chg="mod">
          <ac:chgData name="Tao" userId="d717eb3d-e567-470f-b6d9-f2e4cd6e0b29" providerId="ADAL" clId="{AE576D7A-911F-4A2F-A369-1FFEBAB4573A}" dt="2021-05-04T04:30:50.491" v="118" actId="14100"/>
          <ac:picMkLst>
            <pc:docMk/>
            <pc:sldMk cId="555463623" sldId="264"/>
            <ac:picMk id="7" creationId="{91879494-2A44-43AE-B617-E148681F4E3D}"/>
          </ac:picMkLst>
        </pc:picChg>
      </pc:sldChg>
      <pc:sldChg chg="addSp delSp modSp add del mod">
        <pc:chgData name="Tao" userId="d717eb3d-e567-470f-b6d9-f2e4cd6e0b29" providerId="ADAL" clId="{AE576D7A-911F-4A2F-A369-1FFEBAB4573A}" dt="2021-05-04T04:43:51.110" v="155" actId="47"/>
        <pc:sldMkLst>
          <pc:docMk/>
          <pc:sldMk cId="4175576888" sldId="265"/>
        </pc:sldMkLst>
        <pc:spChg chg="mod">
          <ac:chgData name="Tao" userId="d717eb3d-e567-470f-b6d9-f2e4cd6e0b29" providerId="ADAL" clId="{AE576D7A-911F-4A2F-A369-1FFEBAB4573A}" dt="2021-05-04T04:42:46.705" v="145" actId="6549"/>
          <ac:spMkLst>
            <pc:docMk/>
            <pc:sldMk cId="4175576888" sldId="265"/>
            <ac:spMk id="2" creationId="{FF027311-4260-4B27-A735-886449291FAC}"/>
          </ac:spMkLst>
        </pc:spChg>
        <pc:spChg chg="add del">
          <ac:chgData name="Tao" userId="d717eb3d-e567-470f-b6d9-f2e4cd6e0b29" providerId="ADAL" clId="{AE576D7A-911F-4A2F-A369-1FFEBAB4573A}" dt="2021-05-04T04:42:42.873" v="142"/>
          <ac:spMkLst>
            <pc:docMk/>
            <pc:sldMk cId="4175576888" sldId="265"/>
            <ac:spMk id="3" creationId="{63DA636A-7401-400E-BF8C-891B3E694B21}"/>
          </ac:spMkLst>
        </pc:spChg>
        <pc:picChg chg="del">
          <ac:chgData name="Tao" userId="d717eb3d-e567-470f-b6d9-f2e4cd6e0b29" providerId="ADAL" clId="{AE576D7A-911F-4A2F-A369-1FFEBAB4573A}" dt="2021-05-04T04:42:48.824" v="146" actId="478"/>
          <ac:picMkLst>
            <pc:docMk/>
            <pc:sldMk cId="4175576888" sldId="265"/>
            <ac:picMk id="9" creationId="{2A6C6B40-C064-4442-B702-221439D70991}"/>
          </ac:picMkLst>
        </pc:picChg>
        <pc:picChg chg="del">
          <ac:chgData name="Tao" userId="d717eb3d-e567-470f-b6d9-f2e4cd6e0b29" providerId="ADAL" clId="{AE576D7A-911F-4A2F-A369-1FFEBAB4573A}" dt="2021-05-04T04:42:49.552" v="147" actId="478"/>
          <ac:picMkLst>
            <pc:docMk/>
            <pc:sldMk cId="4175576888" sldId="265"/>
            <ac:picMk id="11" creationId="{1BAE09FF-2076-4792-87D4-2EFED0C1E463}"/>
          </ac:picMkLst>
        </pc:picChg>
      </pc:sldChg>
      <pc:sldChg chg="modSp add mod modNotesTx">
        <pc:chgData name="Tao" userId="d717eb3d-e567-470f-b6d9-f2e4cd6e0b29" providerId="ADAL" clId="{AE576D7A-911F-4A2F-A369-1FFEBAB4573A}" dt="2021-05-04T05:01:29.666" v="284"/>
        <pc:sldMkLst>
          <pc:docMk/>
          <pc:sldMk cId="4250188073" sldId="266"/>
        </pc:sldMkLst>
        <pc:spChg chg="mod">
          <ac:chgData name="Tao" userId="d717eb3d-e567-470f-b6d9-f2e4cd6e0b29" providerId="ADAL" clId="{AE576D7A-911F-4A2F-A369-1FFEBAB4573A}" dt="2021-05-04T04:57:58.063" v="243" actId="20577"/>
          <ac:spMkLst>
            <pc:docMk/>
            <pc:sldMk cId="4250188073" sldId="266"/>
            <ac:spMk id="2" creationId="{FF027311-4260-4B27-A735-886449291FAC}"/>
          </ac:spMkLst>
        </pc:spChg>
        <pc:spChg chg="mod">
          <ac:chgData name="Tao" userId="d717eb3d-e567-470f-b6d9-f2e4cd6e0b29" providerId="ADAL" clId="{AE576D7A-911F-4A2F-A369-1FFEBAB4573A}" dt="2021-05-04T05:01:29.666" v="284"/>
          <ac:spMkLst>
            <pc:docMk/>
            <pc:sldMk cId="4250188073" sldId="266"/>
            <ac:spMk id="3" creationId="{CA00EDBE-AD80-4844-BA48-EF7757B26503}"/>
          </ac:spMkLst>
        </pc:spChg>
      </pc:sldChg>
      <pc:sldChg chg="addSp delSp modSp add mod modNotesTx">
        <pc:chgData name="Tao" userId="d717eb3d-e567-470f-b6d9-f2e4cd6e0b29" providerId="ADAL" clId="{AE576D7A-911F-4A2F-A369-1FFEBAB4573A}" dt="2021-05-04T04:50:04.393" v="177"/>
        <pc:sldMkLst>
          <pc:docMk/>
          <pc:sldMk cId="1741394842" sldId="267"/>
        </pc:sldMkLst>
        <pc:spChg chg="mod">
          <ac:chgData name="Tao" userId="d717eb3d-e567-470f-b6d9-f2e4cd6e0b29" providerId="ADAL" clId="{AE576D7A-911F-4A2F-A369-1FFEBAB4573A}" dt="2021-05-04T04:47:52.257" v="165" actId="108"/>
          <ac:spMkLst>
            <pc:docMk/>
            <pc:sldMk cId="1741394842" sldId="267"/>
            <ac:spMk id="2" creationId="{FF027311-4260-4B27-A735-886449291FAC}"/>
          </ac:spMkLst>
        </pc:spChg>
        <pc:spChg chg="del mod">
          <ac:chgData name="Tao" userId="d717eb3d-e567-470f-b6d9-f2e4cd6e0b29" providerId="ADAL" clId="{AE576D7A-911F-4A2F-A369-1FFEBAB4573A}" dt="2021-05-04T04:49:10.604" v="167"/>
          <ac:spMkLst>
            <pc:docMk/>
            <pc:sldMk cId="1741394842" sldId="267"/>
            <ac:spMk id="3" creationId="{CA00EDBE-AD80-4844-BA48-EF7757B26503}"/>
          </ac:spMkLst>
        </pc:spChg>
        <pc:picChg chg="add mod">
          <ac:chgData name="Tao" userId="d717eb3d-e567-470f-b6d9-f2e4cd6e0b29" providerId="ADAL" clId="{AE576D7A-911F-4A2F-A369-1FFEBAB4573A}" dt="2021-05-04T04:49:27.313" v="176" actId="1076"/>
          <ac:picMkLst>
            <pc:docMk/>
            <pc:sldMk cId="1741394842" sldId="267"/>
            <ac:picMk id="5" creationId="{23C7F88A-D0FC-4FE4-B33C-CEC02CC67F98}"/>
          </ac:picMkLst>
        </pc:picChg>
      </pc:sldChg>
      <pc:sldChg chg="addSp delSp modSp add mod ord modNotesTx">
        <pc:chgData name="Tao" userId="d717eb3d-e567-470f-b6d9-f2e4cd6e0b29" providerId="ADAL" clId="{AE576D7A-911F-4A2F-A369-1FFEBAB4573A}" dt="2021-05-04T04:52:32.621" v="188"/>
        <pc:sldMkLst>
          <pc:docMk/>
          <pc:sldMk cId="1970393081" sldId="268"/>
        </pc:sldMkLst>
        <pc:spChg chg="mod">
          <ac:chgData name="Tao" userId="d717eb3d-e567-470f-b6d9-f2e4cd6e0b29" providerId="ADAL" clId="{AE576D7A-911F-4A2F-A369-1FFEBAB4573A}" dt="2021-05-04T04:51:19.688" v="182" actId="20577"/>
          <ac:spMkLst>
            <pc:docMk/>
            <pc:sldMk cId="1970393081" sldId="268"/>
            <ac:spMk id="2" creationId="{FF027311-4260-4B27-A735-886449291FAC}"/>
          </ac:spMkLst>
        </pc:spChg>
        <pc:spChg chg="del mod">
          <ac:chgData name="Tao" userId="d717eb3d-e567-470f-b6d9-f2e4cd6e0b29" providerId="ADAL" clId="{AE576D7A-911F-4A2F-A369-1FFEBAB4573A}" dt="2021-05-04T04:51:37.979" v="184"/>
          <ac:spMkLst>
            <pc:docMk/>
            <pc:sldMk cId="1970393081" sldId="268"/>
            <ac:spMk id="3" creationId="{CA00EDBE-AD80-4844-BA48-EF7757B26503}"/>
          </ac:spMkLst>
        </pc:spChg>
        <pc:picChg chg="add mod">
          <ac:chgData name="Tao" userId="d717eb3d-e567-470f-b6d9-f2e4cd6e0b29" providerId="ADAL" clId="{AE576D7A-911F-4A2F-A369-1FFEBAB4573A}" dt="2021-05-04T04:51:40.224" v="187" actId="1076"/>
          <ac:picMkLst>
            <pc:docMk/>
            <pc:sldMk cId="1970393081" sldId="268"/>
            <ac:picMk id="5" creationId="{150E8AFE-51D5-40F5-B16C-02E8A224372E}"/>
          </ac:picMkLst>
        </pc:picChg>
      </pc:sldChg>
      <pc:sldChg chg="addSp delSp modSp add mod modNotesTx">
        <pc:chgData name="Tao" userId="d717eb3d-e567-470f-b6d9-f2e4cd6e0b29" providerId="ADAL" clId="{AE576D7A-911F-4A2F-A369-1FFEBAB4573A}" dt="2021-05-04T04:55:26.790" v="215" actId="20577"/>
        <pc:sldMkLst>
          <pc:docMk/>
          <pc:sldMk cId="731576219" sldId="269"/>
        </pc:sldMkLst>
        <pc:spChg chg="mod">
          <ac:chgData name="Tao" userId="d717eb3d-e567-470f-b6d9-f2e4cd6e0b29" providerId="ADAL" clId="{AE576D7A-911F-4A2F-A369-1FFEBAB4573A}" dt="2021-05-04T04:53:35.642" v="196" actId="20577"/>
          <ac:spMkLst>
            <pc:docMk/>
            <pc:sldMk cId="731576219" sldId="269"/>
            <ac:spMk id="2" creationId="{FF027311-4260-4B27-A735-886449291FAC}"/>
          </ac:spMkLst>
        </pc:spChg>
        <pc:spChg chg="add del">
          <ac:chgData name="Tao" userId="d717eb3d-e567-470f-b6d9-f2e4cd6e0b29" providerId="ADAL" clId="{AE576D7A-911F-4A2F-A369-1FFEBAB4573A}" dt="2021-05-04T04:52:56.103" v="191"/>
          <ac:spMkLst>
            <pc:docMk/>
            <pc:sldMk cId="731576219" sldId="269"/>
            <ac:spMk id="3" creationId="{FDE2B343-181A-4A4E-BC9E-675B7F7E666B}"/>
          </ac:spMkLst>
        </pc:spChg>
        <pc:spChg chg="add mod">
          <ac:chgData name="Tao" userId="d717eb3d-e567-470f-b6d9-f2e4cd6e0b29" providerId="ADAL" clId="{AE576D7A-911F-4A2F-A369-1FFEBAB4573A}" dt="2021-05-04T04:54:02.055" v="201" actId="14100"/>
          <ac:spMkLst>
            <pc:docMk/>
            <pc:sldMk cId="731576219" sldId="269"/>
            <ac:spMk id="6" creationId="{496F1FBF-9F10-4D61-ACA7-3F361704B7F7}"/>
          </ac:spMkLst>
        </pc:spChg>
        <pc:spChg chg="add mod">
          <ac:chgData name="Tao" userId="d717eb3d-e567-470f-b6d9-f2e4cd6e0b29" providerId="ADAL" clId="{AE576D7A-911F-4A2F-A369-1FFEBAB4573A}" dt="2021-05-04T04:55:26.790" v="215" actId="20577"/>
          <ac:spMkLst>
            <pc:docMk/>
            <pc:sldMk cId="731576219" sldId="269"/>
            <ac:spMk id="8" creationId="{F8EE57E7-9EAC-41D2-B9B3-B3AB0811DEDF}"/>
          </ac:spMkLst>
        </pc:spChg>
        <pc:picChg chg="del">
          <ac:chgData name="Tao" userId="d717eb3d-e567-470f-b6d9-f2e4cd6e0b29" providerId="ADAL" clId="{AE576D7A-911F-4A2F-A369-1FFEBAB4573A}" dt="2021-05-04T04:53:37.277" v="197" actId="478"/>
          <ac:picMkLst>
            <pc:docMk/>
            <pc:sldMk cId="731576219" sldId="269"/>
            <ac:picMk id="5" creationId="{150E8AFE-51D5-40F5-B16C-02E8A224372E}"/>
          </ac:picMkLst>
        </pc:picChg>
      </pc:sldChg>
      <pc:sldChg chg="delSp modSp add mod modNotesTx">
        <pc:chgData name="Tao" userId="d717eb3d-e567-470f-b6d9-f2e4cd6e0b29" providerId="ADAL" clId="{AE576D7A-911F-4A2F-A369-1FFEBAB4573A}" dt="2021-05-04T04:56:23.345" v="233"/>
        <pc:sldMkLst>
          <pc:docMk/>
          <pc:sldMk cId="496370182" sldId="270"/>
        </pc:sldMkLst>
        <pc:spChg chg="mod">
          <ac:chgData name="Tao" userId="d717eb3d-e567-470f-b6d9-f2e4cd6e0b29" providerId="ADAL" clId="{AE576D7A-911F-4A2F-A369-1FFEBAB4573A}" dt="2021-05-04T04:55:57.128" v="222" actId="20577"/>
          <ac:spMkLst>
            <pc:docMk/>
            <pc:sldMk cId="496370182" sldId="270"/>
            <ac:spMk id="2" creationId="{FF027311-4260-4B27-A735-886449291FAC}"/>
          </ac:spMkLst>
        </pc:spChg>
        <pc:spChg chg="mod">
          <ac:chgData name="Tao" userId="d717eb3d-e567-470f-b6d9-f2e4cd6e0b29" providerId="ADAL" clId="{AE576D7A-911F-4A2F-A369-1FFEBAB4573A}" dt="2021-05-04T04:56:18.804" v="232" actId="20577"/>
          <ac:spMkLst>
            <pc:docMk/>
            <pc:sldMk cId="496370182" sldId="270"/>
            <ac:spMk id="6" creationId="{496F1FBF-9F10-4D61-ACA7-3F361704B7F7}"/>
          </ac:spMkLst>
        </pc:spChg>
        <pc:spChg chg="del">
          <ac:chgData name="Tao" userId="d717eb3d-e567-470f-b6d9-f2e4cd6e0b29" providerId="ADAL" clId="{AE576D7A-911F-4A2F-A369-1FFEBAB4573A}" dt="2021-05-04T04:56:00.424" v="223" actId="478"/>
          <ac:spMkLst>
            <pc:docMk/>
            <pc:sldMk cId="496370182" sldId="270"/>
            <ac:spMk id="8" creationId="{F8EE57E7-9EAC-41D2-B9B3-B3AB0811DEDF}"/>
          </ac:spMkLst>
        </pc:spChg>
      </pc:sldChg>
      <pc:sldChg chg="new del">
        <pc:chgData name="Tao" userId="d717eb3d-e567-470f-b6d9-f2e4cd6e0b29" providerId="ADAL" clId="{AE576D7A-911F-4A2F-A369-1FFEBAB4573A}" dt="2021-05-04T04:57:05.167" v="235" actId="47"/>
        <pc:sldMkLst>
          <pc:docMk/>
          <pc:sldMk cId="2784379744" sldId="271"/>
        </pc:sldMkLst>
      </pc:sldChg>
      <pc:sldChg chg="addSp delSp modSp add mod modNotesTx">
        <pc:chgData name="Tao" userId="d717eb3d-e567-470f-b6d9-f2e4cd6e0b29" providerId="ADAL" clId="{AE576D7A-911F-4A2F-A369-1FFEBAB4573A}" dt="2021-05-04T05:02:39.218" v="301"/>
        <pc:sldMkLst>
          <pc:docMk/>
          <pc:sldMk cId="3437961614" sldId="271"/>
        </pc:sldMkLst>
        <pc:spChg chg="mod">
          <ac:chgData name="Tao" userId="d717eb3d-e567-470f-b6d9-f2e4cd6e0b29" providerId="ADAL" clId="{AE576D7A-911F-4A2F-A369-1FFEBAB4573A}" dt="2021-05-04T04:57:36.672" v="241" actId="20577"/>
          <ac:spMkLst>
            <pc:docMk/>
            <pc:sldMk cId="3437961614" sldId="271"/>
            <ac:spMk id="2" creationId="{FF027311-4260-4B27-A735-886449291FAC}"/>
          </ac:spMkLst>
        </pc:spChg>
        <pc:spChg chg="add del">
          <ac:chgData name="Tao" userId="d717eb3d-e567-470f-b6d9-f2e4cd6e0b29" providerId="ADAL" clId="{AE576D7A-911F-4A2F-A369-1FFEBAB4573A}" dt="2021-05-04T04:57:34.810" v="238"/>
          <ac:spMkLst>
            <pc:docMk/>
            <pc:sldMk cId="3437961614" sldId="271"/>
            <ac:spMk id="3" creationId="{555736D9-94B2-4D52-BD7F-1D83B56392B4}"/>
          </ac:spMkLst>
        </pc:spChg>
        <pc:spChg chg="mod">
          <ac:chgData name="Tao" userId="d717eb3d-e567-470f-b6d9-f2e4cd6e0b29" providerId="ADAL" clId="{AE576D7A-911F-4A2F-A369-1FFEBAB4573A}" dt="2021-05-04T05:02:39.218" v="301"/>
          <ac:spMkLst>
            <pc:docMk/>
            <pc:sldMk cId="3437961614" sldId="271"/>
            <ac:spMk id="6" creationId="{496F1FBF-9F10-4D61-ACA7-3F361704B7F7}"/>
          </ac:spMkLst>
        </pc:spChg>
      </pc:sldChg>
      <pc:sldChg chg="add">
        <pc:chgData name="Tao" userId="d717eb3d-e567-470f-b6d9-f2e4cd6e0b29" providerId="ADAL" clId="{AE576D7A-911F-4A2F-A369-1FFEBAB4573A}" dt="2021-05-04T04:58:31.860" v="244"/>
        <pc:sldMkLst>
          <pc:docMk/>
          <pc:sldMk cId="2233925527" sldId="272"/>
        </pc:sldMkLst>
      </pc:sldChg>
      <pc:sldChg chg="modSp add mod">
        <pc:chgData name="Tao" userId="d717eb3d-e567-470f-b6d9-f2e4cd6e0b29" providerId="ADAL" clId="{AE576D7A-911F-4A2F-A369-1FFEBAB4573A}" dt="2021-05-04T05:00:44.839" v="272" actId="20577"/>
        <pc:sldMkLst>
          <pc:docMk/>
          <pc:sldMk cId="927304760" sldId="273"/>
        </pc:sldMkLst>
        <pc:spChg chg="mod">
          <ac:chgData name="Tao" userId="d717eb3d-e567-470f-b6d9-f2e4cd6e0b29" providerId="ADAL" clId="{AE576D7A-911F-4A2F-A369-1FFEBAB4573A}" dt="2021-05-04T05:00:44.839" v="272" actId="20577"/>
          <ac:spMkLst>
            <pc:docMk/>
            <pc:sldMk cId="927304760" sldId="273"/>
            <ac:spMk id="2" creationId="{FF027311-4260-4B27-A735-886449291FAC}"/>
          </ac:spMkLst>
        </pc:spChg>
      </pc:sldChg>
      <pc:sldChg chg="add modNotesTx">
        <pc:chgData name="Tao" userId="d717eb3d-e567-470f-b6d9-f2e4cd6e0b29" providerId="ADAL" clId="{AE576D7A-911F-4A2F-A369-1FFEBAB4573A}" dt="2021-05-04T05:11:50.378" v="325" actId="20577"/>
        <pc:sldMkLst>
          <pc:docMk/>
          <pc:sldMk cId="1089725929" sldId="274"/>
        </pc:sldMkLst>
      </pc:sldChg>
      <pc:sldChg chg="modSp add del mod modNotesTx">
        <pc:chgData name="Tao" userId="d717eb3d-e567-470f-b6d9-f2e4cd6e0b29" providerId="ADAL" clId="{AE576D7A-911F-4A2F-A369-1FFEBAB4573A}" dt="2021-05-04T05:04:59.001" v="307" actId="47"/>
        <pc:sldMkLst>
          <pc:docMk/>
          <pc:sldMk cId="3149293642" sldId="275"/>
        </pc:sldMkLst>
        <pc:spChg chg="mod">
          <ac:chgData name="Tao" userId="d717eb3d-e567-470f-b6d9-f2e4cd6e0b29" providerId="ADAL" clId="{AE576D7A-911F-4A2F-A369-1FFEBAB4573A}" dt="2021-05-04T05:04:33.218" v="306"/>
          <ac:spMkLst>
            <pc:docMk/>
            <pc:sldMk cId="3149293642" sldId="275"/>
            <ac:spMk id="2" creationId="{FF027311-4260-4B27-A735-886449291FAC}"/>
          </ac:spMkLst>
        </pc:spChg>
      </pc:sldChg>
    </pc:docChg>
  </pc:docChgLst>
  <pc:docChgLst>
    <pc:chgData name="Tao Zhong" userId="d717eb3d-e567-470f-b6d9-f2e4cd6e0b29" providerId="ADAL" clId="{695C3B30-FB12-4D15-94BC-CE7B3F5FF475}"/>
    <pc:docChg chg="modSld">
      <pc:chgData name="Tao Zhong" userId="d717eb3d-e567-470f-b6d9-f2e4cd6e0b29" providerId="ADAL" clId="{695C3B30-FB12-4D15-94BC-CE7B3F5FF475}" dt="2021-02-09T07:10:47.367" v="5"/>
      <pc:docMkLst>
        <pc:docMk/>
      </pc:docMkLst>
      <pc:sldChg chg="modSp mod">
        <pc:chgData name="Tao Zhong" userId="d717eb3d-e567-470f-b6d9-f2e4cd6e0b29" providerId="ADAL" clId="{695C3B30-FB12-4D15-94BC-CE7B3F5FF475}" dt="2021-02-09T07:10:16.696" v="1" actId="404"/>
        <pc:sldMkLst>
          <pc:docMk/>
          <pc:sldMk cId="926347233" sldId="256"/>
        </pc:sldMkLst>
        <pc:spChg chg="mod">
          <ac:chgData name="Tao Zhong" userId="d717eb3d-e567-470f-b6d9-f2e4cd6e0b29" providerId="ADAL" clId="{695C3B30-FB12-4D15-94BC-CE7B3F5FF475}" dt="2021-02-09T07:10:16.696" v="1" actId="404"/>
          <ac:spMkLst>
            <pc:docMk/>
            <pc:sldMk cId="926347233" sldId="256"/>
            <ac:spMk id="2" creationId="{186FDBEB-D9F5-4A7E-BD38-ABD7EDE763BB}"/>
          </ac:spMkLst>
        </pc:spChg>
      </pc:sldChg>
      <pc:sldChg chg="addSp delSp modSp mod">
        <pc:chgData name="Tao Zhong" userId="d717eb3d-e567-470f-b6d9-f2e4cd6e0b29" providerId="ADAL" clId="{695C3B30-FB12-4D15-94BC-CE7B3F5FF475}" dt="2021-02-09T07:10:47.367" v="5"/>
        <pc:sldMkLst>
          <pc:docMk/>
          <pc:sldMk cId="1925541393" sldId="257"/>
        </pc:sldMkLst>
        <pc:spChg chg="add del mod">
          <ac:chgData name="Tao Zhong" userId="d717eb3d-e567-470f-b6d9-f2e4cd6e0b29" providerId="ADAL" clId="{695C3B30-FB12-4D15-94BC-CE7B3F5FF475}" dt="2021-02-09T07:10:47.367" v="5"/>
          <ac:spMkLst>
            <pc:docMk/>
            <pc:sldMk cId="1925541393" sldId="257"/>
            <ac:spMk id="2" creationId="{FF027311-4260-4B27-A735-886449291FAC}"/>
          </ac:spMkLst>
        </pc:spChg>
        <pc:spChg chg="add del mod">
          <ac:chgData name="Tao Zhong" userId="d717eb3d-e567-470f-b6d9-f2e4cd6e0b29" providerId="ADAL" clId="{695C3B30-FB12-4D15-94BC-CE7B3F5FF475}" dt="2021-02-09T07:10:47.346" v="3"/>
          <ac:spMkLst>
            <pc:docMk/>
            <pc:sldMk cId="1925541393" sldId="257"/>
            <ac:spMk id="4" creationId="{B692BD53-BDF6-450E-929B-96645171B1BF}"/>
          </ac:spMkLst>
        </pc:spChg>
      </pc:sldChg>
    </pc:docChg>
  </pc:docChgLst>
  <pc:docChgLst>
    <pc:chgData name="Tao Zhong" userId="d717eb3d-e567-470f-b6d9-f2e4cd6e0b29" providerId="ADAL" clId="{C579D1CF-B831-411E-85B5-ABB950F914B8}"/>
    <pc:docChg chg="undo redo custSel addSld delSld modSld modSection">
      <pc:chgData name="Tao Zhong" userId="d717eb3d-e567-470f-b6d9-f2e4cd6e0b29" providerId="ADAL" clId="{C579D1CF-B831-411E-85B5-ABB950F914B8}" dt="2022-02-03T05:13:13.575" v="31" actId="47"/>
      <pc:docMkLst>
        <pc:docMk/>
      </pc:docMkLst>
      <pc:sldChg chg="modNotesTx">
        <pc:chgData name="Tao Zhong" userId="d717eb3d-e567-470f-b6d9-f2e4cd6e0b29" providerId="ADAL" clId="{C579D1CF-B831-411E-85B5-ABB950F914B8}" dt="2022-02-03T04:51:06.518" v="30" actId="20577"/>
        <pc:sldMkLst>
          <pc:docMk/>
          <pc:sldMk cId="1176170547" sldId="258"/>
        </pc:sldMkLst>
      </pc:sldChg>
      <pc:sldChg chg="del">
        <pc:chgData name="Tao Zhong" userId="d717eb3d-e567-470f-b6d9-f2e4cd6e0b29" providerId="ADAL" clId="{C579D1CF-B831-411E-85B5-ABB950F914B8}" dt="2022-02-03T05:13:13.575" v="31" actId="47"/>
        <pc:sldMkLst>
          <pc:docMk/>
          <pc:sldMk cId="3437961614" sldId="271"/>
        </pc:sldMkLst>
      </pc:sldChg>
      <pc:sldChg chg="addSp delSp">
        <pc:chgData name="Tao Zhong" userId="d717eb3d-e567-470f-b6d9-f2e4cd6e0b29" providerId="ADAL" clId="{C579D1CF-B831-411E-85B5-ABB950F914B8}" dt="2022-02-03T04:45:33.002" v="2"/>
        <pc:sldMkLst>
          <pc:docMk/>
          <pc:sldMk cId="2233925527" sldId="272"/>
        </pc:sldMkLst>
        <pc:spChg chg="add del">
          <ac:chgData name="Tao Zhong" userId="d717eb3d-e567-470f-b6d9-f2e4cd6e0b29" providerId="ADAL" clId="{C579D1CF-B831-411E-85B5-ABB950F914B8}" dt="2022-02-03T04:45:33.002" v="2"/>
          <ac:spMkLst>
            <pc:docMk/>
            <pc:sldMk cId="2233925527" sldId="272"/>
            <ac:spMk id="4" creationId="{E7E00659-45A0-4D95-AEA3-7BA65D44F694}"/>
          </ac:spMkLst>
        </pc:spChg>
      </pc:sldChg>
      <pc:sldChg chg="addSp delSp modSp add mod modNotesTx">
        <pc:chgData name="Tao Zhong" userId="d717eb3d-e567-470f-b6d9-f2e4cd6e0b29" providerId="ADAL" clId="{C579D1CF-B831-411E-85B5-ABB950F914B8}" dt="2022-02-03T04:47:23.158" v="22" actId="20577"/>
        <pc:sldMkLst>
          <pc:docMk/>
          <pc:sldMk cId="198983301" sldId="275"/>
        </pc:sldMkLst>
        <pc:spChg chg="mod">
          <ac:chgData name="Tao Zhong" userId="d717eb3d-e567-470f-b6d9-f2e4cd6e0b29" providerId="ADAL" clId="{C579D1CF-B831-411E-85B5-ABB950F914B8}" dt="2022-02-03T04:45:59.135" v="8" actId="20577"/>
          <ac:spMkLst>
            <pc:docMk/>
            <pc:sldMk cId="198983301" sldId="275"/>
            <ac:spMk id="3" creationId="{CA00EDBE-AD80-4844-BA48-EF7757B26503}"/>
          </ac:spMkLst>
        </pc:spChg>
        <pc:spChg chg="add del">
          <ac:chgData name="Tao Zhong" userId="d717eb3d-e567-470f-b6d9-f2e4cd6e0b29" providerId="ADAL" clId="{C579D1CF-B831-411E-85B5-ABB950F914B8}" dt="2022-02-03T04:45:43.409" v="4"/>
          <ac:spMkLst>
            <pc:docMk/>
            <pc:sldMk cId="198983301" sldId="275"/>
            <ac:spMk id="4" creationId="{438DBB69-074C-4789-8931-0CCBE052B2A2}"/>
          </ac:spMkLst>
        </pc:spChg>
        <pc:spChg chg="add del">
          <ac:chgData name="Tao Zhong" userId="d717eb3d-e567-470f-b6d9-f2e4cd6e0b29" providerId="ADAL" clId="{C579D1CF-B831-411E-85B5-ABB950F914B8}" dt="2022-02-03T04:45:46.759" v="6"/>
          <ac:spMkLst>
            <pc:docMk/>
            <pc:sldMk cId="198983301" sldId="275"/>
            <ac:spMk id="6" creationId="{C07830D9-2D8C-4ABB-A4FB-8FDF03F2EB95}"/>
          </ac:spMkLst>
        </pc:spChg>
        <pc:spChg chg="add del">
          <ac:chgData name="Tao Zhong" userId="d717eb3d-e567-470f-b6d9-f2e4cd6e0b29" providerId="ADAL" clId="{C579D1CF-B831-411E-85B5-ABB950F914B8}" dt="2022-02-03T04:46:32.425" v="13" actId="22"/>
          <ac:spMkLst>
            <pc:docMk/>
            <pc:sldMk cId="198983301" sldId="275"/>
            <ac:spMk id="8" creationId="{A5F975E0-E375-476A-8CA4-69FBEF772157}"/>
          </ac:spMkLst>
        </pc:spChg>
        <pc:picChg chg="del">
          <ac:chgData name="Tao Zhong" userId="d717eb3d-e567-470f-b6d9-f2e4cd6e0b29" providerId="ADAL" clId="{C579D1CF-B831-411E-85B5-ABB950F914B8}" dt="2022-02-03T04:46:01.934" v="9" actId="478"/>
          <ac:picMkLst>
            <pc:docMk/>
            <pc:sldMk cId="198983301" sldId="275"/>
            <ac:picMk id="5" creationId="{D24D0CAA-34B9-4ACE-AB70-AE1A25F837C2}"/>
          </ac:picMkLst>
        </pc:picChg>
        <pc:picChg chg="add mod">
          <ac:chgData name="Tao Zhong" userId="d717eb3d-e567-470f-b6d9-f2e4cd6e0b29" providerId="ADAL" clId="{C579D1CF-B831-411E-85B5-ABB950F914B8}" dt="2022-02-03T04:47:17.514" v="21" actId="1076"/>
          <ac:picMkLst>
            <pc:docMk/>
            <pc:sldMk cId="198983301" sldId="275"/>
            <ac:picMk id="10" creationId="{53A35E4F-AB70-4561-B410-814AC6DD5EED}"/>
          </ac:picMkLst>
        </pc:picChg>
      </pc:sldChg>
    </pc:docChg>
  </pc:docChgLst>
  <pc:docChgLst>
    <pc:chgData name="Tao Zhong" userId="d717eb3d-e567-470f-b6d9-f2e4cd6e0b29" providerId="ADAL" clId="{D0540E06-0197-4C3A-B1A8-6D9234E4B971}"/>
    <pc:docChg chg="addSld delSld modSld modMainMaster addSection modSection">
      <pc:chgData name="Tao Zhong" userId="d717eb3d-e567-470f-b6d9-f2e4cd6e0b29" providerId="ADAL" clId="{D0540E06-0197-4C3A-B1A8-6D9234E4B971}" dt="2021-02-07T08:36:13.866" v="8" actId="47"/>
      <pc:docMkLst>
        <pc:docMk/>
      </pc:docMkLst>
      <pc:sldChg chg="modSp">
        <pc:chgData name="Tao Zhong" userId="d717eb3d-e567-470f-b6d9-f2e4cd6e0b29" providerId="ADAL" clId="{D0540E06-0197-4C3A-B1A8-6D9234E4B971}" dt="2021-02-07T08:33:49.687" v="3"/>
        <pc:sldMkLst>
          <pc:docMk/>
          <pc:sldMk cId="926347233" sldId="256"/>
        </pc:sldMkLst>
        <pc:spChg chg="mod">
          <ac:chgData name="Tao Zhong" userId="d717eb3d-e567-470f-b6d9-f2e4cd6e0b29" providerId="ADAL" clId="{D0540E06-0197-4C3A-B1A8-6D9234E4B971}" dt="2021-02-07T08:33:49.687" v="3"/>
          <ac:spMkLst>
            <pc:docMk/>
            <pc:sldMk cId="926347233" sldId="256"/>
            <ac:spMk id="2" creationId="{186FDBEB-D9F5-4A7E-BD38-ABD7EDE763BB}"/>
          </ac:spMkLst>
        </pc:spChg>
        <pc:spChg chg="mod">
          <ac:chgData name="Tao Zhong" userId="d717eb3d-e567-470f-b6d9-f2e4cd6e0b29" providerId="ADAL" clId="{D0540E06-0197-4C3A-B1A8-6D9234E4B971}" dt="2021-02-07T08:33:49.687" v="3"/>
          <ac:spMkLst>
            <pc:docMk/>
            <pc:sldMk cId="926347233" sldId="256"/>
            <ac:spMk id="3" creationId="{DEBFE1DC-9C6F-48D1-8DBE-CBE1B78A2CD2}"/>
          </ac:spMkLst>
        </pc:spChg>
      </pc:sldChg>
      <pc:sldChg chg="modSp">
        <pc:chgData name="Tao Zhong" userId="d717eb3d-e567-470f-b6d9-f2e4cd6e0b29" providerId="ADAL" clId="{D0540E06-0197-4C3A-B1A8-6D9234E4B971}" dt="2021-02-07T08:33:49.687" v="3"/>
        <pc:sldMkLst>
          <pc:docMk/>
          <pc:sldMk cId="1925541393" sldId="257"/>
        </pc:sldMkLst>
        <pc:spChg chg="mod">
          <ac:chgData name="Tao Zhong" userId="d717eb3d-e567-470f-b6d9-f2e4cd6e0b29" providerId="ADAL" clId="{D0540E06-0197-4C3A-B1A8-6D9234E4B971}" dt="2021-02-07T08:33:49.687" v="3"/>
          <ac:spMkLst>
            <pc:docMk/>
            <pc:sldMk cId="1925541393" sldId="257"/>
            <ac:spMk id="2" creationId="{FF027311-4260-4B27-A735-886449291FAC}"/>
          </ac:spMkLst>
        </pc:spChg>
        <pc:spChg chg="mod">
          <ac:chgData name="Tao Zhong" userId="d717eb3d-e567-470f-b6d9-f2e4cd6e0b29" providerId="ADAL" clId="{D0540E06-0197-4C3A-B1A8-6D9234E4B971}" dt="2021-02-07T08:33:49.687" v="3"/>
          <ac:spMkLst>
            <pc:docMk/>
            <pc:sldMk cId="1925541393" sldId="257"/>
            <ac:spMk id="3" creationId="{CA00EDBE-AD80-4844-BA48-EF7757B26503}"/>
          </ac:spMkLst>
        </pc:spChg>
      </pc:sldChg>
      <pc:sldChg chg="modSp del">
        <pc:chgData name="Tao Zhong" userId="d717eb3d-e567-470f-b6d9-f2e4cd6e0b29" providerId="ADAL" clId="{D0540E06-0197-4C3A-B1A8-6D9234E4B971}" dt="2021-02-07T08:36:13.866" v="8" actId="47"/>
        <pc:sldMkLst>
          <pc:docMk/>
          <pc:sldMk cId="647854015" sldId="258"/>
        </pc:sldMkLst>
        <pc:spChg chg="mod">
          <ac:chgData name="Tao Zhong" userId="d717eb3d-e567-470f-b6d9-f2e4cd6e0b29" providerId="ADAL" clId="{D0540E06-0197-4C3A-B1A8-6D9234E4B971}" dt="2021-02-07T08:33:49.687" v="3"/>
          <ac:spMkLst>
            <pc:docMk/>
            <pc:sldMk cId="647854015" sldId="258"/>
            <ac:spMk id="2" creationId="{A57711BF-3098-4503-8D5A-A38B59EE4BEB}"/>
          </ac:spMkLst>
        </pc:spChg>
        <pc:spChg chg="mod">
          <ac:chgData name="Tao Zhong" userId="d717eb3d-e567-470f-b6d9-f2e4cd6e0b29" providerId="ADAL" clId="{D0540E06-0197-4C3A-B1A8-6D9234E4B971}" dt="2021-02-07T08:33:49.687" v="3"/>
          <ac:spMkLst>
            <pc:docMk/>
            <pc:sldMk cId="647854015" sldId="258"/>
            <ac:spMk id="3" creationId="{65688DE9-528D-43C4-9FF9-9442D4AFE719}"/>
          </ac:spMkLst>
        </pc:spChg>
      </pc:sldChg>
      <pc:sldChg chg="new del">
        <pc:chgData name="Tao Zhong" userId="d717eb3d-e567-470f-b6d9-f2e4cd6e0b29" providerId="ADAL" clId="{D0540E06-0197-4C3A-B1A8-6D9234E4B971}" dt="2021-02-07T08:36:12.188" v="7" actId="47"/>
        <pc:sldMkLst>
          <pc:docMk/>
          <pc:sldMk cId="1419864688" sldId="259"/>
        </pc:sldMkLst>
      </pc:sldChg>
      <pc:sldMasterChg chg="addSp delSp modSp">
        <pc:chgData name="Tao Zhong" userId="d717eb3d-e567-470f-b6d9-f2e4cd6e0b29" providerId="ADAL" clId="{D0540E06-0197-4C3A-B1A8-6D9234E4B971}" dt="2021-02-07T08:33:41.086" v="2" actId="167"/>
        <pc:sldMasterMkLst>
          <pc:docMk/>
          <pc:sldMasterMk cId="1051884899" sldId="2147483648"/>
        </pc:sldMasterMkLst>
        <pc:picChg chg="add mod">
          <ac:chgData name="Tao Zhong" userId="d717eb3d-e567-470f-b6d9-f2e4cd6e0b29" providerId="ADAL" clId="{D0540E06-0197-4C3A-B1A8-6D9234E4B971}" dt="2021-02-07T08:33:41.086" v="2" actId="167"/>
          <ac:picMkLst>
            <pc:docMk/>
            <pc:sldMasterMk cId="1051884899" sldId="2147483648"/>
            <ac:picMk id="7" creationId="{D4D7A7A5-56DC-4F30-AD47-154B29CA2477}"/>
          </ac:picMkLst>
        </pc:picChg>
        <pc:picChg chg="add mod">
          <ac:chgData name="Tao Zhong" userId="d717eb3d-e567-470f-b6d9-f2e4cd6e0b29" providerId="ADAL" clId="{D0540E06-0197-4C3A-B1A8-6D9234E4B971}" dt="2021-02-07T08:33:33.777" v="0"/>
          <ac:picMkLst>
            <pc:docMk/>
            <pc:sldMasterMk cId="1051884899" sldId="2147483648"/>
            <ac:picMk id="8" creationId="{58594451-EC34-42DD-A3DC-E6FA5E1F4D5C}"/>
          </ac:picMkLst>
        </pc:picChg>
        <pc:picChg chg="del">
          <ac:chgData name="Tao Zhong" userId="d717eb3d-e567-470f-b6d9-f2e4cd6e0b29" providerId="ADAL" clId="{D0540E06-0197-4C3A-B1A8-6D9234E4B971}" dt="2021-02-07T08:33:36.353" v="1" actId="478"/>
          <ac:picMkLst>
            <pc:docMk/>
            <pc:sldMasterMk cId="1051884899" sldId="2147483648"/>
            <ac:picMk id="2054" creationId="{C0CA9EF8-5CF9-4E9F-9A00-DF319FCFC86E}"/>
          </ac:picMkLst>
        </pc:picChg>
      </pc:sldMasterChg>
      <pc:sldMasterChg chg="addSp">
        <pc:chgData name="Tao Zhong" userId="d717eb3d-e567-470f-b6d9-f2e4cd6e0b29" providerId="ADAL" clId="{D0540E06-0197-4C3A-B1A8-6D9234E4B971}" dt="2021-02-07T08:33:49.687" v="3"/>
        <pc:sldMasterMkLst>
          <pc:docMk/>
          <pc:sldMasterMk cId="1938472864" sldId="2147483658"/>
        </pc:sldMasterMkLst>
        <pc:picChg chg="add">
          <ac:chgData name="Tao Zhong" userId="d717eb3d-e567-470f-b6d9-f2e4cd6e0b29" providerId="ADAL" clId="{D0540E06-0197-4C3A-B1A8-6D9234E4B971}" dt="2021-02-07T08:33:49.687" v="3"/>
          <ac:picMkLst>
            <pc:docMk/>
            <pc:sldMasterMk cId="1938472864" sldId="2147483658"/>
            <ac:picMk id="22" creationId="{C534EBE7-5F59-4190-AF39-5672276E7C32}"/>
          </ac:picMkLst>
        </pc:picChg>
        <pc:picChg chg="add">
          <ac:chgData name="Tao Zhong" userId="d717eb3d-e567-470f-b6d9-f2e4cd6e0b29" providerId="ADAL" clId="{D0540E06-0197-4C3A-B1A8-6D9234E4B971}" dt="2021-02-07T08:33:49.687" v="3"/>
          <ac:picMkLst>
            <pc:docMk/>
            <pc:sldMasterMk cId="1938472864" sldId="2147483658"/>
            <ac:picMk id="23" creationId="{91EA7165-E413-4EA2-BBD1-3460C2B13303}"/>
          </ac:picMkLst>
        </pc:picChg>
      </pc:sldMasterChg>
    </pc:docChg>
  </pc:docChgLst>
  <pc:docChgLst>
    <pc:chgData name="Tao Zhong" userId="d717eb3d-e567-470f-b6d9-f2e4cd6e0b29" providerId="ADAL" clId="{9ED38372-3803-46A3-859F-F5472A1AB45F}"/>
    <pc:docChg chg="undo custSel delSld modSld modSection">
      <pc:chgData name="Tao Zhong" userId="d717eb3d-e567-470f-b6d9-f2e4cd6e0b29" providerId="ADAL" clId="{9ED38372-3803-46A3-859F-F5472A1AB45F}" dt="2022-10-05T04:19:57.980" v="8" actId="47"/>
      <pc:docMkLst>
        <pc:docMk/>
      </pc:docMkLst>
      <pc:sldChg chg="addSp delSp modSp del mod">
        <pc:chgData name="Tao Zhong" userId="d717eb3d-e567-470f-b6d9-f2e4cd6e0b29" providerId="ADAL" clId="{9ED38372-3803-46A3-859F-F5472A1AB45F}" dt="2022-10-05T04:19:57.980" v="8" actId="47"/>
        <pc:sldMkLst>
          <pc:docMk/>
          <pc:sldMk cId="3834354286" sldId="276"/>
        </pc:sldMkLst>
        <pc:spChg chg="mod">
          <ac:chgData name="Tao Zhong" userId="d717eb3d-e567-470f-b6d9-f2e4cd6e0b29" providerId="ADAL" clId="{9ED38372-3803-46A3-859F-F5472A1AB45F}" dt="2022-10-05T04:19:24.436" v="3"/>
          <ac:spMkLst>
            <pc:docMk/>
            <pc:sldMk cId="3834354286" sldId="276"/>
            <ac:spMk id="2" creationId="{FF027311-4260-4B27-A735-886449291FAC}"/>
          </ac:spMkLst>
        </pc:spChg>
        <pc:spChg chg="add del">
          <ac:chgData name="Tao Zhong" userId="d717eb3d-e567-470f-b6d9-f2e4cd6e0b29" providerId="ADAL" clId="{9ED38372-3803-46A3-859F-F5472A1AB45F}" dt="2022-10-05T04:19:24.423" v="1"/>
          <ac:spMkLst>
            <pc:docMk/>
            <pc:sldMk cId="3834354286" sldId="276"/>
            <ac:spMk id="5" creationId="{E55D18E2-B3BE-D077-2A06-D883A5A75464}"/>
          </ac:spMkLst>
        </pc:spChg>
        <pc:picChg chg="del">
          <ac:chgData name="Tao Zhong" userId="d717eb3d-e567-470f-b6d9-f2e4cd6e0b29" providerId="ADAL" clId="{9ED38372-3803-46A3-859F-F5472A1AB45F}" dt="2022-10-05T04:19:47.377" v="4" actId="478"/>
          <ac:picMkLst>
            <pc:docMk/>
            <pc:sldMk cId="3834354286" sldId="276"/>
            <ac:picMk id="4" creationId="{B9F8BC01-7C9B-648A-6FC9-7ABA625C0A5B}"/>
          </ac:picMkLst>
        </pc:picChg>
      </pc:sldChg>
      <pc:sldChg chg="modSp mod">
        <pc:chgData name="Tao Zhong" userId="d717eb3d-e567-470f-b6d9-f2e4cd6e0b29" providerId="ADAL" clId="{9ED38372-3803-46A3-859F-F5472A1AB45F}" dt="2022-10-05T04:19:56.501" v="7"/>
        <pc:sldMkLst>
          <pc:docMk/>
          <pc:sldMk cId="2054538767" sldId="277"/>
        </pc:sldMkLst>
        <pc:spChg chg="mod">
          <ac:chgData name="Tao Zhong" userId="d717eb3d-e567-470f-b6d9-f2e4cd6e0b29" providerId="ADAL" clId="{9ED38372-3803-46A3-859F-F5472A1AB45F}" dt="2022-10-05T04:19:56.501" v="7"/>
          <ac:spMkLst>
            <pc:docMk/>
            <pc:sldMk cId="2054538767" sldId="277"/>
            <ac:spMk id="2" creationId="{FF027311-4260-4B27-A735-886449291FAC}"/>
          </ac:spMkLst>
        </pc:spChg>
      </pc:sldChg>
    </pc:docChg>
  </pc:docChgLst>
  <pc:docChgLst>
    <pc:chgData name="Tao Zhong" userId="d717eb3d-e567-470f-b6d9-f2e4cd6e0b29" providerId="ADAL" clId="{E6681E84-41A1-4E55-8BEB-1DE6D82B0472}"/>
    <pc:docChg chg="custSel addSld modMainMaster">
      <pc:chgData name="Tao Zhong" userId="d717eb3d-e567-470f-b6d9-f2e4cd6e0b29" providerId="ADAL" clId="{E6681E84-41A1-4E55-8BEB-1DE6D82B0472}" dt="2021-02-07T06:35:40.882" v="35" actId="680"/>
      <pc:docMkLst>
        <pc:docMk/>
      </pc:docMkLst>
      <pc:sldChg chg="new">
        <pc:chgData name="Tao Zhong" userId="d717eb3d-e567-470f-b6d9-f2e4cd6e0b29" providerId="ADAL" clId="{E6681E84-41A1-4E55-8BEB-1DE6D82B0472}" dt="2021-02-07T06:35:28.434" v="33" actId="680"/>
        <pc:sldMkLst>
          <pc:docMk/>
          <pc:sldMk cId="926347233" sldId="256"/>
        </pc:sldMkLst>
      </pc:sldChg>
      <pc:sldChg chg="new">
        <pc:chgData name="Tao Zhong" userId="d717eb3d-e567-470f-b6d9-f2e4cd6e0b29" providerId="ADAL" clId="{E6681E84-41A1-4E55-8BEB-1DE6D82B0472}" dt="2021-02-07T06:35:38.208" v="34" actId="680"/>
        <pc:sldMkLst>
          <pc:docMk/>
          <pc:sldMk cId="1925541393" sldId="257"/>
        </pc:sldMkLst>
      </pc:sldChg>
      <pc:sldChg chg="new">
        <pc:chgData name="Tao Zhong" userId="d717eb3d-e567-470f-b6d9-f2e4cd6e0b29" providerId="ADAL" clId="{E6681E84-41A1-4E55-8BEB-1DE6D82B0472}" dt="2021-02-07T06:35:40.882" v="35" actId="680"/>
        <pc:sldMkLst>
          <pc:docMk/>
          <pc:sldMk cId="647854015" sldId="258"/>
        </pc:sldMkLst>
      </pc:sldChg>
      <pc:sldMasterChg chg="addSp delSp modSp mod delSldLayout modSldLayout sldLayoutOrd">
        <pc:chgData name="Tao Zhong" userId="d717eb3d-e567-470f-b6d9-f2e4cd6e0b29" providerId="ADAL" clId="{E6681E84-41A1-4E55-8BEB-1DE6D82B0472}" dt="2021-02-07T06:16:51.128" v="32" actId="404"/>
        <pc:sldMasterMkLst>
          <pc:docMk/>
          <pc:sldMasterMk cId="1051884899" sldId="2147483648"/>
        </pc:sldMasterMkLst>
        <pc:spChg chg="mod">
          <ac:chgData name="Tao Zhong" userId="d717eb3d-e567-470f-b6d9-f2e4cd6e0b29" providerId="ADAL" clId="{E6681E84-41A1-4E55-8BEB-1DE6D82B0472}" dt="2021-02-07T06:16:51.128" v="32" actId="404"/>
          <ac:spMkLst>
            <pc:docMk/>
            <pc:sldMasterMk cId="1051884899" sldId="2147483648"/>
            <ac:spMk id="2" creationId="{03D2A9D0-DDCA-439C-BA3F-F1518A6E618C}"/>
          </ac:spMkLst>
        </pc:spChg>
        <pc:spChg chg="mod">
          <ac:chgData name="Tao Zhong" userId="d717eb3d-e567-470f-b6d9-f2e4cd6e0b29" providerId="ADAL" clId="{E6681E84-41A1-4E55-8BEB-1DE6D82B0472}" dt="2021-02-07T06:16:30.930" v="28" actId="108"/>
          <ac:spMkLst>
            <pc:docMk/>
            <pc:sldMasterMk cId="1051884899" sldId="2147483648"/>
            <ac:spMk id="3" creationId="{DEC5F0F1-9EF1-47D9-B3EA-F6CC44F11631}"/>
          </ac:spMkLst>
        </pc:spChg>
        <pc:spChg chg="del">
          <ac:chgData name="Tao Zhong" userId="d717eb3d-e567-470f-b6d9-f2e4cd6e0b29" providerId="ADAL" clId="{E6681E84-41A1-4E55-8BEB-1DE6D82B0472}" dt="2021-02-07T06:14:12.266" v="23" actId="478"/>
          <ac:spMkLst>
            <pc:docMk/>
            <pc:sldMasterMk cId="1051884899" sldId="2147483648"/>
            <ac:spMk id="6" creationId="{BBB73CD5-48F1-4418-8B56-61E615FCA685}"/>
          </ac:spMkLst>
        </pc:spChg>
        <pc:picChg chg="add del mod">
          <ac:chgData name="Tao Zhong" userId="d717eb3d-e567-470f-b6d9-f2e4cd6e0b29" providerId="ADAL" clId="{E6681E84-41A1-4E55-8BEB-1DE6D82B0472}" dt="2021-02-07T06:13:18.670" v="16" actId="478"/>
          <ac:picMkLst>
            <pc:docMk/>
            <pc:sldMasterMk cId="1051884899" sldId="2147483648"/>
            <ac:picMk id="2050" creationId="{FE7F3B82-F266-4602-A242-DBEE209DD3F7}"/>
          </ac:picMkLst>
        </pc:picChg>
        <pc:picChg chg="add del mod">
          <ac:chgData name="Tao Zhong" userId="d717eb3d-e567-470f-b6d9-f2e4cd6e0b29" providerId="ADAL" clId="{E6681E84-41A1-4E55-8BEB-1DE6D82B0472}" dt="2021-02-07T06:13:09.442" v="15"/>
          <ac:picMkLst>
            <pc:docMk/>
            <pc:sldMasterMk cId="1051884899" sldId="2147483648"/>
            <ac:picMk id="2052" creationId="{8D83F637-DEC7-4AE6-A05C-FF5D0DFCD12C}"/>
          </ac:picMkLst>
        </pc:picChg>
        <pc:picChg chg="add mod">
          <ac:chgData name="Tao Zhong" userId="d717eb3d-e567-470f-b6d9-f2e4cd6e0b29" providerId="ADAL" clId="{E6681E84-41A1-4E55-8BEB-1DE6D82B0472}" dt="2021-02-07T06:13:58.760" v="22" actId="167"/>
          <ac:picMkLst>
            <pc:docMk/>
            <pc:sldMasterMk cId="1051884899" sldId="2147483648"/>
            <ac:picMk id="2054" creationId="{C0CA9EF8-5CF9-4E9F-9A00-DF319FCFC86E}"/>
          </ac:picMkLst>
        </pc:picChg>
        <pc:sldLayoutChg chg="addSp delSp modSp ord">
          <pc:chgData name="Tao Zhong" userId="d717eb3d-e567-470f-b6d9-f2e4cd6e0b29" providerId="ADAL" clId="{E6681E84-41A1-4E55-8BEB-1DE6D82B0472}" dt="2021-02-07T06:13:21.539" v="17" actId="478"/>
          <pc:sldLayoutMkLst>
            <pc:docMk/>
            <pc:sldMasterMk cId="1051884899" sldId="2147483648"/>
            <pc:sldLayoutMk cId="1399285506" sldId="2147483649"/>
          </pc:sldLayoutMkLst>
          <pc:picChg chg="add del mod">
            <ac:chgData name="Tao Zhong" userId="d717eb3d-e567-470f-b6d9-f2e4cd6e0b29" providerId="ADAL" clId="{E6681E84-41A1-4E55-8BEB-1DE6D82B0472}" dt="2021-02-07T06:13:21.539" v="17" actId="478"/>
            <ac:picMkLst>
              <pc:docMk/>
              <pc:sldMasterMk cId="1051884899" sldId="2147483648"/>
              <pc:sldLayoutMk cId="1399285506" sldId="2147483649"/>
              <ac:picMk id="1026" creationId="{1BBFC6B2-A2AF-47D7-8D62-8F44F264C37A}"/>
            </ac:picMkLst>
          </pc:picChg>
        </pc:sldLayoutChg>
        <pc:sldLayoutChg chg="del">
          <pc:chgData name="Tao Zhong" userId="d717eb3d-e567-470f-b6d9-f2e4cd6e0b29" providerId="ADAL" clId="{E6681E84-41A1-4E55-8BEB-1DE6D82B0472}" dt="2021-02-07T06:14:32.233" v="24" actId="2696"/>
          <pc:sldLayoutMkLst>
            <pc:docMk/>
            <pc:sldMasterMk cId="1051884899" sldId="2147483648"/>
            <pc:sldLayoutMk cId="4210411568" sldId="2147483651"/>
          </pc:sldLayoutMkLst>
        </pc:sldLayoutChg>
        <pc:sldLayoutChg chg="del">
          <pc:chgData name="Tao Zhong" userId="d717eb3d-e567-470f-b6d9-f2e4cd6e0b29" providerId="ADAL" clId="{E6681E84-41A1-4E55-8BEB-1DE6D82B0472}" dt="2021-02-07T06:14:38.132" v="25" actId="2696"/>
          <pc:sldLayoutMkLst>
            <pc:docMk/>
            <pc:sldMasterMk cId="1051884899" sldId="2147483648"/>
            <pc:sldLayoutMk cId="2807628810" sldId="2147483658"/>
          </pc:sldLayoutMkLst>
        </pc:sldLayoutChg>
        <pc:sldLayoutChg chg="del">
          <pc:chgData name="Tao Zhong" userId="d717eb3d-e567-470f-b6d9-f2e4cd6e0b29" providerId="ADAL" clId="{E6681E84-41A1-4E55-8BEB-1DE6D82B0472}" dt="2021-02-07T06:14:39.312" v="26" actId="2696"/>
          <pc:sldLayoutMkLst>
            <pc:docMk/>
            <pc:sldMasterMk cId="1051884899" sldId="2147483648"/>
            <pc:sldLayoutMk cId="61218206" sldId="2147483659"/>
          </pc:sldLayoutMkLst>
        </pc:sldLayoutChg>
      </pc:sldMasterChg>
    </pc:docChg>
  </pc:docChgLst>
  <pc:docChgLst>
    <pc:chgData name="Tao Zhong" userId="d717eb3d-e567-470f-b6d9-f2e4cd6e0b29" providerId="ADAL" clId="{27173B34-088D-4037-B321-1C3ECC6942AF}"/>
    <pc:docChg chg="undo redo custSel addSld delSld modSld sldOrd modMainMaster modSection">
      <pc:chgData name="Tao Zhong" userId="d717eb3d-e567-470f-b6d9-f2e4cd6e0b29" providerId="ADAL" clId="{27173B34-088D-4037-B321-1C3ECC6942AF}" dt="2022-10-01T06:01:18.376" v="797" actId="1076"/>
      <pc:docMkLst>
        <pc:docMk/>
      </pc:docMkLst>
      <pc:sldChg chg="modSp mod">
        <pc:chgData name="Tao Zhong" userId="d717eb3d-e567-470f-b6d9-f2e4cd6e0b29" providerId="ADAL" clId="{27173B34-088D-4037-B321-1C3ECC6942AF}" dt="2022-10-01T05:50:07.017" v="670"/>
        <pc:sldMkLst>
          <pc:docMk/>
          <pc:sldMk cId="926347233" sldId="256"/>
        </pc:sldMkLst>
        <pc:spChg chg="mod">
          <ac:chgData name="Tao Zhong" userId="d717eb3d-e567-470f-b6d9-f2e4cd6e0b29" providerId="ADAL" clId="{27173B34-088D-4037-B321-1C3ECC6942AF}" dt="2022-10-01T05:42:00.088" v="669" actId="14100"/>
          <ac:spMkLst>
            <pc:docMk/>
            <pc:sldMk cId="926347233" sldId="256"/>
            <ac:spMk id="2" creationId="{186FDBEB-D9F5-4A7E-BD38-ABD7EDE763BB}"/>
          </ac:spMkLst>
        </pc:spChg>
        <pc:spChg chg="mod">
          <ac:chgData name="Tao Zhong" userId="d717eb3d-e567-470f-b6d9-f2e4cd6e0b29" providerId="ADAL" clId="{27173B34-088D-4037-B321-1C3ECC6942AF}" dt="2022-10-01T05:50:07.017" v="670"/>
          <ac:spMkLst>
            <pc:docMk/>
            <pc:sldMk cId="926347233" sldId="256"/>
            <ac:spMk id="3" creationId="{DEBFE1DC-9C6F-48D1-8DBE-CBE1B78A2CD2}"/>
          </ac:spMkLst>
        </pc:spChg>
      </pc:sldChg>
      <pc:sldChg chg="addSp delSp modSp mod">
        <pc:chgData name="Tao Zhong" userId="d717eb3d-e567-470f-b6d9-f2e4cd6e0b29" providerId="ADAL" clId="{27173B34-088D-4037-B321-1C3ECC6942AF}" dt="2022-10-01T05:57:06.694" v="680" actId="1076"/>
        <pc:sldMkLst>
          <pc:docMk/>
          <pc:sldMk cId="1925541393" sldId="257"/>
        </pc:sldMkLst>
        <pc:spChg chg="mod">
          <ac:chgData name="Tao Zhong" userId="d717eb3d-e567-470f-b6d9-f2e4cd6e0b29" providerId="ADAL" clId="{27173B34-088D-4037-B321-1C3ECC6942AF}" dt="2022-10-01T05:50:07.017" v="670"/>
          <ac:spMkLst>
            <pc:docMk/>
            <pc:sldMk cId="1925541393" sldId="257"/>
            <ac:spMk id="2" creationId="{FF027311-4260-4B27-A735-886449291FAC}"/>
          </ac:spMkLst>
        </pc:spChg>
        <pc:spChg chg="add del">
          <ac:chgData name="Tao Zhong" userId="d717eb3d-e567-470f-b6d9-f2e4cd6e0b29" providerId="ADAL" clId="{27173B34-088D-4037-B321-1C3ECC6942AF}" dt="2022-09-30T14:02:18.084" v="8"/>
          <ac:spMkLst>
            <pc:docMk/>
            <pc:sldMk cId="1925541393" sldId="257"/>
            <ac:spMk id="3" creationId="{6A9D6A13-A96A-0C41-F7BF-1F123F19A5FA}"/>
          </ac:spMkLst>
        </pc:spChg>
        <pc:spChg chg="del">
          <ac:chgData name="Tao Zhong" userId="d717eb3d-e567-470f-b6d9-f2e4cd6e0b29" providerId="ADAL" clId="{27173B34-088D-4037-B321-1C3ECC6942AF}" dt="2022-10-01T05:56:57.080" v="678"/>
          <ac:spMkLst>
            <pc:docMk/>
            <pc:sldMk cId="1925541393" sldId="257"/>
            <ac:spMk id="3" creationId="{6B5CBE38-C0A3-7593-C72A-875D00C7FCFE}"/>
          </ac:spMkLst>
        </pc:spChg>
        <pc:spChg chg="add del mod">
          <ac:chgData name="Tao Zhong" userId="d717eb3d-e567-470f-b6d9-f2e4cd6e0b29" providerId="ADAL" clId="{27173B34-088D-4037-B321-1C3ECC6942AF}" dt="2022-09-30T14:02:35.671" v="12"/>
          <ac:spMkLst>
            <pc:docMk/>
            <pc:sldMk cId="1925541393" sldId="257"/>
            <ac:spMk id="5" creationId="{0D753597-8670-1CCC-7B71-5F34C644E3E5}"/>
          </ac:spMkLst>
        </pc:spChg>
        <pc:spChg chg="del">
          <ac:chgData name="Tao Zhong" userId="d717eb3d-e567-470f-b6d9-f2e4cd6e0b29" providerId="ADAL" clId="{27173B34-088D-4037-B321-1C3ECC6942AF}" dt="2022-09-30T14:02:32.126" v="11" actId="478"/>
          <ac:spMkLst>
            <pc:docMk/>
            <pc:sldMk cId="1925541393" sldId="257"/>
            <ac:spMk id="8" creationId="{A6F6A53D-A620-4E9B-9BA7-51A95B1BD520}"/>
          </ac:spMkLst>
        </pc:spChg>
        <pc:picChg chg="add mod">
          <ac:chgData name="Tao Zhong" userId="d717eb3d-e567-470f-b6d9-f2e4cd6e0b29" providerId="ADAL" clId="{27173B34-088D-4037-B321-1C3ECC6942AF}" dt="2022-10-01T05:57:06.694" v="680" actId="1076"/>
          <ac:picMkLst>
            <pc:docMk/>
            <pc:sldMk cId="1925541393" sldId="257"/>
            <ac:picMk id="7" creationId="{0D98C67D-97A0-86FC-9A67-FC957800A50B}"/>
          </ac:picMkLst>
        </pc:picChg>
      </pc:sldChg>
      <pc:sldChg chg="addSp delSp modSp mod modNotesTx">
        <pc:chgData name="Tao Zhong" userId="d717eb3d-e567-470f-b6d9-f2e4cd6e0b29" providerId="ADAL" clId="{27173B34-088D-4037-B321-1C3ECC6942AF}" dt="2022-10-01T06:01:03.365" v="793" actId="1076"/>
        <pc:sldMkLst>
          <pc:docMk/>
          <pc:sldMk cId="1176170547" sldId="258"/>
        </pc:sldMkLst>
        <pc:spChg chg="mod">
          <ac:chgData name="Tao Zhong" userId="d717eb3d-e567-470f-b6d9-f2e4cd6e0b29" providerId="ADAL" clId="{27173B34-088D-4037-B321-1C3ECC6942AF}" dt="2022-10-01T05:50:07.017" v="670"/>
          <ac:spMkLst>
            <pc:docMk/>
            <pc:sldMk cId="1176170547" sldId="258"/>
            <ac:spMk id="2" creationId="{FF027311-4260-4B27-A735-886449291FAC}"/>
          </ac:spMkLst>
        </pc:spChg>
        <pc:spChg chg="mod">
          <ac:chgData name="Tao Zhong" userId="d717eb3d-e567-470f-b6d9-f2e4cd6e0b29" providerId="ADAL" clId="{27173B34-088D-4037-B321-1C3ECC6942AF}" dt="2022-10-01T06:00:29.941" v="784" actId="21"/>
          <ac:spMkLst>
            <pc:docMk/>
            <pc:sldMk cId="1176170547" sldId="258"/>
            <ac:spMk id="3" creationId="{CA00EDBE-AD80-4844-BA48-EF7757B26503}"/>
          </ac:spMkLst>
        </pc:spChg>
        <pc:spChg chg="add del">
          <ac:chgData name="Tao Zhong" userId="d717eb3d-e567-470f-b6d9-f2e4cd6e0b29" providerId="ADAL" clId="{27173B34-088D-4037-B321-1C3ECC6942AF}" dt="2022-09-30T14:17:36.768" v="359"/>
          <ac:spMkLst>
            <pc:docMk/>
            <pc:sldMk cId="1176170547" sldId="258"/>
            <ac:spMk id="4" creationId="{64F18562-F1F6-0D2A-E5DE-62D79A86D52D}"/>
          </ac:spMkLst>
        </pc:spChg>
        <pc:spChg chg="del">
          <ac:chgData name="Tao Zhong" userId="d717eb3d-e567-470f-b6d9-f2e4cd6e0b29" providerId="ADAL" clId="{27173B34-088D-4037-B321-1C3ECC6942AF}" dt="2022-10-01T05:56:57.080" v="678"/>
          <ac:spMkLst>
            <pc:docMk/>
            <pc:sldMk cId="1176170547" sldId="258"/>
            <ac:spMk id="4" creationId="{DEDFA585-9DEA-801E-0AFA-F8B6661B27E2}"/>
          </ac:spMkLst>
        </pc:spChg>
        <pc:spChg chg="add del">
          <ac:chgData name="Tao Zhong" userId="d717eb3d-e567-470f-b6d9-f2e4cd6e0b29" providerId="ADAL" clId="{27173B34-088D-4037-B321-1C3ECC6942AF}" dt="2022-09-30T14:18:12.702" v="367"/>
          <ac:spMkLst>
            <pc:docMk/>
            <pc:sldMk cId="1176170547" sldId="258"/>
            <ac:spMk id="5" creationId="{9525FB93-5FC7-65F2-34B1-133CCC4E534B}"/>
          </ac:spMkLst>
        </pc:spChg>
        <pc:spChg chg="add mod">
          <ac:chgData name="Tao Zhong" userId="d717eb3d-e567-470f-b6d9-f2e4cd6e0b29" providerId="ADAL" clId="{27173B34-088D-4037-B321-1C3ECC6942AF}" dt="2022-10-01T06:01:03.365" v="793" actId="1076"/>
          <ac:spMkLst>
            <pc:docMk/>
            <pc:sldMk cId="1176170547" sldId="258"/>
            <ac:spMk id="5" creationId="{A59C871F-A7A0-6236-E584-24E748779D3D}"/>
          </ac:spMkLst>
        </pc:spChg>
        <pc:spChg chg="add del">
          <ac:chgData name="Tao Zhong" userId="d717eb3d-e567-470f-b6d9-f2e4cd6e0b29" providerId="ADAL" clId="{27173B34-088D-4037-B321-1C3ECC6942AF}" dt="2022-09-30T14:19:58.271" v="389"/>
          <ac:spMkLst>
            <pc:docMk/>
            <pc:sldMk cId="1176170547" sldId="258"/>
            <ac:spMk id="8" creationId="{DF478298-64F3-F4CA-3AA8-D99A9C06DF4A}"/>
          </ac:spMkLst>
        </pc:spChg>
        <pc:picChg chg="add mod">
          <ac:chgData name="Tao Zhong" userId="d717eb3d-e567-470f-b6d9-f2e4cd6e0b29" providerId="ADAL" clId="{27173B34-088D-4037-B321-1C3ECC6942AF}" dt="2022-10-01T06:00:05.713" v="779" actId="14100"/>
          <ac:picMkLst>
            <pc:docMk/>
            <pc:sldMk cId="1176170547" sldId="258"/>
            <ac:picMk id="7" creationId="{0CAE12AA-1716-A9EE-2BF1-A81C428F48CA}"/>
          </ac:picMkLst>
        </pc:picChg>
      </pc:sldChg>
      <pc:sldChg chg="del">
        <pc:chgData name="Tao Zhong" userId="d717eb3d-e567-470f-b6d9-f2e4cd6e0b29" providerId="ADAL" clId="{27173B34-088D-4037-B321-1C3ECC6942AF}" dt="2022-09-30T14:24:45.207" v="432" actId="47"/>
        <pc:sldMkLst>
          <pc:docMk/>
          <pc:sldMk cId="2298786728" sldId="262"/>
        </pc:sldMkLst>
      </pc:sldChg>
      <pc:sldChg chg="addSp delSp modSp mod modAnim modNotesTx">
        <pc:chgData name="Tao Zhong" userId="d717eb3d-e567-470f-b6d9-f2e4cd6e0b29" providerId="ADAL" clId="{27173B34-088D-4037-B321-1C3ECC6942AF}" dt="2022-10-01T05:56:57.080" v="678"/>
        <pc:sldMkLst>
          <pc:docMk/>
          <pc:sldMk cId="1779644347" sldId="263"/>
        </pc:sldMkLst>
        <pc:spChg chg="mod">
          <ac:chgData name="Tao Zhong" userId="d717eb3d-e567-470f-b6d9-f2e4cd6e0b29" providerId="ADAL" clId="{27173B34-088D-4037-B321-1C3ECC6942AF}" dt="2022-10-01T05:50:07.017" v="670"/>
          <ac:spMkLst>
            <pc:docMk/>
            <pc:sldMk cId="1779644347" sldId="263"/>
            <ac:spMk id="2" creationId="{FF027311-4260-4B27-A735-886449291FAC}"/>
          </ac:spMkLst>
        </pc:spChg>
        <pc:spChg chg="del">
          <ac:chgData name="Tao Zhong" userId="d717eb3d-e567-470f-b6d9-f2e4cd6e0b29" providerId="ADAL" clId="{27173B34-088D-4037-B321-1C3ECC6942AF}" dt="2022-10-01T05:56:57.080" v="678"/>
          <ac:spMkLst>
            <pc:docMk/>
            <pc:sldMk cId="1779644347" sldId="263"/>
            <ac:spMk id="3" creationId="{47D1E61E-B3CD-ACE0-8635-E16D7CB1E280}"/>
          </ac:spMkLst>
        </pc:spChg>
        <pc:spChg chg="del">
          <ac:chgData name="Tao Zhong" userId="d717eb3d-e567-470f-b6d9-f2e4cd6e0b29" providerId="ADAL" clId="{27173B34-088D-4037-B321-1C3ECC6942AF}" dt="2022-09-30T14:21:09.032" v="415" actId="478"/>
          <ac:spMkLst>
            <pc:docMk/>
            <pc:sldMk cId="1779644347" sldId="263"/>
            <ac:spMk id="3" creationId="{CA00EDBE-AD80-4844-BA48-EF7757B26503}"/>
          </ac:spMkLst>
        </pc:spChg>
        <pc:spChg chg="add del">
          <ac:chgData name="Tao Zhong" userId="d717eb3d-e567-470f-b6d9-f2e4cd6e0b29" providerId="ADAL" clId="{27173B34-088D-4037-B321-1C3ECC6942AF}" dt="2022-09-30T14:20:59.630" v="408"/>
          <ac:spMkLst>
            <pc:docMk/>
            <pc:sldMk cId="1779644347" sldId="263"/>
            <ac:spMk id="4" creationId="{A46A6D6C-14DA-2AD8-8A1B-0B0F0737AAC9}"/>
          </ac:spMkLst>
        </pc:spChg>
        <pc:spChg chg="add del mod">
          <ac:chgData name="Tao Zhong" userId="d717eb3d-e567-470f-b6d9-f2e4cd6e0b29" providerId="ADAL" clId="{27173B34-088D-4037-B321-1C3ECC6942AF}" dt="2022-09-30T14:21:10.936" v="416" actId="478"/>
          <ac:spMkLst>
            <pc:docMk/>
            <pc:sldMk cId="1779644347" sldId="263"/>
            <ac:spMk id="7" creationId="{E6C1F608-8984-F2DB-3236-DECD39DDA537}"/>
          </ac:spMkLst>
        </pc:spChg>
        <pc:picChg chg="del">
          <ac:chgData name="Tao Zhong" userId="d717eb3d-e567-470f-b6d9-f2e4cd6e0b29" providerId="ADAL" clId="{27173B34-088D-4037-B321-1C3ECC6942AF}" dt="2022-09-30T14:21:12.575" v="417" actId="478"/>
          <ac:picMkLst>
            <pc:docMk/>
            <pc:sldMk cId="1779644347" sldId="263"/>
            <ac:picMk id="5" creationId="{D7F5A761-B76C-41E2-8A3E-CF7EB114385D}"/>
          </ac:picMkLst>
        </pc:picChg>
        <pc:picChg chg="add mod">
          <ac:chgData name="Tao Zhong" userId="d717eb3d-e567-470f-b6d9-f2e4cd6e0b29" providerId="ADAL" clId="{27173B34-088D-4037-B321-1C3ECC6942AF}" dt="2022-09-30T14:21:27.001" v="422" actId="1076"/>
          <ac:picMkLst>
            <pc:docMk/>
            <pc:sldMk cId="1779644347" sldId="263"/>
            <ac:picMk id="9" creationId="{7389BB68-7A68-2787-787E-93771C96B8A7}"/>
          </ac:picMkLst>
        </pc:picChg>
      </pc:sldChg>
      <pc:sldChg chg="addSp delSp modSp mod modNotesTx">
        <pc:chgData name="Tao Zhong" userId="d717eb3d-e567-470f-b6d9-f2e4cd6e0b29" providerId="ADAL" clId="{27173B34-088D-4037-B321-1C3ECC6942AF}" dt="2022-10-01T05:56:57.080" v="678"/>
        <pc:sldMkLst>
          <pc:docMk/>
          <pc:sldMk cId="555463623" sldId="264"/>
        </pc:sldMkLst>
        <pc:spChg chg="mod">
          <ac:chgData name="Tao Zhong" userId="d717eb3d-e567-470f-b6d9-f2e4cd6e0b29" providerId="ADAL" clId="{27173B34-088D-4037-B321-1C3ECC6942AF}" dt="2022-10-01T05:50:07.017" v="670"/>
          <ac:spMkLst>
            <pc:docMk/>
            <pc:sldMk cId="555463623" sldId="264"/>
            <ac:spMk id="2" creationId="{FF027311-4260-4B27-A735-886449291FAC}"/>
          </ac:spMkLst>
        </pc:spChg>
        <pc:spChg chg="del">
          <ac:chgData name="Tao Zhong" userId="d717eb3d-e567-470f-b6d9-f2e4cd6e0b29" providerId="ADAL" clId="{27173B34-088D-4037-B321-1C3ECC6942AF}" dt="2022-10-01T05:56:57.080" v="678"/>
          <ac:spMkLst>
            <pc:docMk/>
            <pc:sldMk cId="555463623" sldId="264"/>
            <ac:spMk id="3" creationId="{8566B122-76F3-3228-EC4E-A338E9F86AFC}"/>
          </ac:spMkLst>
        </pc:spChg>
        <pc:spChg chg="add del">
          <ac:chgData name="Tao Zhong" userId="d717eb3d-e567-470f-b6d9-f2e4cd6e0b29" providerId="ADAL" clId="{27173B34-088D-4037-B321-1C3ECC6942AF}" dt="2022-09-30T14:22:27.950" v="425"/>
          <ac:spMkLst>
            <pc:docMk/>
            <pc:sldMk cId="555463623" sldId="264"/>
            <ac:spMk id="3" creationId="{B67DA834-8140-5F5B-B2CD-1842DC2820A9}"/>
          </ac:spMkLst>
        </pc:spChg>
        <pc:spChg chg="add mod">
          <ac:chgData name="Tao Zhong" userId="d717eb3d-e567-470f-b6d9-f2e4cd6e0b29" providerId="ADAL" clId="{27173B34-088D-4037-B321-1C3ECC6942AF}" dt="2022-10-01T05:50:07.017" v="670"/>
          <ac:spMkLst>
            <pc:docMk/>
            <pc:sldMk cId="555463623" sldId="264"/>
            <ac:spMk id="4" creationId="{9F50BD0E-B831-501E-6D9F-32F563C057E1}"/>
          </ac:spMkLst>
        </pc:spChg>
        <pc:spChg chg="add del">
          <ac:chgData name="Tao Zhong" userId="d717eb3d-e567-470f-b6d9-f2e4cd6e0b29" providerId="ADAL" clId="{27173B34-088D-4037-B321-1C3ECC6942AF}" dt="2022-09-30T14:25:16.704" v="440"/>
          <ac:spMkLst>
            <pc:docMk/>
            <pc:sldMk cId="555463623" sldId="264"/>
            <ac:spMk id="6" creationId="{C73554E1-D4A2-EA0B-505A-B0C5962E3C16}"/>
          </ac:spMkLst>
        </pc:spChg>
        <pc:picChg chg="del">
          <ac:chgData name="Tao Zhong" userId="d717eb3d-e567-470f-b6d9-f2e4cd6e0b29" providerId="ADAL" clId="{27173B34-088D-4037-B321-1C3ECC6942AF}" dt="2022-09-30T14:22:38.081" v="429" actId="478"/>
          <ac:picMkLst>
            <pc:docMk/>
            <pc:sldMk cId="555463623" sldId="264"/>
            <ac:picMk id="5" creationId="{8C730C32-731A-4648-8056-606EC1831CA2}"/>
          </ac:picMkLst>
        </pc:picChg>
        <pc:picChg chg="del">
          <ac:chgData name="Tao Zhong" userId="d717eb3d-e567-470f-b6d9-f2e4cd6e0b29" providerId="ADAL" clId="{27173B34-088D-4037-B321-1C3ECC6942AF}" dt="2022-09-30T14:22:39.742" v="430" actId="478"/>
          <ac:picMkLst>
            <pc:docMk/>
            <pc:sldMk cId="555463623" sldId="264"/>
            <ac:picMk id="7" creationId="{91879494-2A44-43AE-B617-E148681F4E3D}"/>
          </ac:picMkLst>
        </pc:picChg>
      </pc:sldChg>
      <pc:sldChg chg="addSp delSp modSp mod modAnim">
        <pc:chgData name="Tao Zhong" userId="d717eb3d-e567-470f-b6d9-f2e4cd6e0b29" providerId="ADAL" clId="{27173B34-088D-4037-B321-1C3ECC6942AF}" dt="2022-10-01T05:56:57.080" v="678"/>
        <pc:sldMkLst>
          <pc:docMk/>
          <pc:sldMk cId="4250188073" sldId="266"/>
        </pc:sldMkLst>
        <pc:spChg chg="mod">
          <ac:chgData name="Tao Zhong" userId="d717eb3d-e567-470f-b6d9-f2e4cd6e0b29" providerId="ADAL" clId="{27173B34-088D-4037-B321-1C3ECC6942AF}" dt="2022-10-01T05:50:07.017" v="670"/>
          <ac:spMkLst>
            <pc:docMk/>
            <pc:sldMk cId="4250188073" sldId="266"/>
            <ac:spMk id="2" creationId="{FF027311-4260-4B27-A735-886449291FAC}"/>
          </ac:spMkLst>
        </pc:spChg>
        <pc:spChg chg="del">
          <ac:chgData name="Tao Zhong" userId="d717eb3d-e567-470f-b6d9-f2e4cd6e0b29" providerId="ADAL" clId="{27173B34-088D-4037-B321-1C3ECC6942AF}" dt="2022-10-01T05:56:57.080" v="678"/>
          <ac:spMkLst>
            <pc:docMk/>
            <pc:sldMk cId="4250188073" sldId="266"/>
            <ac:spMk id="3" creationId="{A73BC74C-EEBD-5BA8-B1B5-3C3418E760CD}"/>
          </ac:spMkLst>
        </pc:spChg>
        <pc:spChg chg="del">
          <ac:chgData name="Tao Zhong" userId="d717eb3d-e567-470f-b6d9-f2e4cd6e0b29" providerId="ADAL" clId="{27173B34-088D-4037-B321-1C3ECC6942AF}" dt="2022-09-30T14:26:10.312" v="458" actId="478"/>
          <ac:spMkLst>
            <pc:docMk/>
            <pc:sldMk cId="4250188073" sldId="266"/>
            <ac:spMk id="3" creationId="{CA00EDBE-AD80-4844-BA48-EF7757B26503}"/>
          </ac:spMkLst>
        </pc:spChg>
        <pc:spChg chg="add del">
          <ac:chgData name="Tao Zhong" userId="d717eb3d-e567-470f-b6d9-f2e4cd6e0b29" providerId="ADAL" clId="{27173B34-088D-4037-B321-1C3ECC6942AF}" dt="2022-09-30T14:25:47.559" v="451"/>
          <ac:spMkLst>
            <pc:docMk/>
            <pc:sldMk cId="4250188073" sldId="266"/>
            <ac:spMk id="4" creationId="{62EC6FAC-0B73-654E-8D2A-4908169C498E}"/>
          </ac:spMkLst>
        </pc:spChg>
        <pc:spChg chg="add del mod">
          <ac:chgData name="Tao Zhong" userId="d717eb3d-e567-470f-b6d9-f2e4cd6e0b29" providerId="ADAL" clId="{27173B34-088D-4037-B321-1C3ECC6942AF}" dt="2022-09-30T14:26:15.096" v="459"/>
          <ac:spMkLst>
            <pc:docMk/>
            <pc:sldMk cId="4250188073" sldId="266"/>
            <ac:spMk id="6" creationId="{F7EE4D02-2057-D155-C53B-D9F9B569BA34}"/>
          </ac:spMkLst>
        </pc:spChg>
        <pc:picChg chg="add mod">
          <ac:chgData name="Tao Zhong" userId="d717eb3d-e567-470f-b6d9-f2e4cd6e0b29" providerId="ADAL" clId="{27173B34-088D-4037-B321-1C3ECC6942AF}" dt="2022-09-30T14:26:30.304" v="469" actId="1076"/>
          <ac:picMkLst>
            <pc:docMk/>
            <pc:sldMk cId="4250188073" sldId="266"/>
            <ac:picMk id="8" creationId="{BF1562A2-C23F-133B-4C53-182F1ACA1C27}"/>
          </ac:picMkLst>
        </pc:picChg>
      </pc:sldChg>
      <pc:sldChg chg="del">
        <pc:chgData name="Tao Zhong" userId="d717eb3d-e567-470f-b6d9-f2e4cd6e0b29" providerId="ADAL" clId="{27173B34-088D-4037-B321-1C3ECC6942AF}" dt="2022-09-30T14:29:38.394" v="501" actId="47"/>
        <pc:sldMkLst>
          <pc:docMk/>
          <pc:sldMk cId="1741394842" sldId="267"/>
        </pc:sldMkLst>
      </pc:sldChg>
      <pc:sldChg chg="del">
        <pc:chgData name="Tao Zhong" userId="d717eb3d-e567-470f-b6d9-f2e4cd6e0b29" providerId="ADAL" clId="{27173B34-088D-4037-B321-1C3ECC6942AF}" dt="2022-09-30T14:29:39.570" v="502" actId="47"/>
        <pc:sldMkLst>
          <pc:docMk/>
          <pc:sldMk cId="1970393081" sldId="268"/>
        </pc:sldMkLst>
      </pc:sldChg>
      <pc:sldChg chg="del">
        <pc:chgData name="Tao Zhong" userId="d717eb3d-e567-470f-b6d9-f2e4cd6e0b29" providerId="ADAL" clId="{27173B34-088D-4037-B321-1C3ECC6942AF}" dt="2022-09-30T14:29:41.311" v="503" actId="47"/>
        <pc:sldMkLst>
          <pc:docMk/>
          <pc:sldMk cId="731576219" sldId="269"/>
        </pc:sldMkLst>
      </pc:sldChg>
      <pc:sldChg chg="del">
        <pc:chgData name="Tao Zhong" userId="d717eb3d-e567-470f-b6d9-f2e4cd6e0b29" providerId="ADAL" clId="{27173B34-088D-4037-B321-1C3ECC6942AF}" dt="2022-09-30T14:29:42.495" v="504" actId="47"/>
        <pc:sldMkLst>
          <pc:docMk/>
          <pc:sldMk cId="496370182" sldId="270"/>
        </pc:sldMkLst>
      </pc:sldChg>
      <pc:sldChg chg="addSp delSp modSp mod modNotesTx">
        <pc:chgData name="Tao Zhong" userId="d717eb3d-e567-470f-b6d9-f2e4cd6e0b29" providerId="ADAL" clId="{27173B34-088D-4037-B321-1C3ECC6942AF}" dt="2022-10-01T05:59:35.742" v="730" actId="1076"/>
        <pc:sldMkLst>
          <pc:docMk/>
          <pc:sldMk cId="2233925527" sldId="272"/>
        </pc:sldMkLst>
        <pc:spChg chg="mod">
          <ac:chgData name="Tao Zhong" userId="d717eb3d-e567-470f-b6d9-f2e4cd6e0b29" providerId="ADAL" clId="{27173B34-088D-4037-B321-1C3ECC6942AF}" dt="2022-10-01T05:50:07.017" v="670"/>
          <ac:spMkLst>
            <pc:docMk/>
            <pc:sldMk cId="2233925527" sldId="272"/>
            <ac:spMk id="2" creationId="{FF027311-4260-4B27-A735-886449291FAC}"/>
          </ac:spMkLst>
        </pc:spChg>
        <pc:spChg chg="add del mod">
          <ac:chgData name="Tao Zhong" userId="d717eb3d-e567-470f-b6d9-f2e4cd6e0b29" providerId="ADAL" clId="{27173B34-088D-4037-B321-1C3ECC6942AF}" dt="2022-10-01T05:50:07.017" v="670"/>
          <ac:spMkLst>
            <pc:docMk/>
            <pc:sldMk cId="2233925527" sldId="272"/>
            <ac:spMk id="3" creationId="{CA00EDBE-AD80-4844-BA48-EF7757B26503}"/>
          </ac:spMkLst>
        </pc:spChg>
        <pc:spChg chg="del">
          <ac:chgData name="Tao Zhong" userId="d717eb3d-e567-470f-b6d9-f2e4cd6e0b29" providerId="ADAL" clId="{27173B34-088D-4037-B321-1C3ECC6942AF}" dt="2022-10-01T05:56:57.080" v="678"/>
          <ac:spMkLst>
            <pc:docMk/>
            <pc:sldMk cId="2233925527" sldId="272"/>
            <ac:spMk id="4" creationId="{188F04DD-93EF-312C-55F6-950920E93456}"/>
          </ac:spMkLst>
        </pc:spChg>
        <pc:spChg chg="add del">
          <ac:chgData name="Tao Zhong" userId="d717eb3d-e567-470f-b6d9-f2e4cd6e0b29" providerId="ADAL" clId="{27173B34-088D-4037-B321-1C3ECC6942AF}" dt="2022-09-30T14:12:29.825" v="275"/>
          <ac:spMkLst>
            <pc:docMk/>
            <pc:sldMk cId="2233925527" sldId="272"/>
            <ac:spMk id="4" creationId="{C5B5CD62-BC25-D9B3-14F3-691F54BC3F85}"/>
          </ac:spMkLst>
        </pc:spChg>
        <pc:spChg chg="add del mod">
          <ac:chgData name="Tao Zhong" userId="d717eb3d-e567-470f-b6d9-f2e4cd6e0b29" providerId="ADAL" clId="{27173B34-088D-4037-B321-1C3ECC6942AF}" dt="2022-09-30T14:12:45.665" v="280"/>
          <ac:spMkLst>
            <pc:docMk/>
            <pc:sldMk cId="2233925527" sldId="272"/>
            <ac:spMk id="6" creationId="{D2542DA7-D579-DAF4-C172-41CC5868D228}"/>
          </ac:spMkLst>
        </pc:spChg>
        <pc:spChg chg="add del">
          <ac:chgData name="Tao Zhong" userId="d717eb3d-e567-470f-b6d9-f2e4cd6e0b29" providerId="ADAL" clId="{27173B34-088D-4037-B321-1C3ECC6942AF}" dt="2022-09-30T14:13:07.979" v="290"/>
          <ac:spMkLst>
            <pc:docMk/>
            <pc:sldMk cId="2233925527" sldId="272"/>
            <ac:spMk id="7" creationId="{25C39A77-2FE5-9D71-2F2C-CE6B7391C367}"/>
          </ac:spMkLst>
        </pc:spChg>
        <pc:spChg chg="add del">
          <ac:chgData name="Tao Zhong" userId="d717eb3d-e567-470f-b6d9-f2e4cd6e0b29" providerId="ADAL" clId="{27173B34-088D-4037-B321-1C3ECC6942AF}" dt="2022-09-30T14:13:21.940" v="296"/>
          <ac:spMkLst>
            <pc:docMk/>
            <pc:sldMk cId="2233925527" sldId="272"/>
            <ac:spMk id="8" creationId="{40E24D5C-A6F2-A823-6DF6-BAF76CEB927E}"/>
          </ac:spMkLst>
        </pc:spChg>
        <pc:spChg chg="add del mod">
          <ac:chgData name="Tao Zhong" userId="d717eb3d-e567-470f-b6d9-f2e4cd6e0b29" providerId="ADAL" clId="{27173B34-088D-4037-B321-1C3ECC6942AF}" dt="2022-09-30T14:13:21.679" v="295"/>
          <ac:spMkLst>
            <pc:docMk/>
            <pc:sldMk cId="2233925527" sldId="272"/>
            <ac:spMk id="9" creationId="{B21ADBE4-8C10-5C0E-DFB2-C6B0263FB3FC}"/>
          </ac:spMkLst>
        </pc:spChg>
        <pc:spChg chg="add del">
          <ac:chgData name="Tao Zhong" userId="d717eb3d-e567-470f-b6d9-f2e4cd6e0b29" providerId="ADAL" clId="{27173B34-088D-4037-B321-1C3ECC6942AF}" dt="2022-09-30T14:13:26.669" v="298"/>
          <ac:spMkLst>
            <pc:docMk/>
            <pc:sldMk cId="2233925527" sldId="272"/>
            <ac:spMk id="10" creationId="{55AEF763-523C-043F-3859-83028D2AD91F}"/>
          </ac:spMkLst>
        </pc:spChg>
        <pc:spChg chg="add del">
          <ac:chgData name="Tao Zhong" userId="d717eb3d-e567-470f-b6d9-f2e4cd6e0b29" providerId="ADAL" clId="{27173B34-088D-4037-B321-1C3ECC6942AF}" dt="2022-09-30T14:13:28.014" v="300"/>
          <ac:spMkLst>
            <pc:docMk/>
            <pc:sldMk cId="2233925527" sldId="272"/>
            <ac:spMk id="11" creationId="{7F1FB0C4-9F1A-2EAC-1521-6F22E323FFAB}"/>
          </ac:spMkLst>
        </pc:spChg>
        <pc:spChg chg="add del mod">
          <ac:chgData name="Tao Zhong" userId="d717eb3d-e567-470f-b6d9-f2e4cd6e0b29" providerId="ADAL" clId="{27173B34-088D-4037-B321-1C3ECC6942AF}" dt="2022-09-30T14:15:08.607" v="330" actId="11529"/>
          <ac:spMkLst>
            <pc:docMk/>
            <pc:sldMk cId="2233925527" sldId="272"/>
            <ac:spMk id="12" creationId="{6284A309-906B-D1F2-7B0E-21497E6D3FAD}"/>
          </ac:spMkLst>
        </pc:spChg>
        <pc:spChg chg="add mod">
          <ac:chgData name="Tao Zhong" userId="d717eb3d-e567-470f-b6d9-f2e4cd6e0b29" providerId="ADAL" clId="{27173B34-088D-4037-B321-1C3ECC6942AF}" dt="2022-10-01T05:59:35.742" v="730" actId="1076"/>
          <ac:spMkLst>
            <pc:docMk/>
            <pc:sldMk cId="2233925527" sldId="272"/>
            <ac:spMk id="13" creationId="{A621AF96-C4D4-0DD4-1460-78B8EECD9EE1}"/>
          </ac:spMkLst>
        </pc:spChg>
        <pc:picChg chg="del">
          <ac:chgData name="Tao Zhong" userId="d717eb3d-e567-470f-b6d9-f2e4cd6e0b29" providerId="ADAL" clId="{27173B34-088D-4037-B321-1C3ECC6942AF}" dt="2022-09-30T14:12:47.271" v="283" actId="478"/>
          <ac:picMkLst>
            <pc:docMk/>
            <pc:sldMk cId="2233925527" sldId="272"/>
            <ac:picMk id="5" creationId="{D24D0CAA-34B9-4ACE-AB70-AE1A25F837C2}"/>
          </ac:picMkLst>
        </pc:picChg>
      </pc:sldChg>
      <pc:sldChg chg="addSp delSp modSp mod modAnim modNotesTx">
        <pc:chgData name="Tao Zhong" userId="d717eb3d-e567-470f-b6d9-f2e4cd6e0b29" providerId="ADAL" clId="{27173B34-088D-4037-B321-1C3ECC6942AF}" dt="2022-10-01T05:56:57.080" v="678"/>
        <pc:sldMkLst>
          <pc:docMk/>
          <pc:sldMk cId="927304760" sldId="273"/>
        </pc:sldMkLst>
        <pc:spChg chg="mod">
          <ac:chgData name="Tao Zhong" userId="d717eb3d-e567-470f-b6d9-f2e4cd6e0b29" providerId="ADAL" clId="{27173B34-088D-4037-B321-1C3ECC6942AF}" dt="2022-10-01T05:50:07.017" v="670"/>
          <ac:spMkLst>
            <pc:docMk/>
            <pc:sldMk cId="927304760" sldId="273"/>
            <ac:spMk id="2" creationId="{FF027311-4260-4B27-A735-886449291FAC}"/>
          </ac:spMkLst>
        </pc:spChg>
        <pc:spChg chg="del mod">
          <ac:chgData name="Tao Zhong" userId="d717eb3d-e567-470f-b6d9-f2e4cd6e0b29" providerId="ADAL" clId="{27173B34-088D-4037-B321-1C3ECC6942AF}" dt="2022-09-30T14:27:38.303" v="488" actId="478"/>
          <ac:spMkLst>
            <pc:docMk/>
            <pc:sldMk cId="927304760" sldId="273"/>
            <ac:spMk id="3" creationId="{CA00EDBE-AD80-4844-BA48-EF7757B26503}"/>
          </ac:spMkLst>
        </pc:spChg>
        <pc:spChg chg="del">
          <ac:chgData name="Tao Zhong" userId="d717eb3d-e567-470f-b6d9-f2e4cd6e0b29" providerId="ADAL" clId="{27173B34-088D-4037-B321-1C3ECC6942AF}" dt="2022-10-01T05:56:57.080" v="678"/>
          <ac:spMkLst>
            <pc:docMk/>
            <pc:sldMk cId="927304760" sldId="273"/>
            <ac:spMk id="3" creationId="{CA1983BB-8AD8-524E-C1E9-E4646F652D7C}"/>
          </ac:spMkLst>
        </pc:spChg>
        <pc:spChg chg="add del">
          <ac:chgData name="Tao Zhong" userId="d717eb3d-e567-470f-b6d9-f2e4cd6e0b29" providerId="ADAL" clId="{27173B34-088D-4037-B321-1C3ECC6942AF}" dt="2022-09-30T14:27:20.931" v="480"/>
          <ac:spMkLst>
            <pc:docMk/>
            <pc:sldMk cId="927304760" sldId="273"/>
            <ac:spMk id="4" creationId="{47DD594D-8DCE-6133-0FF2-63DD0337B63B}"/>
          </ac:spMkLst>
        </pc:spChg>
        <pc:spChg chg="add mod">
          <ac:chgData name="Tao Zhong" userId="d717eb3d-e567-470f-b6d9-f2e4cd6e0b29" providerId="ADAL" clId="{27173B34-088D-4037-B321-1C3ECC6942AF}" dt="2022-10-01T05:50:07.017" v="670"/>
          <ac:spMkLst>
            <pc:docMk/>
            <pc:sldMk cId="927304760" sldId="273"/>
            <ac:spMk id="8" creationId="{802E6B7D-588C-3A47-08BE-322880627380}"/>
          </ac:spMkLst>
        </pc:spChg>
        <pc:picChg chg="add mod ord">
          <ac:chgData name="Tao Zhong" userId="d717eb3d-e567-470f-b6d9-f2e4cd6e0b29" providerId="ADAL" clId="{27173B34-088D-4037-B321-1C3ECC6942AF}" dt="2022-09-30T14:27:41.219" v="489" actId="166"/>
          <ac:picMkLst>
            <pc:docMk/>
            <pc:sldMk cId="927304760" sldId="273"/>
            <ac:picMk id="6" creationId="{0FCD6CD8-F21E-3DD3-0498-A70F74EFBCDC}"/>
          </ac:picMkLst>
        </pc:picChg>
      </pc:sldChg>
      <pc:sldChg chg="del">
        <pc:chgData name="Tao Zhong" userId="d717eb3d-e567-470f-b6d9-f2e4cd6e0b29" providerId="ADAL" clId="{27173B34-088D-4037-B321-1C3ECC6942AF}" dt="2022-09-30T14:29:43.872" v="505" actId="47"/>
        <pc:sldMkLst>
          <pc:docMk/>
          <pc:sldMk cId="1089725929" sldId="274"/>
        </pc:sldMkLst>
      </pc:sldChg>
      <pc:sldChg chg="addSp delSp modSp mod">
        <pc:chgData name="Tao Zhong" userId="d717eb3d-e567-470f-b6d9-f2e4cd6e0b29" providerId="ADAL" clId="{27173B34-088D-4037-B321-1C3ECC6942AF}" dt="2022-10-01T05:59:46.610" v="736" actId="20577"/>
        <pc:sldMkLst>
          <pc:docMk/>
          <pc:sldMk cId="198983301" sldId="275"/>
        </pc:sldMkLst>
        <pc:spChg chg="mod">
          <ac:chgData name="Tao Zhong" userId="d717eb3d-e567-470f-b6d9-f2e4cd6e0b29" providerId="ADAL" clId="{27173B34-088D-4037-B321-1C3ECC6942AF}" dt="2022-10-01T05:50:07.017" v="670"/>
          <ac:spMkLst>
            <pc:docMk/>
            <pc:sldMk cId="198983301" sldId="275"/>
            <ac:spMk id="2" creationId="{FF027311-4260-4B27-A735-886449291FAC}"/>
          </ac:spMkLst>
        </pc:spChg>
        <pc:spChg chg="add del mod">
          <ac:chgData name="Tao Zhong" userId="d717eb3d-e567-470f-b6d9-f2e4cd6e0b29" providerId="ADAL" clId="{27173B34-088D-4037-B321-1C3ECC6942AF}" dt="2022-10-01T05:59:46.610" v="736" actId="20577"/>
          <ac:spMkLst>
            <pc:docMk/>
            <pc:sldMk cId="198983301" sldId="275"/>
            <ac:spMk id="3" creationId="{CA00EDBE-AD80-4844-BA48-EF7757B26503}"/>
          </ac:spMkLst>
        </pc:spChg>
        <pc:spChg chg="del">
          <ac:chgData name="Tao Zhong" userId="d717eb3d-e567-470f-b6d9-f2e4cd6e0b29" providerId="ADAL" clId="{27173B34-088D-4037-B321-1C3ECC6942AF}" dt="2022-10-01T05:56:57.080" v="678"/>
          <ac:spMkLst>
            <pc:docMk/>
            <pc:sldMk cId="198983301" sldId="275"/>
            <ac:spMk id="4" creationId="{B17797B8-BB40-288B-1EFD-72C28E9D47E7}"/>
          </ac:spMkLst>
        </pc:spChg>
        <pc:spChg chg="add del">
          <ac:chgData name="Tao Zhong" userId="d717eb3d-e567-470f-b6d9-f2e4cd6e0b29" providerId="ADAL" clId="{27173B34-088D-4037-B321-1C3ECC6942AF}" dt="2022-09-30T14:16:43.129" v="348"/>
          <ac:spMkLst>
            <pc:docMk/>
            <pc:sldMk cId="198983301" sldId="275"/>
            <ac:spMk id="4" creationId="{D5B758FB-F68B-2BE4-6BA8-AA347B7C5B77}"/>
          </ac:spMkLst>
        </pc:spChg>
        <pc:spChg chg="add del mod">
          <ac:chgData name="Tao Zhong" userId="d717eb3d-e567-470f-b6d9-f2e4cd6e0b29" providerId="ADAL" clId="{27173B34-088D-4037-B321-1C3ECC6942AF}" dt="2022-09-30T14:17:11.485" v="354"/>
          <ac:spMkLst>
            <pc:docMk/>
            <pc:sldMk cId="198983301" sldId="275"/>
            <ac:spMk id="5" creationId="{BCAD984F-239F-33D4-53D9-C7D27AF78A91}"/>
          </ac:spMkLst>
        </pc:spChg>
        <pc:picChg chg="del">
          <ac:chgData name="Tao Zhong" userId="d717eb3d-e567-470f-b6d9-f2e4cd6e0b29" providerId="ADAL" clId="{27173B34-088D-4037-B321-1C3ECC6942AF}" dt="2022-09-30T14:17:06.136" v="351" actId="478"/>
          <ac:picMkLst>
            <pc:docMk/>
            <pc:sldMk cId="198983301" sldId="275"/>
            <ac:picMk id="10" creationId="{53A35E4F-AB70-4561-B410-814AC6DD5EED}"/>
          </ac:picMkLst>
        </pc:picChg>
      </pc:sldChg>
      <pc:sldChg chg="addSp delSp modSp add mod modNotesTx">
        <pc:chgData name="Tao Zhong" userId="d717eb3d-e567-470f-b6d9-f2e4cd6e0b29" providerId="ADAL" clId="{27173B34-088D-4037-B321-1C3ECC6942AF}" dt="2022-10-01T05:57:17.608" v="683" actId="1076"/>
        <pc:sldMkLst>
          <pc:docMk/>
          <pc:sldMk cId="3834354286" sldId="276"/>
        </pc:sldMkLst>
        <pc:spChg chg="mod">
          <ac:chgData name="Tao Zhong" userId="d717eb3d-e567-470f-b6d9-f2e4cd6e0b29" providerId="ADAL" clId="{27173B34-088D-4037-B321-1C3ECC6942AF}" dt="2022-10-01T05:50:07.017" v="670"/>
          <ac:spMkLst>
            <pc:docMk/>
            <pc:sldMk cId="3834354286" sldId="276"/>
            <ac:spMk id="2" creationId="{FF027311-4260-4B27-A735-886449291FAC}"/>
          </ac:spMkLst>
        </pc:spChg>
        <pc:spChg chg="del">
          <ac:chgData name="Tao Zhong" userId="d717eb3d-e567-470f-b6d9-f2e4cd6e0b29" providerId="ADAL" clId="{27173B34-088D-4037-B321-1C3ECC6942AF}" dt="2022-10-01T05:56:57.080" v="678"/>
          <ac:spMkLst>
            <pc:docMk/>
            <pc:sldMk cId="3834354286" sldId="276"/>
            <ac:spMk id="3" creationId="{4C84BB24-70A1-BC8A-1BA9-50F4C34FE818}"/>
          </ac:spMkLst>
        </pc:spChg>
        <pc:spChg chg="add del mod">
          <ac:chgData name="Tao Zhong" userId="d717eb3d-e567-470f-b6d9-f2e4cd6e0b29" providerId="ADAL" clId="{27173B34-088D-4037-B321-1C3ECC6942AF}" dt="2022-09-30T14:04:53.742" v="35" actId="478"/>
          <ac:spMkLst>
            <pc:docMk/>
            <pc:sldMk cId="3834354286" sldId="276"/>
            <ac:spMk id="6" creationId="{4B5F5674-34A5-2ECA-4E60-D3CC1D3211F8}"/>
          </ac:spMkLst>
        </pc:spChg>
        <pc:spChg chg="add del">
          <ac:chgData name="Tao Zhong" userId="d717eb3d-e567-470f-b6d9-f2e4cd6e0b29" providerId="ADAL" clId="{27173B34-088D-4037-B321-1C3ECC6942AF}" dt="2022-09-30T14:05:33.838" v="37"/>
          <ac:spMkLst>
            <pc:docMk/>
            <pc:sldMk cId="3834354286" sldId="276"/>
            <ac:spMk id="8" creationId="{D9633E37-D711-009A-6496-EC3D29A3D351}"/>
          </ac:spMkLst>
        </pc:spChg>
        <pc:spChg chg="add del">
          <ac:chgData name="Tao Zhong" userId="d717eb3d-e567-470f-b6d9-f2e4cd6e0b29" providerId="ADAL" clId="{27173B34-088D-4037-B321-1C3ECC6942AF}" dt="2022-09-30T14:05:36.953" v="39"/>
          <ac:spMkLst>
            <pc:docMk/>
            <pc:sldMk cId="3834354286" sldId="276"/>
            <ac:spMk id="9" creationId="{2BA41F75-6D04-DFA0-1A0E-427A1FD3D374}"/>
          </ac:spMkLst>
        </pc:spChg>
        <pc:picChg chg="add mod ord">
          <ac:chgData name="Tao Zhong" userId="d717eb3d-e567-470f-b6d9-f2e4cd6e0b29" providerId="ADAL" clId="{27173B34-088D-4037-B321-1C3ECC6942AF}" dt="2022-10-01T05:57:17.608" v="683" actId="1076"/>
          <ac:picMkLst>
            <pc:docMk/>
            <pc:sldMk cId="3834354286" sldId="276"/>
            <ac:picMk id="4" creationId="{B9F8BC01-7C9B-648A-6FC9-7ABA625C0A5B}"/>
          </ac:picMkLst>
        </pc:picChg>
        <pc:picChg chg="del">
          <ac:chgData name="Tao Zhong" userId="d717eb3d-e567-470f-b6d9-f2e4cd6e0b29" providerId="ADAL" clId="{27173B34-088D-4037-B321-1C3ECC6942AF}" dt="2022-09-30T14:03:59.356" v="22" actId="478"/>
          <ac:picMkLst>
            <pc:docMk/>
            <pc:sldMk cId="3834354286" sldId="276"/>
            <ac:picMk id="7" creationId="{0D98C67D-97A0-86FC-9A67-FC957800A50B}"/>
          </ac:picMkLst>
        </pc:picChg>
      </pc:sldChg>
      <pc:sldChg chg="addSp delSp modSp add mod modNotesTx">
        <pc:chgData name="Tao Zhong" userId="d717eb3d-e567-470f-b6d9-f2e4cd6e0b29" providerId="ADAL" clId="{27173B34-088D-4037-B321-1C3ECC6942AF}" dt="2022-10-01T05:57:29.997" v="690" actId="20577"/>
        <pc:sldMkLst>
          <pc:docMk/>
          <pc:sldMk cId="2054538767" sldId="277"/>
        </pc:sldMkLst>
        <pc:spChg chg="mod">
          <ac:chgData name="Tao Zhong" userId="d717eb3d-e567-470f-b6d9-f2e4cd6e0b29" providerId="ADAL" clId="{27173B34-088D-4037-B321-1C3ECC6942AF}" dt="2022-10-01T05:50:07.017" v="670"/>
          <ac:spMkLst>
            <pc:docMk/>
            <pc:sldMk cId="2054538767" sldId="277"/>
            <ac:spMk id="2" creationId="{FF027311-4260-4B27-A735-886449291FAC}"/>
          </ac:spMkLst>
        </pc:spChg>
        <pc:spChg chg="del">
          <ac:chgData name="Tao Zhong" userId="d717eb3d-e567-470f-b6d9-f2e4cd6e0b29" providerId="ADAL" clId="{27173B34-088D-4037-B321-1C3ECC6942AF}" dt="2022-10-01T05:56:57.080" v="678"/>
          <ac:spMkLst>
            <pc:docMk/>
            <pc:sldMk cId="2054538767" sldId="277"/>
            <ac:spMk id="3" creationId="{0A590E25-6458-5FC4-CA0F-C9576D39A883}"/>
          </ac:spMkLst>
        </pc:spChg>
        <pc:spChg chg="add del mod">
          <ac:chgData name="Tao Zhong" userId="d717eb3d-e567-470f-b6d9-f2e4cd6e0b29" providerId="ADAL" clId="{27173B34-088D-4037-B321-1C3ECC6942AF}" dt="2022-09-30T14:04:44.365" v="32"/>
          <ac:spMkLst>
            <pc:docMk/>
            <pc:sldMk cId="2054538767" sldId="277"/>
            <ac:spMk id="3" creationId="{148820CD-9ECB-7EC3-1500-F5C17CB00069}"/>
          </ac:spMkLst>
        </pc:spChg>
        <pc:spChg chg="add del">
          <ac:chgData name="Tao Zhong" userId="d717eb3d-e567-470f-b6d9-f2e4cd6e0b29" providerId="ADAL" clId="{27173B34-088D-4037-B321-1C3ECC6942AF}" dt="2022-09-30T14:06:23.211" v="51"/>
          <ac:spMkLst>
            <pc:docMk/>
            <pc:sldMk cId="2054538767" sldId="277"/>
            <ac:spMk id="5" creationId="{3C1C9303-A539-6615-1993-FE7D5CB8410E}"/>
          </ac:spMkLst>
        </pc:spChg>
        <pc:spChg chg="add del mod">
          <ac:chgData name="Tao Zhong" userId="d717eb3d-e567-470f-b6d9-f2e4cd6e0b29" providerId="ADAL" clId="{27173B34-088D-4037-B321-1C3ECC6942AF}" dt="2022-10-01T05:57:29.997" v="690" actId="20577"/>
          <ac:spMkLst>
            <pc:docMk/>
            <pc:sldMk cId="2054538767" sldId="277"/>
            <ac:spMk id="6" creationId="{4B5F5674-34A5-2ECA-4E60-D3CC1D3211F8}"/>
          </ac:spMkLst>
        </pc:spChg>
        <pc:spChg chg="add del">
          <ac:chgData name="Tao Zhong" userId="d717eb3d-e567-470f-b6d9-f2e4cd6e0b29" providerId="ADAL" clId="{27173B34-088D-4037-B321-1C3ECC6942AF}" dt="2022-09-30T14:06:25.253" v="53"/>
          <ac:spMkLst>
            <pc:docMk/>
            <pc:sldMk cId="2054538767" sldId="277"/>
            <ac:spMk id="7" creationId="{F58E628E-2E12-A155-9D7A-30224F97288F}"/>
          </ac:spMkLst>
        </pc:spChg>
        <pc:spChg chg="add del">
          <ac:chgData name="Tao Zhong" userId="d717eb3d-e567-470f-b6d9-f2e4cd6e0b29" providerId="ADAL" clId="{27173B34-088D-4037-B321-1C3ECC6942AF}" dt="2022-09-30T14:06:53.611" v="69"/>
          <ac:spMkLst>
            <pc:docMk/>
            <pc:sldMk cId="2054538767" sldId="277"/>
            <ac:spMk id="8" creationId="{4F292684-2F84-BBF7-544F-F851A3B0A9E0}"/>
          </ac:spMkLst>
        </pc:spChg>
        <pc:spChg chg="add del mod">
          <ac:chgData name="Tao Zhong" userId="d717eb3d-e567-470f-b6d9-f2e4cd6e0b29" providerId="ADAL" clId="{27173B34-088D-4037-B321-1C3ECC6942AF}" dt="2022-09-30T14:07:00.293" v="74"/>
          <ac:spMkLst>
            <pc:docMk/>
            <pc:sldMk cId="2054538767" sldId="277"/>
            <ac:spMk id="9" creationId="{62CDCF99-77CC-3D71-1BBA-84691D776252}"/>
          </ac:spMkLst>
        </pc:spChg>
        <pc:spChg chg="add del">
          <ac:chgData name="Tao Zhong" userId="d717eb3d-e567-470f-b6d9-f2e4cd6e0b29" providerId="ADAL" clId="{27173B34-088D-4037-B321-1C3ECC6942AF}" dt="2022-09-30T14:08:04.635" v="117"/>
          <ac:spMkLst>
            <pc:docMk/>
            <pc:sldMk cId="2054538767" sldId="277"/>
            <ac:spMk id="10" creationId="{FAAAD1BC-D4B3-6E9E-2C0B-0DE14893A94D}"/>
          </ac:spMkLst>
        </pc:spChg>
        <pc:picChg chg="del">
          <ac:chgData name="Tao Zhong" userId="d717eb3d-e567-470f-b6d9-f2e4cd6e0b29" providerId="ADAL" clId="{27173B34-088D-4037-B321-1C3ECC6942AF}" dt="2022-09-30T14:04:37.092" v="30" actId="478"/>
          <ac:picMkLst>
            <pc:docMk/>
            <pc:sldMk cId="2054538767" sldId="277"/>
            <ac:picMk id="4" creationId="{B9F8BC01-7C9B-648A-6FC9-7ABA625C0A5B}"/>
          </ac:picMkLst>
        </pc:picChg>
      </pc:sldChg>
      <pc:sldChg chg="addSp delSp modSp add mod modNotesTx">
        <pc:chgData name="Tao Zhong" userId="d717eb3d-e567-470f-b6d9-f2e4cd6e0b29" providerId="ADAL" clId="{27173B34-088D-4037-B321-1C3ECC6942AF}" dt="2022-10-01T05:59:18.235" v="729" actId="20577"/>
        <pc:sldMkLst>
          <pc:docMk/>
          <pc:sldMk cId="2732549869" sldId="278"/>
        </pc:sldMkLst>
        <pc:spChg chg="mod">
          <ac:chgData name="Tao Zhong" userId="d717eb3d-e567-470f-b6d9-f2e4cd6e0b29" providerId="ADAL" clId="{27173B34-088D-4037-B321-1C3ECC6942AF}" dt="2022-10-01T05:50:07.017" v="670"/>
          <ac:spMkLst>
            <pc:docMk/>
            <pc:sldMk cId="2732549869" sldId="278"/>
            <ac:spMk id="2" creationId="{FF027311-4260-4B27-A735-886449291FAC}"/>
          </ac:spMkLst>
        </pc:spChg>
        <pc:spChg chg="del">
          <ac:chgData name="Tao Zhong" userId="d717eb3d-e567-470f-b6d9-f2e4cd6e0b29" providerId="ADAL" clId="{27173B34-088D-4037-B321-1C3ECC6942AF}" dt="2022-10-01T05:56:57.080" v="678"/>
          <ac:spMkLst>
            <pc:docMk/>
            <pc:sldMk cId="2732549869" sldId="278"/>
            <ac:spMk id="3" creationId="{B155598C-3A65-BDE9-3CDE-992886DF758F}"/>
          </ac:spMkLst>
        </pc:spChg>
        <pc:spChg chg="add del">
          <ac:chgData name="Tao Zhong" userId="d717eb3d-e567-470f-b6d9-f2e4cd6e0b29" providerId="ADAL" clId="{27173B34-088D-4037-B321-1C3ECC6942AF}" dt="2022-09-30T14:08:37.907" v="122"/>
          <ac:spMkLst>
            <pc:docMk/>
            <pc:sldMk cId="2732549869" sldId="278"/>
            <ac:spMk id="3" creationId="{E4C6A41E-26B1-2494-1839-BDA97E33C784}"/>
          </ac:spMkLst>
        </pc:spChg>
        <pc:spChg chg="add del">
          <ac:chgData name="Tao Zhong" userId="d717eb3d-e567-470f-b6d9-f2e4cd6e0b29" providerId="ADAL" clId="{27173B34-088D-4037-B321-1C3ECC6942AF}" dt="2022-09-30T14:08:39.916" v="124"/>
          <ac:spMkLst>
            <pc:docMk/>
            <pc:sldMk cId="2732549869" sldId="278"/>
            <ac:spMk id="4" creationId="{EC828267-76BD-8106-72D9-E91B4F265CD3}"/>
          </ac:spMkLst>
        </pc:spChg>
        <pc:spChg chg="add del">
          <ac:chgData name="Tao Zhong" userId="d717eb3d-e567-470f-b6d9-f2e4cd6e0b29" providerId="ADAL" clId="{27173B34-088D-4037-B321-1C3ECC6942AF}" dt="2022-09-30T14:08:41.502" v="126"/>
          <ac:spMkLst>
            <pc:docMk/>
            <pc:sldMk cId="2732549869" sldId="278"/>
            <ac:spMk id="5" creationId="{8D9615C1-BB88-4793-F5AC-535A7088EFFE}"/>
          </ac:spMkLst>
        </pc:spChg>
        <pc:spChg chg="mod">
          <ac:chgData name="Tao Zhong" userId="d717eb3d-e567-470f-b6d9-f2e4cd6e0b29" providerId="ADAL" clId="{27173B34-088D-4037-B321-1C3ECC6942AF}" dt="2022-10-01T05:59:18.235" v="729" actId="20577"/>
          <ac:spMkLst>
            <pc:docMk/>
            <pc:sldMk cId="2732549869" sldId="278"/>
            <ac:spMk id="6" creationId="{4B5F5674-34A5-2ECA-4E60-D3CC1D3211F8}"/>
          </ac:spMkLst>
        </pc:spChg>
        <pc:spChg chg="add del">
          <ac:chgData name="Tao Zhong" userId="d717eb3d-e567-470f-b6d9-f2e4cd6e0b29" providerId="ADAL" clId="{27173B34-088D-4037-B321-1C3ECC6942AF}" dt="2022-09-30T14:09:02.627" v="138"/>
          <ac:spMkLst>
            <pc:docMk/>
            <pc:sldMk cId="2732549869" sldId="278"/>
            <ac:spMk id="7" creationId="{AD523BC0-ED2D-C4F0-C649-D4A84EAFC2B7}"/>
          </ac:spMkLst>
        </pc:spChg>
      </pc:sldChg>
      <pc:sldChg chg="addSp delSp modSp add mod">
        <pc:chgData name="Tao Zhong" userId="d717eb3d-e567-470f-b6d9-f2e4cd6e0b29" providerId="ADAL" clId="{27173B34-088D-4037-B321-1C3ECC6942AF}" dt="2022-10-01T06:01:10.998" v="795" actId="1076"/>
        <pc:sldMkLst>
          <pc:docMk/>
          <pc:sldMk cId="1417180166" sldId="279"/>
        </pc:sldMkLst>
        <pc:spChg chg="mod">
          <ac:chgData name="Tao Zhong" userId="d717eb3d-e567-470f-b6d9-f2e4cd6e0b29" providerId="ADAL" clId="{27173B34-088D-4037-B321-1C3ECC6942AF}" dt="2022-10-01T05:50:07.017" v="670"/>
          <ac:spMkLst>
            <pc:docMk/>
            <pc:sldMk cId="1417180166" sldId="279"/>
            <ac:spMk id="2" creationId="{FF027311-4260-4B27-A735-886449291FAC}"/>
          </ac:spMkLst>
        </pc:spChg>
        <pc:spChg chg="del">
          <ac:chgData name="Tao Zhong" userId="d717eb3d-e567-470f-b6d9-f2e4cd6e0b29" providerId="ADAL" clId="{27173B34-088D-4037-B321-1C3ECC6942AF}" dt="2022-10-01T05:56:57.080" v="678"/>
          <ac:spMkLst>
            <pc:docMk/>
            <pc:sldMk cId="1417180166" sldId="279"/>
            <ac:spMk id="3" creationId="{91FA7444-055F-C8A1-A091-E6ED45F1175D}"/>
          </ac:spMkLst>
        </pc:spChg>
        <pc:spChg chg="del mod">
          <ac:chgData name="Tao Zhong" userId="d717eb3d-e567-470f-b6d9-f2e4cd6e0b29" providerId="ADAL" clId="{27173B34-088D-4037-B321-1C3ECC6942AF}" dt="2022-09-30T14:20:33.150" v="404" actId="478"/>
          <ac:spMkLst>
            <pc:docMk/>
            <pc:sldMk cId="1417180166" sldId="279"/>
            <ac:spMk id="3" creationId="{CA00EDBE-AD80-4844-BA48-EF7757B26503}"/>
          </ac:spMkLst>
        </pc:spChg>
        <pc:spChg chg="add del">
          <ac:chgData name="Tao Zhong" userId="d717eb3d-e567-470f-b6d9-f2e4cd6e0b29" providerId="ADAL" clId="{27173B34-088D-4037-B321-1C3ECC6942AF}" dt="2022-09-30T14:20:22.138" v="397"/>
          <ac:spMkLst>
            <pc:docMk/>
            <pc:sldMk cId="1417180166" sldId="279"/>
            <ac:spMk id="4" creationId="{1AA4698F-3632-95E3-FAD0-AE28BEBE810A}"/>
          </ac:spMkLst>
        </pc:spChg>
        <pc:spChg chg="add del mod">
          <ac:chgData name="Tao Zhong" userId="d717eb3d-e567-470f-b6d9-f2e4cd6e0b29" providerId="ADAL" clId="{27173B34-088D-4037-B321-1C3ECC6942AF}" dt="2022-09-30T14:20:36.153" v="405" actId="478"/>
          <ac:spMkLst>
            <pc:docMk/>
            <pc:sldMk cId="1417180166" sldId="279"/>
            <ac:spMk id="9" creationId="{6FA95E03-10A6-031D-7A59-D3D685BC08B3}"/>
          </ac:spMkLst>
        </pc:spChg>
        <pc:picChg chg="add mod">
          <ac:chgData name="Tao Zhong" userId="d717eb3d-e567-470f-b6d9-f2e4cd6e0b29" providerId="ADAL" clId="{27173B34-088D-4037-B321-1C3ECC6942AF}" dt="2022-10-01T06:01:10.998" v="795" actId="1076"/>
          <ac:picMkLst>
            <pc:docMk/>
            <pc:sldMk cId="1417180166" sldId="279"/>
            <ac:picMk id="6" creationId="{D120C8C2-2177-02D0-9248-4B1951E7BAE6}"/>
          </ac:picMkLst>
        </pc:picChg>
        <pc:picChg chg="del">
          <ac:chgData name="Tao Zhong" userId="d717eb3d-e567-470f-b6d9-f2e4cd6e0b29" providerId="ADAL" clId="{27173B34-088D-4037-B321-1C3ECC6942AF}" dt="2022-09-30T14:20:13.340" v="393" actId="478"/>
          <ac:picMkLst>
            <pc:docMk/>
            <pc:sldMk cId="1417180166" sldId="279"/>
            <ac:picMk id="7" creationId="{0CAE12AA-1716-A9EE-2BF1-A81C428F48CA}"/>
          </ac:picMkLst>
        </pc:picChg>
      </pc:sldChg>
      <pc:sldChg chg="addSp delSp modSp add mod delAnim">
        <pc:chgData name="Tao Zhong" userId="d717eb3d-e567-470f-b6d9-f2e4cd6e0b29" providerId="ADAL" clId="{27173B34-088D-4037-B321-1C3ECC6942AF}" dt="2022-10-01T06:01:18.376" v="797" actId="1076"/>
        <pc:sldMkLst>
          <pc:docMk/>
          <pc:sldMk cId="2804727550" sldId="280"/>
        </pc:sldMkLst>
        <pc:spChg chg="mod">
          <ac:chgData name="Tao Zhong" userId="d717eb3d-e567-470f-b6d9-f2e4cd6e0b29" providerId="ADAL" clId="{27173B34-088D-4037-B321-1C3ECC6942AF}" dt="2022-10-01T05:50:07.017" v="670"/>
          <ac:spMkLst>
            <pc:docMk/>
            <pc:sldMk cId="2804727550" sldId="280"/>
            <ac:spMk id="2" creationId="{FF027311-4260-4B27-A735-886449291FAC}"/>
          </ac:spMkLst>
        </pc:spChg>
        <pc:spChg chg="del">
          <ac:chgData name="Tao Zhong" userId="d717eb3d-e567-470f-b6d9-f2e4cd6e0b29" providerId="ADAL" clId="{27173B34-088D-4037-B321-1C3ECC6942AF}" dt="2022-10-01T05:56:57.080" v="678"/>
          <ac:spMkLst>
            <pc:docMk/>
            <pc:sldMk cId="2804727550" sldId="280"/>
            <ac:spMk id="3" creationId="{489F6EFC-68E5-3F2F-59BA-ACB0F056B29A}"/>
          </ac:spMkLst>
        </pc:spChg>
        <pc:spChg chg="add del mod">
          <ac:chgData name="Tao Zhong" userId="d717eb3d-e567-470f-b6d9-f2e4cd6e0b29" providerId="ADAL" clId="{27173B34-088D-4037-B321-1C3ECC6942AF}" dt="2022-09-30T14:27:03.865" v="475"/>
          <ac:spMkLst>
            <pc:docMk/>
            <pc:sldMk cId="2804727550" sldId="280"/>
            <ac:spMk id="4" creationId="{205953A1-A04B-DDBE-942C-DF9F2AC0720B}"/>
          </ac:spMkLst>
        </pc:spChg>
        <pc:picChg chg="add mod">
          <ac:chgData name="Tao Zhong" userId="d717eb3d-e567-470f-b6d9-f2e4cd6e0b29" providerId="ADAL" clId="{27173B34-088D-4037-B321-1C3ECC6942AF}" dt="2022-10-01T06:01:18.376" v="797" actId="1076"/>
          <ac:picMkLst>
            <pc:docMk/>
            <pc:sldMk cId="2804727550" sldId="280"/>
            <ac:picMk id="6" creationId="{CAED1F11-866A-8065-3085-73697A5760FC}"/>
          </ac:picMkLst>
        </pc:picChg>
        <pc:picChg chg="del">
          <ac:chgData name="Tao Zhong" userId="d717eb3d-e567-470f-b6d9-f2e4cd6e0b29" providerId="ADAL" clId="{27173B34-088D-4037-B321-1C3ECC6942AF}" dt="2022-09-30T14:26:55.830" v="474" actId="478"/>
          <ac:picMkLst>
            <pc:docMk/>
            <pc:sldMk cId="2804727550" sldId="280"/>
            <ac:picMk id="8" creationId="{BF1562A2-C23F-133B-4C53-182F1ACA1C27}"/>
          </ac:picMkLst>
        </pc:picChg>
      </pc:sldChg>
      <pc:sldChg chg="addSp delSp modSp add mod delAnim modAnim">
        <pc:chgData name="Tao Zhong" userId="d717eb3d-e567-470f-b6d9-f2e4cd6e0b29" providerId="ADAL" clId="{27173B34-088D-4037-B321-1C3ECC6942AF}" dt="2022-10-01T05:56:57.080" v="678"/>
        <pc:sldMkLst>
          <pc:docMk/>
          <pc:sldMk cId="858614093" sldId="281"/>
        </pc:sldMkLst>
        <pc:spChg chg="mod">
          <ac:chgData name="Tao Zhong" userId="d717eb3d-e567-470f-b6d9-f2e4cd6e0b29" providerId="ADAL" clId="{27173B34-088D-4037-B321-1C3ECC6942AF}" dt="2022-10-01T05:50:07.017" v="670"/>
          <ac:spMkLst>
            <pc:docMk/>
            <pc:sldMk cId="858614093" sldId="281"/>
            <ac:spMk id="2" creationId="{FF027311-4260-4B27-A735-886449291FAC}"/>
          </ac:spMkLst>
        </pc:spChg>
        <pc:spChg chg="del">
          <ac:chgData name="Tao Zhong" userId="d717eb3d-e567-470f-b6d9-f2e4cd6e0b29" providerId="ADAL" clId="{27173B34-088D-4037-B321-1C3ECC6942AF}" dt="2022-10-01T05:56:57.080" v="678"/>
          <ac:spMkLst>
            <pc:docMk/>
            <pc:sldMk cId="858614093" sldId="281"/>
            <ac:spMk id="3" creationId="{9E162780-3090-B92A-E5A0-A47E93F05346}"/>
          </ac:spMkLst>
        </pc:spChg>
        <pc:spChg chg="del">
          <ac:chgData name="Tao Zhong" userId="d717eb3d-e567-470f-b6d9-f2e4cd6e0b29" providerId="ADAL" clId="{27173B34-088D-4037-B321-1C3ECC6942AF}" dt="2022-09-30T14:28:03.095" v="493"/>
          <ac:spMkLst>
            <pc:docMk/>
            <pc:sldMk cId="858614093" sldId="281"/>
            <ac:spMk id="8" creationId="{802E6B7D-588C-3A47-08BE-322880627380}"/>
          </ac:spMkLst>
        </pc:spChg>
        <pc:picChg chg="add mod">
          <ac:chgData name="Tao Zhong" userId="d717eb3d-e567-470f-b6d9-f2e4cd6e0b29" providerId="ADAL" clId="{27173B34-088D-4037-B321-1C3ECC6942AF}" dt="2022-09-30T14:28:10.930" v="499" actId="1076"/>
          <ac:picMkLst>
            <pc:docMk/>
            <pc:sldMk cId="858614093" sldId="281"/>
            <ac:picMk id="4" creationId="{E4F353AC-097C-94A4-2364-0959352CDC4E}"/>
          </ac:picMkLst>
        </pc:picChg>
        <pc:picChg chg="del">
          <ac:chgData name="Tao Zhong" userId="d717eb3d-e567-470f-b6d9-f2e4cd6e0b29" providerId="ADAL" clId="{27173B34-088D-4037-B321-1C3ECC6942AF}" dt="2022-09-30T14:27:54.317" v="492" actId="478"/>
          <ac:picMkLst>
            <pc:docMk/>
            <pc:sldMk cId="858614093" sldId="281"/>
            <ac:picMk id="6" creationId="{0FCD6CD8-F21E-3DD3-0498-A70F74EFBCDC}"/>
          </ac:picMkLst>
        </pc:picChg>
      </pc:sldChg>
      <pc:sldChg chg="addSp delSp modSp add mod ord delAnim">
        <pc:chgData name="Tao Zhong" userId="d717eb3d-e567-470f-b6d9-f2e4cd6e0b29" providerId="ADAL" clId="{27173B34-088D-4037-B321-1C3ECC6942AF}" dt="2022-10-01T05:56:57.080" v="678"/>
        <pc:sldMkLst>
          <pc:docMk/>
          <pc:sldMk cId="4090478944" sldId="282"/>
        </pc:sldMkLst>
        <pc:spChg chg="mod">
          <ac:chgData name="Tao Zhong" userId="d717eb3d-e567-470f-b6d9-f2e4cd6e0b29" providerId="ADAL" clId="{27173B34-088D-4037-B321-1C3ECC6942AF}" dt="2022-10-01T05:50:07.017" v="670"/>
          <ac:spMkLst>
            <pc:docMk/>
            <pc:sldMk cId="4090478944" sldId="282"/>
            <ac:spMk id="2" creationId="{FF027311-4260-4B27-A735-886449291FAC}"/>
          </ac:spMkLst>
        </pc:spChg>
        <pc:spChg chg="del">
          <ac:chgData name="Tao Zhong" userId="d717eb3d-e567-470f-b6d9-f2e4cd6e0b29" providerId="ADAL" clId="{27173B34-088D-4037-B321-1C3ECC6942AF}" dt="2022-10-01T05:56:57.080" v="678"/>
          <ac:spMkLst>
            <pc:docMk/>
            <pc:sldMk cId="4090478944" sldId="282"/>
            <ac:spMk id="3" creationId="{74F7C923-EE73-9DE3-FC50-D9BFA6C3D766}"/>
          </ac:spMkLst>
        </pc:spChg>
        <pc:spChg chg="add del">
          <ac:chgData name="Tao Zhong" userId="d717eb3d-e567-470f-b6d9-f2e4cd6e0b29" providerId="ADAL" clId="{27173B34-088D-4037-B321-1C3ECC6942AF}" dt="2022-09-30T14:30:01.249" v="511"/>
          <ac:spMkLst>
            <pc:docMk/>
            <pc:sldMk cId="4090478944" sldId="282"/>
            <ac:spMk id="3" creationId="{CC0D0FEB-B2E3-B8C7-91F5-FFE80D14FA2B}"/>
          </ac:spMkLst>
        </pc:spChg>
        <pc:spChg chg="add del mod">
          <ac:chgData name="Tao Zhong" userId="d717eb3d-e567-470f-b6d9-f2e4cd6e0b29" providerId="ADAL" clId="{27173B34-088D-4037-B321-1C3ECC6942AF}" dt="2022-09-30T14:30:09.216" v="515"/>
          <ac:spMkLst>
            <pc:docMk/>
            <pc:sldMk cId="4090478944" sldId="282"/>
            <ac:spMk id="4" creationId="{B4AA41BE-DB82-4AE7-54BB-D6F655115DEA}"/>
          </ac:spMkLst>
        </pc:spChg>
        <pc:spChg chg="add del mod">
          <ac:chgData name="Tao Zhong" userId="d717eb3d-e567-470f-b6d9-f2e4cd6e0b29" providerId="ADAL" clId="{27173B34-088D-4037-B321-1C3ECC6942AF}" dt="2022-10-01T05:50:07.017" v="670"/>
          <ac:spMkLst>
            <pc:docMk/>
            <pc:sldMk cId="4090478944" sldId="282"/>
            <ac:spMk id="8" creationId="{802E6B7D-588C-3A47-08BE-322880627380}"/>
          </ac:spMkLst>
        </pc:spChg>
        <pc:picChg chg="del">
          <ac:chgData name="Tao Zhong" userId="d717eb3d-e567-470f-b6d9-f2e4cd6e0b29" providerId="ADAL" clId="{27173B34-088D-4037-B321-1C3ECC6942AF}" dt="2022-09-30T14:29:53.442" v="509" actId="478"/>
          <ac:picMkLst>
            <pc:docMk/>
            <pc:sldMk cId="4090478944" sldId="282"/>
            <ac:picMk id="6" creationId="{0FCD6CD8-F21E-3DD3-0498-A70F74EFBCDC}"/>
          </ac:picMkLst>
        </pc:picChg>
      </pc:sldChg>
      <pc:sldChg chg="addSp delSp modSp add mod">
        <pc:chgData name="Tao Zhong" userId="d717eb3d-e567-470f-b6d9-f2e4cd6e0b29" providerId="ADAL" clId="{27173B34-088D-4037-B321-1C3ECC6942AF}" dt="2022-10-01T05:56:57.080" v="678"/>
        <pc:sldMkLst>
          <pc:docMk/>
          <pc:sldMk cId="1559518266" sldId="283"/>
        </pc:sldMkLst>
        <pc:spChg chg="mod">
          <ac:chgData name="Tao Zhong" userId="d717eb3d-e567-470f-b6d9-f2e4cd6e0b29" providerId="ADAL" clId="{27173B34-088D-4037-B321-1C3ECC6942AF}" dt="2022-10-01T05:50:07.017" v="670"/>
          <ac:spMkLst>
            <pc:docMk/>
            <pc:sldMk cId="1559518266" sldId="283"/>
            <ac:spMk id="2" creationId="{FF027311-4260-4B27-A735-886449291FAC}"/>
          </ac:spMkLst>
        </pc:spChg>
        <pc:spChg chg="add del">
          <ac:chgData name="Tao Zhong" userId="d717eb3d-e567-470f-b6d9-f2e4cd6e0b29" providerId="ADAL" clId="{27173B34-088D-4037-B321-1C3ECC6942AF}" dt="2022-09-30T14:30:34.231" v="520"/>
          <ac:spMkLst>
            <pc:docMk/>
            <pc:sldMk cId="1559518266" sldId="283"/>
            <ac:spMk id="3" creationId="{00CC0DBE-A8CD-6A80-8055-A6EBA2C7E418}"/>
          </ac:spMkLst>
        </pc:spChg>
        <pc:spChg chg="del">
          <ac:chgData name="Tao Zhong" userId="d717eb3d-e567-470f-b6d9-f2e4cd6e0b29" providerId="ADAL" clId="{27173B34-088D-4037-B321-1C3ECC6942AF}" dt="2022-10-01T05:56:57.080" v="678"/>
          <ac:spMkLst>
            <pc:docMk/>
            <pc:sldMk cId="1559518266" sldId="283"/>
            <ac:spMk id="3" creationId="{8E61B342-BCB7-7E54-B047-CD00D57185F6}"/>
          </ac:spMkLst>
        </pc:spChg>
        <pc:spChg chg="add del">
          <ac:chgData name="Tao Zhong" userId="d717eb3d-e567-470f-b6d9-f2e4cd6e0b29" providerId="ADAL" clId="{27173B34-088D-4037-B321-1C3ECC6942AF}" dt="2022-09-30T14:31:01.383" v="529"/>
          <ac:spMkLst>
            <pc:docMk/>
            <pc:sldMk cId="1559518266" sldId="283"/>
            <ac:spMk id="6" creationId="{3DFA46BF-1648-232B-8C55-EB375262110F}"/>
          </ac:spMkLst>
        </pc:spChg>
        <pc:spChg chg="mod">
          <ac:chgData name="Tao Zhong" userId="d717eb3d-e567-470f-b6d9-f2e4cd6e0b29" providerId="ADAL" clId="{27173B34-088D-4037-B321-1C3ECC6942AF}" dt="2022-10-01T05:50:07.017" v="670"/>
          <ac:spMkLst>
            <pc:docMk/>
            <pc:sldMk cId="1559518266" sldId="283"/>
            <ac:spMk id="8" creationId="{802E6B7D-588C-3A47-08BE-322880627380}"/>
          </ac:spMkLst>
        </pc:spChg>
        <pc:picChg chg="add mod">
          <ac:chgData name="Tao Zhong" userId="d717eb3d-e567-470f-b6d9-f2e4cd6e0b29" providerId="ADAL" clId="{27173B34-088D-4037-B321-1C3ECC6942AF}" dt="2022-09-30T14:30:49.980" v="527" actId="1076"/>
          <ac:picMkLst>
            <pc:docMk/>
            <pc:sldMk cId="1559518266" sldId="283"/>
            <ac:picMk id="5" creationId="{1FEAE097-634C-51DA-DAB5-C0D87A30BB3D}"/>
          </ac:picMkLst>
        </pc:picChg>
      </pc:sldChg>
      <pc:sldChg chg="addSp delSp modSp add mod">
        <pc:chgData name="Tao Zhong" userId="d717eb3d-e567-470f-b6d9-f2e4cd6e0b29" providerId="ADAL" clId="{27173B34-088D-4037-B321-1C3ECC6942AF}" dt="2022-10-01T05:56:57.080" v="678"/>
        <pc:sldMkLst>
          <pc:docMk/>
          <pc:sldMk cId="2311118282" sldId="284"/>
        </pc:sldMkLst>
        <pc:spChg chg="mod">
          <ac:chgData name="Tao Zhong" userId="d717eb3d-e567-470f-b6d9-f2e4cd6e0b29" providerId="ADAL" clId="{27173B34-088D-4037-B321-1C3ECC6942AF}" dt="2022-10-01T05:50:07.017" v="670"/>
          <ac:spMkLst>
            <pc:docMk/>
            <pc:sldMk cId="2311118282" sldId="284"/>
            <ac:spMk id="2" creationId="{FF027311-4260-4B27-A735-886449291FAC}"/>
          </ac:spMkLst>
        </pc:spChg>
        <pc:spChg chg="add del">
          <ac:chgData name="Tao Zhong" userId="d717eb3d-e567-470f-b6d9-f2e4cd6e0b29" providerId="ADAL" clId="{27173B34-088D-4037-B321-1C3ECC6942AF}" dt="2022-09-30T14:31:09.735" v="532"/>
          <ac:spMkLst>
            <pc:docMk/>
            <pc:sldMk cId="2311118282" sldId="284"/>
            <ac:spMk id="3" creationId="{AFB53F0C-5238-3851-20F3-0B882F41481A}"/>
          </ac:spMkLst>
        </pc:spChg>
        <pc:spChg chg="del">
          <ac:chgData name="Tao Zhong" userId="d717eb3d-e567-470f-b6d9-f2e4cd6e0b29" providerId="ADAL" clId="{27173B34-088D-4037-B321-1C3ECC6942AF}" dt="2022-10-01T05:56:57.080" v="678"/>
          <ac:spMkLst>
            <pc:docMk/>
            <pc:sldMk cId="2311118282" sldId="284"/>
            <ac:spMk id="3" creationId="{D6D13110-F3B5-0B98-797A-61359473DAE5}"/>
          </ac:spMkLst>
        </pc:spChg>
        <pc:spChg chg="del">
          <ac:chgData name="Tao Zhong" userId="d717eb3d-e567-470f-b6d9-f2e4cd6e0b29" providerId="ADAL" clId="{27173B34-088D-4037-B321-1C3ECC6942AF}" dt="2022-09-30T14:31:18.478" v="536"/>
          <ac:spMkLst>
            <pc:docMk/>
            <pc:sldMk cId="2311118282" sldId="284"/>
            <ac:spMk id="8" creationId="{802E6B7D-588C-3A47-08BE-322880627380}"/>
          </ac:spMkLst>
        </pc:spChg>
        <pc:picChg chg="del">
          <ac:chgData name="Tao Zhong" userId="d717eb3d-e567-470f-b6d9-f2e4cd6e0b29" providerId="ADAL" clId="{27173B34-088D-4037-B321-1C3ECC6942AF}" dt="2022-09-30T14:31:17.898" v="535" actId="478"/>
          <ac:picMkLst>
            <pc:docMk/>
            <pc:sldMk cId="2311118282" sldId="284"/>
            <ac:picMk id="5" creationId="{1FEAE097-634C-51DA-DAB5-C0D87A30BB3D}"/>
          </ac:picMkLst>
        </pc:picChg>
        <pc:picChg chg="add mod">
          <ac:chgData name="Tao Zhong" userId="d717eb3d-e567-470f-b6d9-f2e4cd6e0b29" providerId="ADAL" clId="{27173B34-088D-4037-B321-1C3ECC6942AF}" dt="2022-09-30T14:31:23.498" v="540" actId="1076"/>
          <ac:picMkLst>
            <pc:docMk/>
            <pc:sldMk cId="2311118282" sldId="284"/>
            <ac:picMk id="6" creationId="{E5A708DE-9758-1279-2B72-E0C82F39BC39}"/>
          </ac:picMkLst>
        </pc:picChg>
        <pc:picChg chg="add del mod">
          <ac:chgData name="Tao Zhong" userId="d717eb3d-e567-470f-b6d9-f2e4cd6e0b29" providerId="ADAL" clId="{27173B34-088D-4037-B321-1C3ECC6942AF}" dt="2022-09-30T14:31:30.514" v="542"/>
          <ac:picMkLst>
            <pc:docMk/>
            <pc:sldMk cId="2311118282" sldId="284"/>
            <ac:picMk id="7" creationId="{6CBBBD0E-578F-BE85-EECA-06CA40D4349D}"/>
          </ac:picMkLst>
        </pc:picChg>
      </pc:sldChg>
      <pc:sldChg chg="addSp delSp modSp add mod">
        <pc:chgData name="Tao Zhong" userId="d717eb3d-e567-470f-b6d9-f2e4cd6e0b29" providerId="ADAL" clId="{27173B34-088D-4037-B321-1C3ECC6942AF}" dt="2022-10-01T05:56:57.080" v="678"/>
        <pc:sldMkLst>
          <pc:docMk/>
          <pc:sldMk cId="4046603457" sldId="285"/>
        </pc:sldMkLst>
        <pc:spChg chg="mod">
          <ac:chgData name="Tao Zhong" userId="d717eb3d-e567-470f-b6d9-f2e4cd6e0b29" providerId="ADAL" clId="{27173B34-088D-4037-B321-1C3ECC6942AF}" dt="2022-10-01T05:50:07.017" v="670"/>
          <ac:spMkLst>
            <pc:docMk/>
            <pc:sldMk cId="4046603457" sldId="285"/>
            <ac:spMk id="2" creationId="{FF027311-4260-4B27-A735-886449291FAC}"/>
          </ac:spMkLst>
        </pc:spChg>
        <pc:spChg chg="del">
          <ac:chgData name="Tao Zhong" userId="d717eb3d-e567-470f-b6d9-f2e4cd6e0b29" providerId="ADAL" clId="{27173B34-088D-4037-B321-1C3ECC6942AF}" dt="2022-10-01T05:56:57.080" v="678"/>
          <ac:spMkLst>
            <pc:docMk/>
            <pc:sldMk cId="4046603457" sldId="285"/>
            <ac:spMk id="3" creationId="{F3FC7308-EE03-4805-24C1-F80A3D5B9C24}"/>
          </ac:spMkLst>
        </pc:spChg>
        <pc:spChg chg="add del mod">
          <ac:chgData name="Tao Zhong" userId="d717eb3d-e567-470f-b6d9-f2e4cd6e0b29" providerId="ADAL" clId="{27173B34-088D-4037-B321-1C3ECC6942AF}" dt="2022-10-01T05:50:07.017" v="670"/>
          <ac:spMkLst>
            <pc:docMk/>
            <pc:sldMk cId="4046603457" sldId="285"/>
            <ac:spMk id="4" creationId="{8E4C7978-3A8D-C75B-72FD-A4A95C2DA2F6}"/>
          </ac:spMkLst>
        </pc:spChg>
        <pc:spChg chg="add del mod">
          <ac:chgData name="Tao Zhong" userId="d717eb3d-e567-470f-b6d9-f2e4cd6e0b29" providerId="ADAL" clId="{27173B34-088D-4037-B321-1C3ECC6942AF}" dt="2022-09-30T14:31:51.154" v="549"/>
          <ac:spMkLst>
            <pc:docMk/>
            <pc:sldMk cId="4046603457" sldId="285"/>
            <ac:spMk id="5" creationId="{3D9BBF63-D176-9CE0-E36C-2C0F181408F6}"/>
          </ac:spMkLst>
        </pc:spChg>
        <pc:spChg chg="add del">
          <ac:chgData name="Tao Zhong" userId="d717eb3d-e567-470f-b6d9-f2e4cd6e0b29" providerId="ADAL" clId="{27173B34-088D-4037-B321-1C3ECC6942AF}" dt="2022-09-30T14:32:16.423" v="554"/>
          <ac:spMkLst>
            <pc:docMk/>
            <pc:sldMk cId="4046603457" sldId="285"/>
            <ac:spMk id="7" creationId="{F0EA4F96-A414-B7E0-ECBB-ABF02A4CEC57}"/>
          </ac:spMkLst>
        </pc:spChg>
        <pc:spChg chg="add del">
          <ac:chgData name="Tao Zhong" userId="d717eb3d-e567-470f-b6d9-f2e4cd6e0b29" providerId="ADAL" clId="{27173B34-088D-4037-B321-1C3ECC6942AF}" dt="2022-09-30T14:32:23.848" v="559"/>
          <ac:spMkLst>
            <pc:docMk/>
            <pc:sldMk cId="4046603457" sldId="285"/>
            <ac:spMk id="8" creationId="{F24DE1F9-DB2A-5AE7-092C-2B8109A71113}"/>
          </ac:spMkLst>
        </pc:spChg>
        <pc:picChg chg="del">
          <ac:chgData name="Tao Zhong" userId="d717eb3d-e567-470f-b6d9-f2e4cd6e0b29" providerId="ADAL" clId="{27173B34-088D-4037-B321-1C3ECC6942AF}" dt="2022-09-30T14:31:41.442" v="547" actId="478"/>
          <ac:picMkLst>
            <pc:docMk/>
            <pc:sldMk cId="4046603457" sldId="285"/>
            <ac:picMk id="6" creationId="{E5A708DE-9758-1279-2B72-E0C82F39BC39}"/>
          </ac:picMkLst>
        </pc:picChg>
        <pc:picChg chg="add mod">
          <ac:chgData name="Tao Zhong" userId="d717eb3d-e567-470f-b6d9-f2e4cd6e0b29" providerId="ADAL" clId="{27173B34-088D-4037-B321-1C3ECC6942AF}" dt="2022-09-30T14:32:40.895" v="567" actId="1076"/>
          <ac:picMkLst>
            <pc:docMk/>
            <pc:sldMk cId="4046603457" sldId="285"/>
            <ac:picMk id="10" creationId="{88F12743-B4CC-D28F-33FE-CC41571A44A4}"/>
          </ac:picMkLst>
        </pc:picChg>
        <pc:picChg chg="add del mod">
          <ac:chgData name="Tao Zhong" userId="d717eb3d-e567-470f-b6d9-f2e4cd6e0b29" providerId="ADAL" clId="{27173B34-088D-4037-B321-1C3ECC6942AF}" dt="2022-09-30T14:32:45.766" v="569"/>
          <ac:picMkLst>
            <pc:docMk/>
            <pc:sldMk cId="4046603457" sldId="285"/>
            <ac:picMk id="11" creationId="{366DCA4C-A4B7-08D0-1CD4-A831DD09FA64}"/>
          </ac:picMkLst>
        </pc:picChg>
      </pc:sldChg>
      <pc:sldChg chg="addSp delSp modSp add mod">
        <pc:chgData name="Tao Zhong" userId="d717eb3d-e567-470f-b6d9-f2e4cd6e0b29" providerId="ADAL" clId="{27173B34-088D-4037-B321-1C3ECC6942AF}" dt="2022-10-01T05:56:57.080" v="678"/>
        <pc:sldMkLst>
          <pc:docMk/>
          <pc:sldMk cId="2598215890" sldId="286"/>
        </pc:sldMkLst>
        <pc:spChg chg="mod">
          <ac:chgData name="Tao Zhong" userId="d717eb3d-e567-470f-b6d9-f2e4cd6e0b29" providerId="ADAL" clId="{27173B34-088D-4037-B321-1C3ECC6942AF}" dt="2022-10-01T05:50:07.017" v="670"/>
          <ac:spMkLst>
            <pc:docMk/>
            <pc:sldMk cId="2598215890" sldId="286"/>
            <ac:spMk id="2" creationId="{FF027311-4260-4B27-A735-886449291FAC}"/>
          </ac:spMkLst>
        </pc:spChg>
        <pc:spChg chg="add del">
          <ac:chgData name="Tao Zhong" userId="d717eb3d-e567-470f-b6d9-f2e4cd6e0b29" providerId="ADAL" clId="{27173B34-088D-4037-B321-1C3ECC6942AF}" dt="2022-09-30T14:32:57.539" v="572"/>
          <ac:spMkLst>
            <pc:docMk/>
            <pc:sldMk cId="2598215890" sldId="286"/>
            <ac:spMk id="3" creationId="{1D5942C3-0CCC-7AEC-FDFC-50D1E08A1512}"/>
          </ac:spMkLst>
        </pc:spChg>
        <pc:spChg chg="del">
          <ac:chgData name="Tao Zhong" userId="d717eb3d-e567-470f-b6d9-f2e4cd6e0b29" providerId="ADAL" clId="{27173B34-088D-4037-B321-1C3ECC6942AF}" dt="2022-10-01T05:56:57.080" v="678"/>
          <ac:spMkLst>
            <pc:docMk/>
            <pc:sldMk cId="2598215890" sldId="286"/>
            <ac:spMk id="3" creationId="{7E987F1F-AA90-64AF-8D54-B5E7484B1F85}"/>
          </ac:spMkLst>
        </pc:spChg>
        <pc:spChg chg="mod">
          <ac:chgData name="Tao Zhong" userId="d717eb3d-e567-470f-b6d9-f2e4cd6e0b29" providerId="ADAL" clId="{27173B34-088D-4037-B321-1C3ECC6942AF}" dt="2022-10-01T05:50:07.017" v="670"/>
          <ac:spMkLst>
            <pc:docMk/>
            <pc:sldMk cId="2598215890" sldId="286"/>
            <ac:spMk id="4" creationId="{8E4C7978-3A8D-C75B-72FD-A4A95C2DA2F6}"/>
          </ac:spMkLst>
        </pc:spChg>
        <pc:spChg chg="add del">
          <ac:chgData name="Tao Zhong" userId="d717eb3d-e567-470f-b6d9-f2e4cd6e0b29" providerId="ADAL" clId="{27173B34-088D-4037-B321-1C3ECC6942AF}" dt="2022-09-30T14:33:17.784" v="576"/>
          <ac:spMkLst>
            <pc:docMk/>
            <pc:sldMk cId="2598215890" sldId="286"/>
            <ac:spMk id="5" creationId="{28DF6B05-6981-6F72-3A81-3A4BA5D7E81B}"/>
          </ac:spMkLst>
        </pc:spChg>
        <pc:spChg chg="add del">
          <ac:chgData name="Tao Zhong" userId="d717eb3d-e567-470f-b6d9-f2e4cd6e0b29" providerId="ADAL" clId="{27173B34-088D-4037-B321-1C3ECC6942AF}" dt="2022-09-30T14:34:02.187" v="610"/>
          <ac:spMkLst>
            <pc:docMk/>
            <pc:sldMk cId="2598215890" sldId="286"/>
            <ac:spMk id="6" creationId="{3356F5A5-C091-37BF-4595-2FC9A1B89239}"/>
          </ac:spMkLst>
        </pc:spChg>
        <pc:picChg chg="del">
          <ac:chgData name="Tao Zhong" userId="d717eb3d-e567-470f-b6d9-f2e4cd6e0b29" providerId="ADAL" clId="{27173B34-088D-4037-B321-1C3ECC6942AF}" dt="2022-09-30T14:33:50.091" v="604" actId="478"/>
          <ac:picMkLst>
            <pc:docMk/>
            <pc:sldMk cId="2598215890" sldId="286"/>
            <ac:picMk id="10" creationId="{88F12743-B4CC-D28F-33FE-CC41571A44A4}"/>
          </ac:picMkLst>
        </pc:picChg>
      </pc:sldChg>
      <pc:sldChg chg="addSp delSp modSp add mod">
        <pc:chgData name="Tao Zhong" userId="d717eb3d-e567-470f-b6d9-f2e4cd6e0b29" providerId="ADAL" clId="{27173B34-088D-4037-B321-1C3ECC6942AF}" dt="2022-10-01T05:56:57.080" v="678"/>
        <pc:sldMkLst>
          <pc:docMk/>
          <pc:sldMk cId="3840242468" sldId="287"/>
        </pc:sldMkLst>
        <pc:spChg chg="mod">
          <ac:chgData name="Tao Zhong" userId="d717eb3d-e567-470f-b6d9-f2e4cd6e0b29" providerId="ADAL" clId="{27173B34-088D-4037-B321-1C3ECC6942AF}" dt="2022-10-01T05:50:07.017" v="670"/>
          <ac:spMkLst>
            <pc:docMk/>
            <pc:sldMk cId="3840242468" sldId="287"/>
            <ac:spMk id="2" creationId="{FF027311-4260-4B27-A735-886449291FAC}"/>
          </ac:spMkLst>
        </pc:spChg>
        <pc:spChg chg="del">
          <ac:chgData name="Tao Zhong" userId="d717eb3d-e567-470f-b6d9-f2e4cd6e0b29" providerId="ADAL" clId="{27173B34-088D-4037-B321-1C3ECC6942AF}" dt="2022-10-01T05:56:57.080" v="678"/>
          <ac:spMkLst>
            <pc:docMk/>
            <pc:sldMk cId="3840242468" sldId="287"/>
            <ac:spMk id="3" creationId="{16074E81-EF44-74AC-57A6-D5B231A39CF5}"/>
          </ac:spMkLst>
        </pc:spChg>
        <pc:spChg chg="add del">
          <ac:chgData name="Tao Zhong" userId="d717eb3d-e567-470f-b6d9-f2e4cd6e0b29" providerId="ADAL" clId="{27173B34-088D-4037-B321-1C3ECC6942AF}" dt="2022-09-30T14:34:41.458" v="622"/>
          <ac:spMkLst>
            <pc:docMk/>
            <pc:sldMk cId="3840242468" sldId="287"/>
            <ac:spMk id="3" creationId="{F01E1971-2CC0-B715-B48C-34AD048919E7}"/>
          </ac:spMkLst>
        </pc:spChg>
        <pc:spChg chg="mod">
          <ac:chgData name="Tao Zhong" userId="d717eb3d-e567-470f-b6d9-f2e4cd6e0b29" providerId="ADAL" clId="{27173B34-088D-4037-B321-1C3ECC6942AF}" dt="2022-10-01T05:50:07.682" v="672" actId="27636"/>
          <ac:spMkLst>
            <pc:docMk/>
            <pc:sldMk cId="3840242468" sldId="287"/>
            <ac:spMk id="4" creationId="{8E4C7978-3A8D-C75B-72FD-A4A95C2DA2F6}"/>
          </ac:spMkLst>
        </pc:spChg>
      </pc:sldChg>
      <pc:sldChg chg="addSp delSp modSp add mod">
        <pc:chgData name="Tao Zhong" userId="d717eb3d-e567-470f-b6d9-f2e4cd6e0b29" providerId="ADAL" clId="{27173B34-088D-4037-B321-1C3ECC6942AF}" dt="2022-10-01T05:56:57.080" v="678"/>
        <pc:sldMkLst>
          <pc:docMk/>
          <pc:sldMk cId="1702599398" sldId="288"/>
        </pc:sldMkLst>
        <pc:spChg chg="mod">
          <ac:chgData name="Tao Zhong" userId="d717eb3d-e567-470f-b6d9-f2e4cd6e0b29" providerId="ADAL" clId="{27173B34-088D-4037-B321-1C3ECC6942AF}" dt="2022-10-01T05:50:07.017" v="670"/>
          <ac:spMkLst>
            <pc:docMk/>
            <pc:sldMk cId="1702599398" sldId="288"/>
            <ac:spMk id="2" creationId="{FF027311-4260-4B27-A735-886449291FAC}"/>
          </ac:spMkLst>
        </pc:spChg>
        <pc:spChg chg="add del">
          <ac:chgData name="Tao Zhong" userId="d717eb3d-e567-470f-b6d9-f2e4cd6e0b29" providerId="ADAL" clId="{27173B34-088D-4037-B321-1C3ECC6942AF}" dt="2022-09-30T14:35:16.972" v="632"/>
          <ac:spMkLst>
            <pc:docMk/>
            <pc:sldMk cId="1702599398" sldId="288"/>
            <ac:spMk id="3" creationId="{2A469A46-C732-6C66-B829-121DD1303C04}"/>
          </ac:spMkLst>
        </pc:spChg>
        <pc:spChg chg="del">
          <ac:chgData name="Tao Zhong" userId="d717eb3d-e567-470f-b6d9-f2e4cd6e0b29" providerId="ADAL" clId="{27173B34-088D-4037-B321-1C3ECC6942AF}" dt="2022-10-01T05:56:57.080" v="678"/>
          <ac:spMkLst>
            <pc:docMk/>
            <pc:sldMk cId="1702599398" sldId="288"/>
            <ac:spMk id="3" creationId="{D5D678D0-5C95-31C7-5792-6429F7A57C78}"/>
          </ac:spMkLst>
        </pc:spChg>
        <pc:spChg chg="mod">
          <ac:chgData name="Tao Zhong" userId="d717eb3d-e567-470f-b6d9-f2e4cd6e0b29" providerId="ADAL" clId="{27173B34-088D-4037-B321-1C3ECC6942AF}" dt="2022-10-01T05:50:07.017" v="670"/>
          <ac:spMkLst>
            <pc:docMk/>
            <pc:sldMk cId="1702599398" sldId="288"/>
            <ac:spMk id="4" creationId="{8E4C7978-3A8D-C75B-72FD-A4A95C2DA2F6}"/>
          </ac:spMkLst>
        </pc:spChg>
      </pc:sldChg>
      <pc:sldChg chg="addSp delSp modSp add mod">
        <pc:chgData name="Tao Zhong" userId="d717eb3d-e567-470f-b6d9-f2e4cd6e0b29" providerId="ADAL" clId="{27173B34-088D-4037-B321-1C3ECC6942AF}" dt="2022-10-01T05:56:57.080" v="678"/>
        <pc:sldMkLst>
          <pc:docMk/>
          <pc:sldMk cId="847633654" sldId="289"/>
        </pc:sldMkLst>
        <pc:spChg chg="mod">
          <ac:chgData name="Tao Zhong" userId="d717eb3d-e567-470f-b6d9-f2e4cd6e0b29" providerId="ADAL" clId="{27173B34-088D-4037-B321-1C3ECC6942AF}" dt="2022-10-01T05:50:07.017" v="670"/>
          <ac:spMkLst>
            <pc:docMk/>
            <pc:sldMk cId="847633654" sldId="289"/>
            <ac:spMk id="2" creationId="{FF027311-4260-4B27-A735-886449291FAC}"/>
          </ac:spMkLst>
        </pc:spChg>
        <pc:spChg chg="add del">
          <ac:chgData name="Tao Zhong" userId="d717eb3d-e567-470f-b6d9-f2e4cd6e0b29" providerId="ADAL" clId="{27173B34-088D-4037-B321-1C3ECC6942AF}" dt="2022-09-30T14:36:49.233" v="656"/>
          <ac:spMkLst>
            <pc:docMk/>
            <pc:sldMk cId="847633654" sldId="289"/>
            <ac:spMk id="3" creationId="{55A6BC84-109B-D7A3-8D85-4203905777AE}"/>
          </ac:spMkLst>
        </pc:spChg>
        <pc:spChg chg="del">
          <ac:chgData name="Tao Zhong" userId="d717eb3d-e567-470f-b6d9-f2e4cd6e0b29" providerId="ADAL" clId="{27173B34-088D-4037-B321-1C3ECC6942AF}" dt="2022-10-01T05:56:57.080" v="678"/>
          <ac:spMkLst>
            <pc:docMk/>
            <pc:sldMk cId="847633654" sldId="289"/>
            <ac:spMk id="3" creationId="{D18320C5-790C-D4F0-DD16-7DABFA911C6F}"/>
          </ac:spMkLst>
        </pc:spChg>
        <pc:spChg chg="mod">
          <ac:chgData name="Tao Zhong" userId="d717eb3d-e567-470f-b6d9-f2e4cd6e0b29" providerId="ADAL" clId="{27173B34-088D-4037-B321-1C3ECC6942AF}" dt="2022-10-01T05:50:07.017" v="670"/>
          <ac:spMkLst>
            <pc:docMk/>
            <pc:sldMk cId="847633654" sldId="289"/>
            <ac:spMk id="4" creationId="{8E4C7978-3A8D-C75B-72FD-A4A95C2DA2F6}"/>
          </ac:spMkLst>
        </pc:spChg>
      </pc:sldChg>
      <pc:sldMasterChg chg="addSp delSp modSp">
        <pc:chgData name="Tao Zhong" userId="d717eb3d-e567-470f-b6d9-f2e4cd6e0b29" providerId="ADAL" clId="{27173B34-088D-4037-B321-1C3ECC6942AF}" dt="2022-10-01T05:55:44.229" v="677" actId="1076"/>
        <pc:sldMasterMkLst>
          <pc:docMk/>
          <pc:sldMasterMk cId="3785853680" sldId="2147483676"/>
        </pc:sldMasterMkLst>
        <pc:picChg chg="add mod">
          <ac:chgData name="Tao Zhong" userId="d717eb3d-e567-470f-b6d9-f2e4cd6e0b29" providerId="ADAL" clId="{27173B34-088D-4037-B321-1C3ECC6942AF}" dt="2022-10-01T05:55:44.229" v="677" actId="1076"/>
          <ac:picMkLst>
            <pc:docMk/>
            <pc:sldMasterMk cId="3785853680" sldId="2147483676"/>
            <ac:picMk id="7" creationId="{A78BBD2B-3114-7795-1138-AECE2F2200C1}"/>
          </ac:picMkLst>
        </pc:picChg>
        <pc:picChg chg="add del">
          <ac:chgData name="Tao Zhong" userId="d717eb3d-e567-470f-b6d9-f2e4cd6e0b29" providerId="ADAL" clId="{27173B34-088D-4037-B321-1C3ECC6942AF}" dt="2022-10-01T05:54:30.902" v="673" actId="478"/>
          <ac:picMkLst>
            <pc:docMk/>
            <pc:sldMasterMk cId="3785853680" sldId="2147483676"/>
            <ac:picMk id="8" creationId="{DCBCED1A-588E-D300-504F-65645BF2F9D3}"/>
          </ac:picMkLst>
        </pc:picChg>
      </pc:sldMasterChg>
    </pc:docChg>
  </pc:docChgLst>
  <pc:docChgLst>
    <pc:chgData name="Tao Zhong" userId="d717eb3d-e567-470f-b6d9-f2e4cd6e0b29" providerId="ADAL" clId="{A5ABE3B7-480D-439F-A74D-6D0B02BF6BC9}"/>
    <pc:docChg chg="undo redo custSel delSld modSld modSection">
      <pc:chgData name="Tao Zhong" userId="d717eb3d-e567-470f-b6d9-f2e4cd6e0b29" providerId="ADAL" clId="{A5ABE3B7-480D-439F-A74D-6D0B02BF6BC9}" dt="2022-10-05T04:48:51.698" v="299" actId="47"/>
      <pc:docMkLst>
        <pc:docMk/>
      </pc:docMkLst>
      <pc:sldChg chg="addSp delSp modSp mod">
        <pc:chgData name="Tao Zhong" userId="d717eb3d-e567-470f-b6d9-f2e4cd6e0b29" providerId="ADAL" clId="{A5ABE3B7-480D-439F-A74D-6D0B02BF6BC9}" dt="2022-10-05T04:24:57.653" v="76" actId="478"/>
        <pc:sldMkLst>
          <pc:docMk/>
          <pc:sldMk cId="1176170547" sldId="258"/>
        </pc:sldMkLst>
        <pc:spChg chg="mod">
          <ac:chgData name="Tao Zhong" userId="d717eb3d-e567-470f-b6d9-f2e4cd6e0b29" providerId="ADAL" clId="{A5ABE3B7-480D-439F-A74D-6D0B02BF6BC9}" dt="2022-10-05T04:23:48.967" v="58"/>
          <ac:spMkLst>
            <pc:docMk/>
            <pc:sldMk cId="1176170547" sldId="258"/>
            <ac:spMk id="2" creationId="{FF027311-4260-4B27-A735-886449291FAC}"/>
          </ac:spMkLst>
        </pc:spChg>
        <pc:spChg chg="add del mod">
          <ac:chgData name="Tao Zhong" userId="d717eb3d-e567-470f-b6d9-f2e4cd6e0b29" providerId="ADAL" clId="{A5ABE3B7-480D-439F-A74D-6D0B02BF6BC9}" dt="2022-10-05T04:24:48.895" v="74" actId="20577"/>
          <ac:spMkLst>
            <pc:docMk/>
            <pc:sldMk cId="1176170547" sldId="258"/>
            <ac:spMk id="3" creationId="{CA00EDBE-AD80-4844-BA48-EF7757B26503}"/>
          </ac:spMkLst>
        </pc:spChg>
        <pc:spChg chg="del">
          <ac:chgData name="Tao Zhong" userId="d717eb3d-e567-470f-b6d9-f2e4cd6e0b29" providerId="ADAL" clId="{A5ABE3B7-480D-439F-A74D-6D0B02BF6BC9}" dt="2022-10-05T04:24:01.204" v="61" actId="478"/>
          <ac:spMkLst>
            <pc:docMk/>
            <pc:sldMk cId="1176170547" sldId="258"/>
            <ac:spMk id="5" creationId="{A59C871F-A7A0-6236-E584-24E748779D3D}"/>
          </ac:spMkLst>
        </pc:spChg>
        <pc:spChg chg="add del">
          <ac:chgData name="Tao Zhong" userId="d717eb3d-e567-470f-b6d9-f2e4cd6e0b29" providerId="ADAL" clId="{A5ABE3B7-480D-439F-A74D-6D0B02BF6BC9}" dt="2022-10-05T04:23:48.954" v="56"/>
          <ac:spMkLst>
            <pc:docMk/>
            <pc:sldMk cId="1176170547" sldId="258"/>
            <ac:spMk id="6" creationId="{14C03095-FE56-6C3D-4531-25F9092F6EC8}"/>
          </ac:spMkLst>
        </pc:spChg>
        <pc:spChg chg="add del mod">
          <ac:chgData name="Tao Zhong" userId="d717eb3d-e567-470f-b6d9-f2e4cd6e0b29" providerId="ADAL" clId="{A5ABE3B7-480D-439F-A74D-6D0B02BF6BC9}" dt="2022-10-05T04:24:12.183" v="63"/>
          <ac:spMkLst>
            <pc:docMk/>
            <pc:sldMk cId="1176170547" sldId="258"/>
            <ac:spMk id="8" creationId="{0F0AC71D-EB64-A978-F659-2EA799516B63}"/>
          </ac:spMkLst>
        </pc:spChg>
        <pc:spChg chg="add del mod">
          <ac:chgData name="Tao Zhong" userId="d717eb3d-e567-470f-b6d9-f2e4cd6e0b29" providerId="ADAL" clId="{A5ABE3B7-480D-439F-A74D-6D0B02BF6BC9}" dt="2022-10-05T04:24:57.653" v="76" actId="478"/>
          <ac:spMkLst>
            <pc:docMk/>
            <pc:sldMk cId="1176170547" sldId="258"/>
            <ac:spMk id="9" creationId="{6CBA94D2-E662-09EF-45CA-5643209B28D4}"/>
          </ac:spMkLst>
        </pc:spChg>
        <pc:picChg chg="del">
          <ac:chgData name="Tao Zhong" userId="d717eb3d-e567-470f-b6d9-f2e4cd6e0b29" providerId="ADAL" clId="{A5ABE3B7-480D-439F-A74D-6D0B02BF6BC9}" dt="2022-10-05T04:23:54.173" v="59" actId="478"/>
          <ac:picMkLst>
            <pc:docMk/>
            <pc:sldMk cId="1176170547" sldId="258"/>
            <ac:picMk id="7" creationId="{0CAE12AA-1716-A9EE-2BF1-A81C428F48CA}"/>
          </ac:picMkLst>
        </pc:picChg>
      </pc:sldChg>
      <pc:sldChg chg="addSp delSp modSp mod delAnim">
        <pc:chgData name="Tao Zhong" userId="d717eb3d-e567-470f-b6d9-f2e4cd6e0b29" providerId="ADAL" clId="{A5ABE3B7-480D-439F-A74D-6D0B02BF6BC9}" dt="2022-10-05T04:25:54.803" v="98" actId="14100"/>
        <pc:sldMkLst>
          <pc:docMk/>
          <pc:sldMk cId="1779644347" sldId="263"/>
        </pc:sldMkLst>
        <pc:spChg chg="mod">
          <ac:chgData name="Tao Zhong" userId="d717eb3d-e567-470f-b6d9-f2e4cd6e0b29" providerId="ADAL" clId="{A5ABE3B7-480D-439F-A74D-6D0B02BF6BC9}" dt="2022-10-05T04:25:37.429" v="93"/>
          <ac:spMkLst>
            <pc:docMk/>
            <pc:sldMk cId="1779644347" sldId="263"/>
            <ac:spMk id="2" creationId="{FF027311-4260-4B27-A735-886449291FAC}"/>
          </ac:spMkLst>
        </pc:spChg>
        <pc:spChg chg="add del">
          <ac:chgData name="Tao Zhong" userId="d717eb3d-e567-470f-b6d9-f2e4cd6e0b29" providerId="ADAL" clId="{A5ABE3B7-480D-439F-A74D-6D0B02BF6BC9}" dt="2022-10-05T04:25:37.411" v="91"/>
          <ac:spMkLst>
            <pc:docMk/>
            <pc:sldMk cId="1779644347" sldId="263"/>
            <ac:spMk id="4" creationId="{5F032F6C-CA42-4C4A-759C-9B4C3110ED8A}"/>
          </ac:spMkLst>
        </pc:spChg>
        <pc:picChg chg="add mod">
          <ac:chgData name="Tao Zhong" userId="d717eb3d-e567-470f-b6d9-f2e4cd6e0b29" providerId="ADAL" clId="{A5ABE3B7-480D-439F-A74D-6D0B02BF6BC9}" dt="2022-10-05T04:25:54.803" v="98" actId="14100"/>
          <ac:picMkLst>
            <pc:docMk/>
            <pc:sldMk cId="1779644347" sldId="263"/>
            <ac:picMk id="6" creationId="{89207DCC-7E6D-3D8C-6BFF-2D450E9A8714}"/>
          </ac:picMkLst>
        </pc:picChg>
        <pc:picChg chg="del">
          <ac:chgData name="Tao Zhong" userId="d717eb3d-e567-470f-b6d9-f2e4cd6e0b29" providerId="ADAL" clId="{A5ABE3B7-480D-439F-A74D-6D0B02BF6BC9}" dt="2022-10-05T04:25:33.590" v="89" actId="478"/>
          <ac:picMkLst>
            <pc:docMk/>
            <pc:sldMk cId="1779644347" sldId="263"/>
            <ac:picMk id="9" creationId="{7389BB68-7A68-2787-787E-93771C96B8A7}"/>
          </ac:picMkLst>
        </pc:picChg>
      </pc:sldChg>
      <pc:sldChg chg="addSp delSp modSp mod modAnim">
        <pc:chgData name="Tao Zhong" userId="d717eb3d-e567-470f-b6d9-f2e4cd6e0b29" providerId="ADAL" clId="{A5ABE3B7-480D-439F-A74D-6D0B02BF6BC9}" dt="2022-10-05T04:27:15.053" v="118"/>
        <pc:sldMkLst>
          <pc:docMk/>
          <pc:sldMk cId="555463623" sldId="264"/>
        </pc:sldMkLst>
        <pc:spChg chg="mod">
          <ac:chgData name="Tao Zhong" userId="d717eb3d-e567-470f-b6d9-f2e4cd6e0b29" providerId="ADAL" clId="{A5ABE3B7-480D-439F-A74D-6D0B02BF6BC9}" dt="2022-10-05T04:26:03.022" v="102"/>
          <ac:spMkLst>
            <pc:docMk/>
            <pc:sldMk cId="555463623" sldId="264"/>
            <ac:spMk id="2" creationId="{FF027311-4260-4B27-A735-886449291FAC}"/>
          </ac:spMkLst>
        </pc:spChg>
        <pc:spChg chg="mod">
          <ac:chgData name="Tao Zhong" userId="d717eb3d-e567-470f-b6d9-f2e4cd6e0b29" providerId="ADAL" clId="{A5ABE3B7-480D-439F-A74D-6D0B02BF6BC9}" dt="2022-10-05T04:26:15.960" v="105"/>
          <ac:spMkLst>
            <pc:docMk/>
            <pc:sldMk cId="555463623" sldId="264"/>
            <ac:spMk id="4" creationId="{9F50BD0E-B831-501E-6D9F-32F563C057E1}"/>
          </ac:spMkLst>
        </pc:spChg>
        <pc:spChg chg="add del">
          <ac:chgData name="Tao Zhong" userId="d717eb3d-e567-470f-b6d9-f2e4cd6e0b29" providerId="ADAL" clId="{A5ABE3B7-480D-439F-A74D-6D0B02BF6BC9}" dt="2022-10-05T04:26:03.012" v="100"/>
          <ac:spMkLst>
            <pc:docMk/>
            <pc:sldMk cId="555463623" sldId="264"/>
            <ac:spMk id="5" creationId="{0FB34D4A-1F33-550D-1742-1B326410F393}"/>
          </ac:spMkLst>
        </pc:spChg>
        <pc:picChg chg="add mod">
          <ac:chgData name="Tao Zhong" userId="d717eb3d-e567-470f-b6d9-f2e4cd6e0b29" providerId="ADAL" clId="{A5ABE3B7-480D-439F-A74D-6D0B02BF6BC9}" dt="2022-10-05T04:26:26.533" v="111" actId="1076"/>
          <ac:picMkLst>
            <pc:docMk/>
            <pc:sldMk cId="555463623" sldId="264"/>
            <ac:picMk id="7" creationId="{A464722A-F2F8-3783-67E9-56E1F144FFDE}"/>
          </ac:picMkLst>
        </pc:picChg>
        <pc:picChg chg="add mod">
          <ac:chgData name="Tao Zhong" userId="d717eb3d-e567-470f-b6d9-f2e4cd6e0b29" providerId="ADAL" clId="{A5ABE3B7-480D-439F-A74D-6D0B02BF6BC9}" dt="2022-10-05T04:26:39.351" v="113" actId="1076"/>
          <ac:picMkLst>
            <pc:docMk/>
            <pc:sldMk cId="555463623" sldId="264"/>
            <ac:picMk id="9" creationId="{64061002-B10A-B1E4-401A-EA59537F0AE3}"/>
          </ac:picMkLst>
        </pc:picChg>
        <pc:picChg chg="add">
          <ac:chgData name="Tao Zhong" userId="d717eb3d-e567-470f-b6d9-f2e4cd6e0b29" providerId="ADAL" clId="{A5ABE3B7-480D-439F-A74D-6D0B02BF6BC9}" dt="2022-10-05T04:26:52.033" v="115" actId="22"/>
          <ac:picMkLst>
            <pc:docMk/>
            <pc:sldMk cId="555463623" sldId="264"/>
            <ac:picMk id="11" creationId="{9A2CCBDF-D828-BD33-5011-C9812F767F3F}"/>
          </ac:picMkLst>
        </pc:picChg>
        <pc:picChg chg="add">
          <ac:chgData name="Tao Zhong" userId="d717eb3d-e567-470f-b6d9-f2e4cd6e0b29" providerId="ADAL" clId="{A5ABE3B7-480D-439F-A74D-6D0B02BF6BC9}" dt="2022-10-05T04:27:12.942" v="117" actId="22"/>
          <ac:picMkLst>
            <pc:docMk/>
            <pc:sldMk cId="555463623" sldId="264"/>
            <ac:picMk id="13" creationId="{CECA4528-B2DB-0326-0FA8-645AB622FAAB}"/>
          </ac:picMkLst>
        </pc:picChg>
      </pc:sldChg>
      <pc:sldChg chg="addSp delSp modSp mod delAnim modAnim">
        <pc:chgData name="Tao Zhong" userId="d717eb3d-e567-470f-b6d9-f2e4cd6e0b29" providerId="ADAL" clId="{A5ABE3B7-480D-439F-A74D-6D0B02BF6BC9}" dt="2022-10-05T04:27:55.777" v="138"/>
        <pc:sldMkLst>
          <pc:docMk/>
          <pc:sldMk cId="4250188073" sldId="266"/>
        </pc:sldMkLst>
        <pc:spChg chg="mod">
          <ac:chgData name="Tao Zhong" userId="d717eb3d-e567-470f-b6d9-f2e4cd6e0b29" providerId="ADAL" clId="{A5ABE3B7-480D-439F-A74D-6D0B02BF6BC9}" dt="2022-10-05T04:27:35.051" v="129" actId="404"/>
          <ac:spMkLst>
            <pc:docMk/>
            <pc:sldMk cId="4250188073" sldId="266"/>
            <ac:spMk id="2" creationId="{FF027311-4260-4B27-A735-886449291FAC}"/>
          </ac:spMkLst>
        </pc:spChg>
        <pc:spChg chg="add del mod">
          <ac:chgData name="Tao Zhong" userId="d717eb3d-e567-470f-b6d9-f2e4cd6e0b29" providerId="ADAL" clId="{A5ABE3B7-480D-439F-A74D-6D0B02BF6BC9}" dt="2022-10-05T04:27:44.043" v="130"/>
          <ac:spMkLst>
            <pc:docMk/>
            <pc:sldMk cId="4250188073" sldId="266"/>
            <ac:spMk id="5" creationId="{D81901A6-95B8-E023-D8B7-8C97AABFB6EF}"/>
          </ac:spMkLst>
        </pc:spChg>
        <pc:spChg chg="add del">
          <ac:chgData name="Tao Zhong" userId="d717eb3d-e567-470f-b6d9-f2e4cd6e0b29" providerId="ADAL" clId="{A5ABE3B7-480D-439F-A74D-6D0B02BF6BC9}" dt="2022-10-05T04:27:25.072" v="121"/>
          <ac:spMkLst>
            <pc:docMk/>
            <pc:sldMk cId="4250188073" sldId="266"/>
            <ac:spMk id="6" creationId="{2567BB54-1F90-8FF5-F58F-CB1E11983B65}"/>
          </ac:spMkLst>
        </pc:spChg>
        <pc:picChg chg="del">
          <ac:chgData name="Tao Zhong" userId="d717eb3d-e567-470f-b6d9-f2e4cd6e0b29" providerId="ADAL" clId="{A5ABE3B7-480D-439F-A74D-6D0B02BF6BC9}" dt="2022-10-05T04:27:21.145" v="119" actId="478"/>
          <ac:picMkLst>
            <pc:docMk/>
            <pc:sldMk cId="4250188073" sldId="266"/>
            <ac:picMk id="8" creationId="{BF1562A2-C23F-133B-4C53-182F1ACA1C27}"/>
          </ac:picMkLst>
        </pc:picChg>
        <pc:picChg chg="add mod">
          <ac:chgData name="Tao Zhong" userId="d717eb3d-e567-470f-b6d9-f2e4cd6e0b29" providerId="ADAL" clId="{A5ABE3B7-480D-439F-A74D-6D0B02BF6BC9}" dt="2022-10-05T04:27:52.872" v="137" actId="1076"/>
          <ac:picMkLst>
            <pc:docMk/>
            <pc:sldMk cId="4250188073" sldId="266"/>
            <ac:picMk id="9" creationId="{6B304CB5-5226-89E4-7F1A-25DB5CC9A427}"/>
          </ac:picMkLst>
        </pc:picChg>
      </pc:sldChg>
      <pc:sldChg chg="addSp delSp modSp mod modNotesTx">
        <pc:chgData name="Tao Zhong" userId="d717eb3d-e567-470f-b6d9-f2e4cd6e0b29" providerId="ADAL" clId="{A5ABE3B7-480D-439F-A74D-6D0B02BF6BC9}" dt="2022-10-05T04:22:24.605" v="33" actId="478"/>
        <pc:sldMkLst>
          <pc:docMk/>
          <pc:sldMk cId="2233925527" sldId="272"/>
        </pc:sldMkLst>
        <pc:spChg chg="mod">
          <ac:chgData name="Tao Zhong" userId="d717eb3d-e567-470f-b6d9-f2e4cd6e0b29" providerId="ADAL" clId="{A5ABE3B7-480D-439F-A74D-6D0B02BF6BC9}" dt="2022-10-05T04:22:08.958" v="24"/>
          <ac:spMkLst>
            <pc:docMk/>
            <pc:sldMk cId="2233925527" sldId="272"/>
            <ac:spMk id="2" creationId="{FF027311-4260-4B27-A735-886449291FAC}"/>
          </ac:spMkLst>
        </pc:spChg>
        <pc:spChg chg="mod">
          <ac:chgData name="Tao Zhong" userId="d717eb3d-e567-470f-b6d9-f2e4cd6e0b29" providerId="ADAL" clId="{A5ABE3B7-480D-439F-A74D-6D0B02BF6BC9}" dt="2022-10-05T04:22:21.206" v="32"/>
          <ac:spMkLst>
            <pc:docMk/>
            <pc:sldMk cId="2233925527" sldId="272"/>
            <ac:spMk id="3" creationId="{CA00EDBE-AD80-4844-BA48-EF7757B26503}"/>
          </ac:spMkLst>
        </pc:spChg>
        <pc:spChg chg="add del">
          <ac:chgData name="Tao Zhong" userId="d717eb3d-e567-470f-b6d9-f2e4cd6e0b29" providerId="ADAL" clId="{A5ABE3B7-480D-439F-A74D-6D0B02BF6BC9}" dt="2022-10-05T04:22:08.944" v="22"/>
          <ac:spMkLst>
            <pc:docMk/>
            <pc:sldMk cId="2233925527" sldId="272"/>
            <ac:spMk id="5" creationId="{63ED4B00-0B17-FCC9-5A6F-B79A187AF574}"/>
          </ac:spMkLst>
        </pc:spChg>
        <pc:spChg chg="add del">
          <ac:chgData name="Tao Zhong" userId="d717eb3d-e567-470f-b6d9-f2e4cd6e0b29" providerId="ADAL" clId="{A5ABE3B7-480D-439F-A74D-6D0B02BF6BC9}" dt="2022-10-05T04:22:15.552" v="26"/>
          <ac:spMkLst>
            <pc:docMk/>
            <pc:sldMk cId="2233925527" sldId="272"/>
            <ac:spMk id="6" creationId="{9751F89A-6D18-379F-EC2D-122C8D2CB1BE}"/>
          </ac:spMkLst>
        </pc:spChg>
        <pc:spChg chg="del">
          <ac:chgData name="Tao Zhong" userId="d717eb3d-e567-470f-b6d9-f2e4cd6e0b29" providerId="ADAL" clId="{A5ABE3B7-480D-439F-A74D-6D0B02BF6BC9}" dt="2022-10-05T04:22:24.605" v="33" actId="478"/>
          <ac:spMkLst>
            <pc:docMk/>
            <pc:sldMk cId="2233925527" sldId="272"/>
            <ac:spMk id="13" creationId="{A621AF96-C4D4-0DD4-1460-78B8EECD9EE1}"/>
          </ac:spMkLst>
        </pc:spChg>
      </pc:sldChg>
      <pc:sldChg chg="addSp delSp modSp mod delAnim">
        <pc:chgData name="Tao Zhong" userId="d717eb3d-e567-470f-b6d9-f2e4cd6e0b29" providerId="ADAL" clId="{A5ABE3B7-480D-439F-A74D-6D0B02BF6BC9}" dt="2022-10-05T04:31:27.172" v="170" actId="1076"/>
        <pc:sldMkLst>
          <pc:docMk/>
          <pc:sldMk cId="927304760" sldId="273"/>
        </pc:sldMkLst>
        <pc:spChg chg="mod">
          <ac:chgData name="Tao Zhong" userId="d717eb3d-e567-470f-b6d9-f2e4cd6e0b29" providerId="ADAL" clId="{A5ABE3B7-480D-439F-A74D-6D0B02BF6BC9}" dt="2022-10-05T04:30:25.127" v="164" actId="404"/>
          <ac:spMkLst>
            <pc:docMk/>
            <pc:sldMk cId="927304760" sldId="273"/>
            <ac:spMk id="2" creationId="{FF027311-4260-4B27-A735-886449291FAC}"/>
          </ac:spMkLst>
        </pc:spChg>
        <pc:spChg chg="add del">
          <ac:chgData name="Tao Zhong" userId="d717eb3d-e567-470f-b6d9-f2e4cd6e0b29" providerId="ADAL" clId="{A5ABE3B7-480D-439F-A74D-6D0B02BF6BC9}" dt="2022-10-05T04:30:22.690" v="160"/>
          <ac:spMkLst>
            <pc:docMk/>
            <pc:sldMk cId="927304760" sldId="273"/>
            <ac:spMk id="4" creationId="{81A0BAA1-109D-F24D-E832-F2A25EA99B11}"/>
          </ac:spMkLst>
        </pc:spChg>
        <pc:spChg chg="del">
          <ac:chgData name="Tao Zhong" userId="d717eb3d-e567-470f-b6d9-f2e4cd6e0b29" providerId="ADAL" clId="{A5ABE3B7-480D-439F-A74D-6D0B02BF6BC9}" dt="2022-10-05T04:31:21.298" v="165"/>
          <ac:spMkLst>
            <pc:docMk/>
            <pc:sldMk cId="927304760" sldId="273"/>
            <ac:spMk id="8" creationId="{802E6B7D-588C-3A47-08BE-322880627380}"/>
          </ac:spMkLst>
        </pc:spChg>
        <pc:picChg chg="del">
          <ac:chgData name="Tao Zhong" userId="d717eb3d-e567-470f-b6d9-f2e4cd6e0b29" providerId="ADAL" clId="{A5ABE3B7-480D-439F-A74D-6D0B02BF6BC9}" dt="2022-10-05T04:30:18.976" v="158" actId="478"/>
          <ac:picMkLst>
            <pc:docMk/>
            <pc:sldMk cId="927304760" sldId="273"/>
            <ac:picMk id="6" creationId="{0FCD6CD8-F21E-3DD3-0498-A70F74EFBCDC}"/>
          </ac:picMkLst>
        </pc:picChg>
        <pc:picChg chg="add mod">
          <ac:chgData name="Tao Zhong" userId="d717eb3d-e567-470f-b6d9-f2e4cd6e0b29" providerId="ADAL" clId="{A5ABE3B7-480D-439F-A74D-6D0B02BF6BC9}" dt="2022-10-05T04:31:27.172" v="170" actId="1076"/>
          <ac:picMkLst>
            <pc:docMk/>
            <pc:sldMk cId="927304760" sldId="273"/>
            <ac:picMk id="7" creationId="{1A54552F-0F86-69E4-6864-89A7F979618D}"/>
          </ac:picMkLst>
        </pc:picChg>
      </pc:sldChg>
      <pc:sldChg chg="addSp delSp modSp mod modNotesTx">
        <pc:chgData name="Tao Zhong" userId="d717eb3d-e567-470f-b6d9-f2e4cd6e0b29" providerId="ADAL" clId="{A5ABE3B7-480D-439F-A74D-6D0B02BF6BC9}" dt="2022-10-05T04:23:34.374" v="54" actId="20577"/>
        <pc:sldMkLst>
          <pc:docMk/>
          <pc:sldMk cId="198983301" sldId="275"/>
        </pc:sldMkLst>
        <pc:spChg chg="mod">
          <ac:chgData name="Tao Zhong" userId="d717eb3d-e567-470f-b6d9-f2e4cd6e0b29" providerId="ADAL" clId="{A5ABE3B7-480D-439F-A74D-6D0B02BF6BC9}" dt="2022-10-05T04:22:33.649" v="37"/>
          <ac:spMkLst>
            <pc:docMk/>
            <pc:sldMk cId="198983301" sldId="275"/>
            <ac:spMk id="2" creationId="{FF027311-4260-4B27-A735-886449291FAC}"/>
          </ac:spMkLst>
        </pc:spChg>
        <pc:spChg chg="mod">
          <ac:chgData name="Tao Zhong" userId="d717eb3d-e567-470f-b6d9-f2e4cd6e0b29" providerId="ADAL" clId="{A5ABE3B7-480D-439F-A74D-6D0B02BF6BC9}" dt="2022-10-05T04:23:34.374" v="54" actId="20577"/>
          <ac:spMkLst>
            <pc:docMk/>
            <pc:sldMk cId="198983301" sldId="275"/>
            <ac:spMk id="3" creationId="{CA00EDBE-AD80-4844-BA48-EF7757B26503}"/>
          </ac:spMkLst>
        </pc:spChg>
        <pc:spChg chg="add del">
          <ac:chgData name="Tao Zhong" userId="d717eb3d-e567-470f-b6d9-f2e4cd6e0b29" providerId="ADAL" clId="{A5ABE3B7-480D-439F-A74D-6D0B02BF6BC9}" dt="2022-10-05T04:22:33.632" v="35"/>
          <ac:spMkLst>
            <pc:docMk/>
            <pc:sldMk cId="198983301" sldId="275"/>
            <ac:spMk id="5" creationId="{1742372C-D98C-E075-D3C9-49388E2956AB}"/>
          </ac:spMkLst>
        </pc:spChg>
      </pc:sldChg>
      <pc:sldChg chg="addSp delSp modSp mod modAnim">
        <pc:chgData name="Tao Zhong" userId="d717eb3d-e567-470f-b6d9-f2e4cd6e0b29" providerId="ADAL" clId="{A5ABE3B7-480D-439F-A74D-6D0B02BF6BC9}" dt="2022-10-05T04:20:59.205" v="9"/>
        <pc:sldMkLst>
          <pc:docMk/>
          <pc:sldMk cId="2054538767" sldId="277"/>
        </pc:sldMkLst>
        <pc:spChg chg="add del">
          <ac:chgData name="Tao Zhong" userId="d717eb3d-e567-470f-b6d9-f2e4cd6e0b29" providerId="ADAL" clId="{A5ABE3B7-480D-439F-A74D-6D0B02BF6BC9}" dt="2022-10-05T04:20:30.206" v="1"/>
          <ac:spMkLst>
            <pc:docMk/>
            <pc:sldMk cId="2054538767" sldId="277"/>
            <ac:spMk id="4" creationId="{4E6F0D31-7927-9388-48D5-C0BCA5B216F5}"/>
          </ac:spMkLst>
        </pc:spChg>
        <pc:spChg chg="del mod">
          <ac:chgData name="Tao Zhong" userId="d717eb3d-e567-470f-b6d9-f2e4cd6e0b29" providerId="ADAL" clId="{A5ABE3B7-480D-439F-A74D-6D0B02BF6BC9}" dt="2022-10-05T04:20:45.031" v="6" actId="22"/>
          <ac:spMkLst>
            <pc:docMk/>
            <pc:sldMk cId="2054538767" sldId="277"/>
            <ac:spMk id="6" creationId="{4B5F5674-34A5-2ECA-4E60-D3CC1D3211F8}"/>
          </ac:spMkLst>
        </pc:spChg>
        <pc:picChg chg="add mod ord">
          <ac:chgData name="Tao Zhong" userId="d717eb3d-e567-470f-b6d9-f2e4cd6e0b29" providerId="ADAL" clId="{A5ABE3B7-480D-439F-A74D-6D0B02BF6BC9}" dt="2022-10-05T04:20:46.519" v="7" actId="1076"/>
          <ac:picMkLst>
            <pc:docMk/>
            <pc:sldMk cId="2054538767" sldId="277"/>
            <ac:picMk id="7" creationId="{E9063D6E-3CD8-6642-545A-2E6B6C461459}"/>
          </ac:picMkLst>
        </pc:picChg>
        <pc:picChg chg="add">
          <ac:chgData name="Tao Zhong" userId="d717eb3d-e567-470f-b6d9-f2e4cd6e0b29" providerId="ADAL" clId="{A5ABE3B7-480D-439F-A74D-6D0B02BF6BC9}" dt="2022-10-05T04:20:56.480" v="8" actId="22"/>
          <ac:picMkLst>
            <pc:docMk/>
            <pc:sldMk cId="2054538767" sldId="277"/>
            <ac:picMk id="9" creationId="{A61636E7-3FE2-E6B2-1D60-AD13D847D486}"/>
          </ac:picMkLst>
        </pc:picChg>
      </pc:sldChg>
      <pc:sldChg chg="addSp delSp modSp mod">
        <pc:chgData name="Tao Zhong" userId="d717eb3d-e567-470f-b6d9-f2e4cd6e0b29" providerId="ADAL" clId="{A5ABE3B7-480D-439F-A74D-6D0B02BF6BC9}" dt="2022-10-05T04:21:56.425" v="20" actId="1076"/>
        <pc:sldMkLst>
          <pc:docMk/>
          <pc:sldMk cId="2732549869" sldId="278"/>
        </pc:sldMkLst>
        <pc:spChg chg="mod">
          <ac:chgData name="Tao Zhong" userId="d717eb3d-e567-470f-b6d9-f2e4cd6e0b29" providerId="ADAL" clId="{A5ABE3B7-480D-439F-A74D-6D0B02BF6BC9}" dt="2022-10-05T04:21:08.147" v="13"/>
          <ac:spMkLst>
            <pc:docMk/>
            <pc:sldMk cId="2732549869" sldId="278"/>
            <ac:spMk id="2" creationId="{FF027311-4260-4B27-A735-886449291FAC}"/>
          </ac:spMkLst>
        </pc:spChg>
        <pc:spChg chg="add del">
          <ac:chgData name="Tao Zhong" userId="d717eb3d-e567-470f-b6d9-f2e4cd6e0b29" providerId="ADAL" clId="{A5ABE3B7-480D-439F-A74D-6D0B02BF6BC9}" dt="2022-10-05T04:21:08.134" v="11"/>
          <ac:spMkLst>
            <pc:docMk/>
            <pc:sldMk cId="2732549869" sldId="278"/>
            <ac:spMk id="4" creationId="{55AE7939-0775-3EE4-F127-C9E74380044C}"/>
          </ac:spMkLst>
        </pc:spChg>
        <pc:spChg chg="del mod">
          <ac:chgData name="Tao Zhong" userId="d717eb3d-e567-470f-b6d9-f2e4cd6e0b29" providerId="ADAL" clId="{A5ABE3B7-480D-439F-A74D-6D0B02BF6BC9}" dt="2022-10-05T04:21:51.834" v="15"/>
          <ac:spMkLst>
            <pc:docMk/>
            <pc:sldMk cId="2732549869" sldId="278"/>
            <ac:spMk id="6" creationId="{4B5F5674-34A5-2ECA-4E60-D3CC1D3211F8}"/>
          </ac:spMkLst>
        </pc:spChg>
        <pc:picChg chg="add mod">
          <ac:chgData name="Tao Zhong" userId="d717eb3d-e567-470f-b6d9-f2e4cd6e0b29" providerId="ADAL" clId="{A5ABE3B7-480D-439F-A74D-6D0B02BF6BC9}" dt="2022-10-05T04:21:56.425" v="20" actId="1076"/>
          <ac:picMkLst>
            <pc:docMk/>
            <pc:sldMk cId="2732549869" sldId="278"/>
            <ac:picMk id="7" creationId="{276A4EE0-E01B-C9C5-CCA9-C9B366A73613}"/>
          </ac:picMkLst>
        </pc:picChg>
      </pc:sldChg>
      <pc:sldChg chg="addSp delSp modSp mod">
        <pc:chgData name="Tao Zhong" userId="d717eb3d-e567-470f-b6d9-f2e4cd6e0b29" providerId="ADAL" clId="{A5ABE3B7-480D-439F-A74D-6D0B02BF6BC9}" dt="2022-10-05T04:25:24.864" v="88" actId="167"/>
        <pc:sldMkLst>
          <pc:docMk/>
          <pc:sldMk cId="1417180166" sldId="279"/>
        </pc:sldMkLst>
        <pc:spChg chg="mod">
          <ac:chgData name="Tao Zhong" userId="d717eb3d-e567-470f-b6d9-f2e4cd6e0b29" providerId="ADAL" clId="{A5ABE3B7-480D-439F-A74D-6D0B02BF6BC9}" dt="2022-10-05T04:25:03.370" v="80"/>
          <ac:spMkLst>
            <pc:docMk/>
            <pc:sldMk cId="1417180166" sldId="279"/>
            <ac:spMk id="2" creationId="{FF027311-4260-4B27-A735-886449291FAC}"/>
          </ac:spMkLst>
        </pc:spChg>
        <pc:spChg chg="add del">
          <ac:chgData name="Tao Zhong" userId="d717eb3d-e567-470f-b6d9-f2e4cd6e0b29" providerId="ADAL" clId="{A5ABE3B7-480D-439F-A74D-6D0B02BF6BC9}" dt="2022-10-05T04:25:03.360" v="78"/>
          <ac:spMkLst>
            <pc:docMk/>
            <pc:sldMk cId="1417180166" sldId="279"/>
            <ac:spMk id="4" creationId="{CECF395A-3934-9A10-2D0C-9B777CB660A4}"/>
          </ac:spMkLst>
        </pc:spChg>
        <pc:picChg chg="del">
          <ac:chgData name="Tao Zhong" userId="d717eb3d-e567-470f-b6d9-f2e4cd6e0b29" providerId="ADAL" clId="{A5ABE3B7-480D-439F-A74D-6D0B02BF6BC9}" dt="2022-10-05T04:25:04.825" v="81" actId="478"/>
          <ac:picMkLst>
            <pc:docMk/>
            <pc:sldMk cId="1417180166" sldId="279"/>
            <ac:picMk id="6" creationId="{D120C8C2-2177-02D0-9248-4B1951E7BAE6}"/>
          </ac:picMkLst>
        </pc:picChg>
        <pc:picChg chg="add mod ord">
          <ac:chgData name="Tao Zhong" userId="d717eb3d-e567-470f-b6d9-f2e4cd6e0b29" providerId="ADAL" clId="{A5ABE3B7-480D-439F-A74D-6D0B02BF6BC9}" dt="2022-10-05T04:25:24.864" v="88" actId="167"/>
          <ac:picMkLst>
            <pc:docMk/>
            <pc:sldMk cId="1417180166" sldId="279"/>
            <ac:picMk id="7" creationId="{B9A0D0C6-A969-538C-7532-C798F21A3C37}"/>
          </ac:picMkLst>
        </pc:picChg>
      </pc:sldChg>
      <pc:sldChg chg="addSp delSp modSp mod">
        <pc:chgData name="Tao Zhong" userId="d717eb3d-e567-470f-b6d9-f2e4cd6e0b29" providerId="ADAL" clId="{A5ABE3B7-480D-439F-A74D-6D0B02BF6BC9}" dt="2022-10-05T04:30:11.764" v="157" actId="1076"/>
        <pc:sldMkLst>
          <pc:docMk/>
          <pc:sldMk cId="2804727550" sldId="280"/>
        </pc:sldMkLst>
        <pc:spChg chg="mod">
          <ac:chgData name="Tao Zhong" userId="d717eb3d-e567-470f-b6d9-f2e4cd6e0b29" providerId="ADAL" clId="{A5ABE3B7-480D-439F-A74D-6D0B02BF6BC9}" dt="2022-10-05T04:28:13.504" v="148"/>
          <ac:spMkLst>
            <pc:docMk/>
            <pc:sldMk cId="2804727550" sldId="280"/>
            <ac:spMk id="2" creationId="{FF027311-4260-4B27-A735-886449291FAC}"/>
          </ac:spMkLst>
        </pc:spChg>
        <pc:spChg chg="add del">
          <ac:chgData name="Tao Zhong" userId="d717eb3d-e567-470f-b6d9-f2e4cd6e0b29" providerId="ADAL" clId="{A5ABE3B7-480D-439F-A74D-6D0B02BF6BC9}" dt="2022-10-05T04:28:13.504" v="146"/>
          <ac:spMkLst>
            <pc:docMk/>
            <pc:sldMk cId="2804727550" sldId="280"/>
            <ac:spMk id="4" creationId="{6595AAD9-636F-F549-6D13-C1860419BA41}"/>
          </ac:spMkLst>
        </pc:spChg>
        <pc:spChg chg="add del mod">
          <ac:chgData name="Tao Zhong" userId="d717eb3d-e567-470f-b6d9-f2e4cd6e0b29" providerId="ADAL" clId="{A5ABE3B7-480D-439F-A74D-6D0B02BF6BC9}" dt="2022-10-05T04:30:03.112" v="150"/>
          <ac:spMkLst>
            <pc:docMk/>
            <pc:sldMk cId="2804727550" sldId="280"/>
            <ac:spMk id="7" creationId="{4F0225F4-9C58-4A9E-934E-DFED6BDEE9A4}"/>
          </ac:spMkLst>
        </pc:spChg>
        <pc:picChg chg="del">
          <ac:chgData name="Tao Zhong" userId="d717eb3d-e567-470f-b6d9-f2e4cd6e0b29" providerId="ADAL" clId="{A5ABE3B7-480D-439F-A74D-6D0B02BF6BC9}" dt="2022-10-05T04:28:15.055" v="149" actId="478"/>
          <ac:picMkLst>
            <pc:docMk/>
            <pc:sldMk cId="2804727550" sldId="280"/>
            <ac:picMk id="6" creationId="{CAED1F11-866A-8065-3085-73697A5760FC}"/>
          </ac:picMkLst>
        </pc:picChg>
        <pc:picChg chg="add mod">
          <ac:chgData name="Tao Zhong" userId="d717eb3d-e567-470f-b6d9-f2e4cd6e0b29" providerId="ADAL" clId="{A5ABE3B7-480D-439F-A74D-6D0B02BF6BC9}" dt="2022-10-05T04:30:11.764" v="157" actId="1076"/>
          <ac:picMkLst>
            <pc:docMk/>
            <pc:sldMk cId="2804727550" sldId="280"/>
            <ac:picMk id="9" creationId="{44A1A95D-A427-5C96-96DF-0227D85BBA31}"/>
          </ac:picMkLst>
        </pc:picChg>
      </pc:sldChg>
      <pc:sldChg chg="addSp delSp modSp mod delAnim">
        <pc:chgData name="Tao Zhong" userId="d717eb3d-e567-470f-b6d9-f2e4cd6e0b29" providerId="ADAL" clId="{A5ABE3B7-480D-439F-A74D-6D0B02BF6BC9}" dt="2022-10-05T04:31:51.773" v="187" actId="20577"/>
        <pc:sldMkLst>
          <pc:docMk/>
          <pc:sldMk cId="858614093" sldId="281"/>
        </pc:sldMkLst>
        <pc:spChg chg="mod">
          <ac:chgData name="Tao Zhong" userId="d717eb3d-e567-470f-b6d9-f2e4cd6e0b29" providerId="ADAL" clId="{A5ABE3B7-480D-439F-A74D-6D0B02BF6BC9}" dt="2022-10-05T04:31:39.354" v="175"/>
          <ac:spMkLst>
            <pc:docMk/>
            <pc:sldMk cId="858614093" sldId="281"/>
            <ac:spMk id="2" creationId="{FF027311-4260-4B27-A735-886449291FAC}"/>
          </ac:spMkLst>
        </pc:spChg>
        <pc:spChg chg="add del mod">
          <ac:chgData name="Tao Zhong" userId="d717eb3d-e567-470f-b6d9-f2e4cd6e0b29" providerId="ADAL" clId="{A5ABE3B7-480D-439F-A74D-6D0B02BF6BC9}" dt="2022-10-05T04:31:51.773" v="187" actId="20577"/>
          <ac:spMkLst>
            <pc:docMk/>
            <pc:sldMk cId="858614093" sldId="281"/>
            <ac:spMk id="6" creationId="{27453051-3AB2-FFEF-6627-FBB57AAB49C5}"/>
          </ac:spMkLst>
        </pc:spChg>
        <pc:spChg chg="add del">
          <ac:chgData name="Tao Zhong" userId="d717eb3d-e567-470f-b6d9-f2e4cd6e0b29" providerId="ADAL" clId="{A5ABE3B7-480D-439F-A74D-6D0B02BF6BC9}" dt="2022-10-05T04:31:39.348" v="173"/>
          <ac:spMkLst>
            <pc:docMk/>
            <pc:sldMk cId="858614093" sldId="281"/>
            <ac:spMk id="7" creationId="{5BEB698F-1839-DD8F-F939-392B2A30D65B}"/>
          </ac:spMkLst>
        </pc:spChg>
        <pc:spChg chg="add del mod">
          <ac:chgData name="Tao Zhong" userId="d717eb3d-e567-470f-b6d9-f2e4cd6e0b29" providerId="ADAL" clId="{A5ABE3B7-480D-439F-A74D-6D0B02BF6BC9}" dt="2022-10-05T04:31:48.087" v="177"/>
          <ac:spMkLst>
            <pc:docMk/>
            <pc:sldMk cId="858614093" sldId="281"/>
            <ac:spMk id="8" creationId="{B7B05E74-4184-B157-7D8A-B9A909FD9360}"/>
          </ac:spMkLst>
        </pc:spChg>
        <pc:picChg chg="del">
          <ac:chgData name="Tao Zhong" userId="d717eb3d-e567-470f-b6d9-f2e4cd6e0b29" providerId="ADAL" clId="{A5ABE3B7-480D-439F-A74D-6D0B02BF6BC9}" dt="2022-10-05T04:31:35.872" v="171" actId="478"/>
          <ac:picMkLst>
            <pc:docMk/>
            <pc:sldMk cId="858614093" sldId="281"/>
            <ac:picMk id="4" creationId="{E4F353AC-097C-94A4-2364-0959352CDC4E}"/>
          </ac:picMkLst>
        </pc:picChg>
      </pc:sldChg>
      <pc:sldChg chg="addSp delSp modSp mod modAnim">
        <pc:chgData name="Tao Zhong" userId="d717eb3d-e567-470f-b6d9-f2e4cd6e0b29" providerId="ADAL" clId="{A5ABE3B7-480D-439F-A74D-6D0B02BF6BC9}" dt="2022-10-05T04:32:57.943" v="206"/>
        <pc:sldMkLst>
          <pc:docMk/>
          <pc:sldMk cId="4090478944" sldId="282"/>
        </pc:sldMkLst>
        <pc:spChg chg="mod">
          <ac:chgData name="Tao Zhong" userId="d717eb3d-e567-470f-b6d9-f2e4cd6e0b29" providerId="ADAL" clId="{A5ABE3B7-480D-439F-A74D-6D0B02BF6BC9}" dt="2022-10-05T04:32:03.741" v="192" actId="404"/>
          <ac:spMkLst>
            <pc:docMk/>
            <pc:sldMk cId="4090478944" sldId="282"/>
            <ac:spMk id="2" creationId="{FF027311-4260-4B27-A735-886449291FAC}"/>
          </ac:spMkLst>
        </pc:spChg>
        <pc:spChg chg="add del">
          <ac:chgData name="Tao Zhong" userId="d717eb3d-e567-470f-b6d9-f2e4cd6e0b29" providerId="ADAL" clId="{A5ABE3B7-480D-439F-A74D-6D0B02BF6BC9}" dt="2022-10-05T04:32:02.132" v="189"/>
          <ac:spMkLst>
            <pc:docMk/>
            <pc:sldMk cId="4090478944" sldId="282"/>
            <ac:spMk id="4" creationId="{AED70403-D750-3755-C9D0-9B6609759B51}"/>
          </ac:spMkLst>
        </pc:spChg>
        <pc:spChg chg="del mod">
          <ac:chgData name="Tao Zhong" userId="d717eb3d-e567-470f-b6d9-f2e4cd6e0b29" providerId="ADAL" clId="{A5ABE3B7-480D-439F-A74D-6D0B02BF6BC9}" dt="2022-10-05T04:32:20.101" v="194"/>
          <ac:spMkLst>
            <pc:docMk/>
            <pc:sldMk cId="4090478944" sldId="282"/>
            <ac:spMk id="8" creationId="{802E6B7D-588C-3A47-08BE-322880627380}"/>
          </ac:spMkLst>
        </pc:spChg>
        <pc:picChg chg="add mod">
          <ac:chgData name="Tao Zhong" userId="d717eb3d-e567-470f-b6d9-f2e4cd6e0b29" providerId="ADAL" clId="{A5ABE3B7-480D-439F-A74D-6D0B02BF6BC9}" dt="2022-10-05T04:32:42.034" v="205" actId="1076"/>
          <ac:picMkLst>
            <pc:docMk/>
            <pc:sldMk cId="4090478944" sldId="282"/>
            <ac:picMk id="6" creationId="{B6C00E6A-D192-C50B-2C8B-0941AD3B5F5A}"/>
          </ac:picMkLst>
        </pc:picChg>
        <pc:picChg chg="add mod">
          <ac:chgData name="Tao Zhong" userId="d717eb3d-e567-470f-b6d9-f2e4cd6e0b29" providerId="ADAL" clId="{A5ABE3B7-480D-439F-A74D-6D0B02BF6BC9}" dt="2022-10-05T04:32:35.898" v="204" actId="1076"/>
          <ac:picMkLst>
            <pc:docMk/>
            <pc:sldMk cId="4090478944" sldId="282"/>
            <ac:picMk id="9" creationId="{59B678DD-6E51-13B9-8ABD-7BDA7796FF77}"/>
          </ac:picMkLst>
        </pc:picChg>
      </pc:sldChg>
      <pc:sldChg chg="addSp delSp modSp mod">
        <pc:chgData name="Tao Zhong" userId="d717eb3d-e567-470f-b6d9-f2e4cd6e0b29" providerId="ADAL" clId="{A5ABE3B7-480D-439F-A74D-6D0B02BF6BC9}" dt="2022-10-05T04:37:17.824" v="232" actId="1076"/>
        <pc:sldMkLst>
          <pc:docMk/>
          <pc:sldMk cId="1559518266" sldId="283"/>
        </pc:sldMkLst>
        <pc:spChg chg="mod">
          <ac:chgData name="Tao Zhong" userId="d717eb3d-e567-470f-b6d9-f2e4cd6e0b29" providerId="ADAL" clId="{A5ABE3B7-480D-439F-A74D-6D0B02BF6BC9}" dt="2022-10-05T04:33:15.364" v="213" actId="404"/>
          <ac:spMkLst>
            <pc:docMk/>
            <pc:sldMk cId="1559518266" sldId="283"/>
            <ac:spMk id="2" creationId="{FF027311-4260-4B27-A735-886449291FAC}"/>
          </ac:spMkLst>
        </pc:spChg>
        <pc:spChg chg="add del">
          <ac:chgData name="Tao Zhong" userId="d717eb3d-e567-470f-b6d9-f2e4cd6e0b29" providerId="ADAL" clId="{A5ABE3B7-480D-439F-A74D-6D0B02BF6BC9}" dt="2022-10-05T04:33:10.835" v="208"/>
          <ac:spMkLst>
            <pc:docMk/>
            <pc:sldMk cId="1559518266" sldId="283"/>
            <ac:spMk id="4" creationId="{8089C148-3A53-1803-723E-F95A6C237E3F}"/>
          </ac:spMkLst>
        </pc:spChg>
        <pc:spChg chg="add del mod">
          <ac:chgData name="Tao Zhong" userId="d717eb3d-e567-470f-b6d9-f2e4cd6e0b29" providerId="ADAL" clId="{A5ABE3B7-480D-439F-A74D-6D0B02BF6BC9}" dt="2022-10-05T04:33:23.136" v="216"/>
          <ac:spMkLst>
            <pc:docMk/>
            <pc:sldMk cId="1559518266" sldId="283"/>
            <ac:spMk id="6" creationId="{3E56751E-49D9-D03B-EA13-C83FAD062B25}"/>
          </ac:spMkLst>
        </pc:spChg>
        <pc:spChg chg="add del mod">
          <ac:chgData name="Tao Zhong" userId="d717eb3d-e567-470f-b6d9-f2e4cd6e0b29" providerId="ADAL" clId="{A5ABE3B7-480D-439F-A74D-6D0B02BF6BC9}" dt="2022-10-05T04:33:24.862" v="219" actId="12"/>
          <ac:spMkLst>
            <pc:docMk/>
            <pc:sldMk cId="1559518266" sldId="283"/>
            <ac:spMk id="8" creationId="{802E6B7D-588C-3A47-08BE-322880627380}"/>
          </ac:spMkLst>
        </pc:spChg>
        <pc:picChg chg="del">
          <ac:chgData name="Tao Zhong" userId="d717eb3d-e567-470f-b6d9-f2e4cd6e0b29" providerId="ADAL" clId="{A5ABE3B7-480D-439F-A74D-6D0B02BF6BC9}" dt="2022-10-05T04:33:19.995" v="214" actId="478"/>
          <ac:picMkLst>
            <pc:docMk/>
            <pc:sldMk cId="1559518266" sldId="283"/>
            <ac:picMk id="5" creationId="{1FEAE097-634C-51DA-DAB5-C0D87A30BB3D}"/>
          </ac:picMkLst>
        </pc:picChg>
        <pc:picChg chg="add del mod">
          <ac:chgData name="Tao Zhong" userId="d717eb3d-e567-470f-b6d9-f2e4cd6e0b29" providerId="ADAL" clId="{A5ABE3B7-480D-439F-A74D-6D0B02BF6BC9}" dt="2022-10-05T04:37:05.361" v="226" actId="478"/>
          <ac:picMkLst>
            <pc:docMk/>
            <pc:sldMk cId="1559518266" sldId="283"/>
            <ac:picMk id="9" creationId="{1B62C036-1D9C-1EF1-532C-95565C60BFF2}"/>
          </ac:picMkLst>
        </pc:picChg>
        <pc:picChg chg="add mod">
          <ac:chgData name="Tao Zhong" userId="d717eb3d-e567-470f-b6d9-f2e4cd6e0b29" providerId="ADAL" clId="{A5ABE3B7-480D-439F-A74D-6D0B02BF6BC9}" dt="2022-10-05T04:37:17.824" v="232" actId="1076"/>
          <ac:picMkLst>
            <pc:docMk/>
            <pc:sldMk cId="1559518266" sldId="283"/>
            <ac:picMk id="11" creationId="{F732C6F1-66F9-6464-57F0-3E3039C41FF6}"/>
          </ac:picMkLst>
        </pc:picChg>
      </pc:sldChg>
      <pc:sldChg chg="addSp delSp modSp mod">
        <pc:chgData name="Tao Zhong" userId="d717eb3d-e567-470f-b6d9-f2e4cd6e0b29" providerId="ADAL" clId="{A5ABE3B7-480D-439F-A74D-6D0B02BF6BC9}" dt="2022-10-05T04:37:42.368" v="243" actId="1076"/>
        <pc:sldMkLst>
          <pc:docMk/>
          <pc:sldMk cId="2311118282" sldId="284"/>
        </pc:sldMkLst>
        <pc:spChg chg="mod">
          <ac:chgData name="Tao Zhong" userId="d717eb3d-e567-470f-b6d9-f2e4cd6e0b29" providerId="ADAL" clId="{A5ABE3B7-480D-439F-A74D-6D0B02BF6BC9}" dt="2022-10-05T04:37:26.489" v="236"/>
          <ac:spMkLst>
            <pc:docMk/>
            <pc:sldMk cId="2311118282" sldId="284"/>
            <ac:spMk id="2" creationId="{FF027311-4260-4B27-A735-886449291FAC}"/>
          </ac:spMkLst>
        </pc:spChg>
        <pc:spChg chg="add del">
          <ac:chgData name="Tao Zhong" userId="d717eb3d-e567-470f-b6d9-f2e4cd6e0b29" providerId="ADAL" clId="{A5ABE3B7-480D-439F-A74D-6D0B02BF6BC9}" dt="2022-10-05T04:37:26.481" v="234"/>
          <ac:spMkLst>
            <pc:docMk/>
            <pc:sldMk cId="2311118282" sldId="284"/>
            <ac:spMk id="4" creationId="{02F713E2-913F-E4D5-6585-F7D7CA49EC68}"/>
          </ac:spMkLst>
        </pc:spChg>
        <pc:spChg chg="add mod">
          <ac:chgData name="Tao Zhong" userId="d717eb3d-e567-470f-b6d9-f2e4cd6e0b29" providerId="ADAL" clId="{A5ABE3B7-480D-439F-A74D-6D0B02BF6BC9}" dt="2022-10-05T04:37:27.798" v="237" actId="478"/>
          <ac:spMkLst>
            <pc:docMk/>
            <pc:sldMk cId="2311118282" sldId="284"/>
            <ac:spMk id="7" creationId="{6A17E793-838B-CDEF-1A38-D7D8191CE708}"/>
          </ac:spMkLst>
        </pc:spChg>
        <pc:picChg chg="del">
          <ac:chgData name="Tao Zhong" userId="d717eb3d-e567-470f-b6d9-f2e4cd6e0b29" providerId="ADAL" clId="{A5ABE3B7-480D-439F-A74D-6D0B02BF6BC9}" dt="2022-10-05T04:37:27.798" v="237" actId="478"/>
          <ac:picMkLst>
            <pc:docMk/>
            <pc:sldMk cId="2311118282" sldId="284"/>
            <ac:picMk id="6" creationId="{E5A708DE-9758-1279-2B72-E0C82F39BC39}"/>
          </ac:picMkLst>
        </pc:picChg>
        <pc:picChg chg="add mod">
          <ac:chgData name="Tao Zhong" userId="d717eb3d-e567-470f-b6d9-f2e4cd6e0b29" providerId="ADAL" clId="{A5ABE3B7-480D-439F-A74D-6D0B02BF6BC9}" dt="2022-10-05T04:37:42.368" v="243" actId="1076"/>
          <ac:picMkLst>
            <pc:docMk/>
            <pc:sldMk cId="2311118282" sldId="284"/>
            <ac:picMk id="9" creationId="{1AFDD37D-F849-C2D2-9E07-E60BF8BA5071}"/>
          </ac:picMkLst>
        </pc:picChg>
      </pc:sldChg>
      <pc:sldChg chg="addSp delSp modSp mod">
        <pc:chgData name="Tao Zhong" userId="d717eb3d-e567-470f-b6d9-f2e4cd6e0b29" providerId="ADAL" clId="{A5ABE3B7-480D-439F-A74D-6D0B02BF6BC9}" dt="2022-10-05T04:39:02.666" v="255" actId="1076"/>
        <pc:sldMkLst>
          <pc:docMk/>
          <pc:sldMk cId="4046603457" sldId="285"/>
        </pc:sldMkLst>
        <pc:spChg chg="mod">
          <ac:chgData name="Tao Zhong" userId="d717eb3d-e567-470f-b6d9-f2e4cd6e0b29" providerId="ADAL" clId="{A5ABE3B7-480D-439F-A74D-6D0B02BF6BC9}" dt="2022-10-05T04:37:49.168" v="247"/>
          <ac:spMkLst>
            <pc:docMk/>
            <pc:sldMk cId="4046603457" sldId="285"/>
            <ac:spMk id="2" creationId="{FF027311-4260-4B27-A735-886449291FAC}"/>
          </ac:spMkLst>
        </pc:spChg>
        <pc:spChg chg="del mod">
          <ac:chgData name="Tao Zhong" userId="d717eb3d-e567-470f-b6d9-f2e4cd6e0b29" providerId="ADAL" clId="{A5ABE3B7-480D-439F-A74D-6D0B02BF6BC9}" dt="2022-10-05T04:38:58.573" v="250"/>
          <ac:spMkLst>
            <pc:docMk/>
            <pc:sldMk cId="4046603457" sldId="285"/>
            <ac:spMk id="4" creationId="{8E4C7978-3A8D-C75B-72FD-A4A95C2DA2F6}"/>
          </ac:spMkLst>
        </pc:spChg>
        <pc:spChg chg="add del">
          <ac:chgData name="Tao Zhong" userId="d717eb3d-e567-470f-b6d9-f2e4cd6e0b29" providerId="ADAL" clId="{A5ABE3B7-480D-439F-A74D-6D0B02BF6BC9}" dt="2022-10-05T04:37:49.163" v="245"/>
          <ac:spMkLst>
            <pc:docMk/>
            <pc:sldMk cId="4046603457" sldId="285"/>
            <ac:spMk id="5" creationId="{FC49DDCA-8C30-41A0-695F-CD8425BF2A8F}"/>
          </ac:spMkLst>
        </pc:spChg>
        <pc:picChg chg="add mod">
          <ac:chgData name="Tao Zhong" userId="d717eb3d-e567-470f-b6d9-f2e4cd6e0b29" providerId="ADAL" clId="{A5ABE3B7-480D-439F-A74D-6D0B02BF6BC9}" dt="2022-10-05T04:39:02.666" v="255" actId="1076"/>
          <ac:picMkLst>
            <pc:docMk/>
            <pc:sldMk cId="4046603457" sldId="285"/>
            <ac:picMk id="7" creationId="{1E2EF914-2F11-56EC-ED5F-7E933EBB1099}"/>
          </ac:picMkLst>
        </pc:picChg>
        <pc:picChg chg="del">
          <ac:chgData name="Tao Zhong" userId="d717eb3d-e567-470f-b6d9-f2e4cd6e0b29" providerId="ADAL" clId="{A5ABE3B7-480D-439F-A74D-6D0B02BF6BC9}" dt="2022-10-05T04:38:52.850" v="248" actId="478"/>
          <ac:picMkLst>
            <pc:docMk/>
            <pc:sldMk cId="4046603457" sldId="285"/>
            <ac:picMk id="10" creationId="{88F12743-B4CC-D28F-33FE-CC41571A44A4}"/>
          </ac:picMkLst>
        </pc:picChg>
      </pc:sldChg>
      <pc:sldChg chg="addSp delSp modSp mod modNotesTx">
        <pc:chgData name="Tao Zhong" userId="d717eb3d-e567-470f-b6d9-f2e4cd6e0b29" providerId="ADAL" clId="{A5ABE3B7-480D-439F-A74D-6D0B02BF6BC9}" dt="2022-10-05T04:45:42.151" v="269" actId="1076"/>
        <pc:sldMkLst>
          <pc:docMk/>
          <pc:sldMk cId="2598215890" sldId="286"/>
        </pc:sldMkLst>
        <pc:spChg chg="mod">
          <ac:chgData name="Tao Zhong" userId="d717eb3d-e567-470f-b6d9-f2e4cd6e0b29" providerId="ADAL" clId="{A5ABE3B7-480D-439F-A74D-6D0B02BF6BC9}" dt="2022-10-05T04:39:13.075" v="259"/>
          <ac:spMkLst>
            <pc:docMk/>
            <pc:sldMk cId="2598215890" sldId="286"/>
            <ac:spMk id="2" creationId="{FF027311-4260-4B27-A735-886449291FAC}"/>
          </ac:spMkLst>
        </pc:spChg>
        <pc:spChg chg="mod">
          <ac:chgData name="Tao Zhong" userId="d717eb3d-e567-470f-b6d9-f2e4cd6e0b29" providerId="ADAL" clId="{A5ABE3B7-480D-439F-A74D-6D0B02BF6BC9}" dt="2022-10-05T04:39:20.904" v="263"/>
          <ac:spMkLst>
            <pc:docMk/>
            <pc:sldMk cId="2598215890" sldId="286"/>
            <ac:spMk id="4" creationId="{8E4C7978-3A8D-C75B-72FD-A4A95C2DA2F6}"/>
          </ac:spMkLst>
        </pc:spChg>
        <pc:spChg chg="add del">
          <ac:chgData name="Tao Zhong" userId="d717eb3d-e567-470f-b6d9-f2e4cd6e0b29" providerId="ADAL" clId="{A5ABE3B7-480D-439F-A74D-6D0B02BF6BC9}" dt="2022-10-05T04:39:13.069" v="257"/>
          <ac:spMkLst>
            <pc:docMk/>
            <pc:sldMk cId="2598215890" sldId="286"/>
            <ac:spMk id="5" creationId="{3D1BABBF-3AD7-22A5-0A4B-D48958181B25}"/>
          </ac:spMkLst>
        </pc:spChg>
        <pc:spChg chg="add del">
          <ac:chgData name="Tao Zhong" userId="d717eb3d-e567-470f-b6d9-f2e4cd6e0b29" providerId="ADAL" clId="{A5ABE3B7-480D-439F-A74D-6D0B02BF6BC9}" dt="2022-10-05T04:39:18.384" v="261"/>
          <ac:spMkLst>
            <pc:docMk/>
            <pc:sldMk cId="2598215890" sldId="286"/>
            <ac:spMk id="6" creationId="{7FD9FC54-3B7E-E8B0-1CDD-A46FEDC58E03}"/>
          </ac:spMkLst>
        </pc:spChg>
        <pc:picChg chg="add mod">
          <ac:chgData name="Tao Zhong" userId="d717eb3d-e567-470f-b6d9-f2e4cd6e0b29" providerId="ADAL" clId="{A5ABE3B7-480D-439F-A74D-6D0B02BF6BC9}" dt="2022-10-05T04:45:42.151" v="269" actId="1076"/>
          <ac:picMkLst>
            <pc:docMk/>
            <pc:sldMk cId="2598215890" sldId="286"/>
            <ac:picMk id="8" creationId="{76DDAC4B-4D5F-0EE9-E2BC-0EC2F6688A5E}"/>
          </ac:picMkLst>
        </pc:picChg>
      </pc:sldChg>
      <pc:sldChg chg="addSp delSp modSp mod">
        <pc:chgData name="Tao Zhong" userId="d717eb3d-e567-470f-b6d9-f2e4cd6e0b29" providerId="ADAL" clId="{A5ABE3B7-480D-439F-A74D-6D0B02BF6BC9}" dt="2022-10-05T04:47:32.643" v="287" actId="1076"/>
        <pc:sldMkLst>
          <pc:docMk/>
          <pc:sldMk cId="3840242468" sldId="287"/>
        </pc:sldMkLst>
        <pc:spChg chg="mod">
          <ac:chgData name="Tao Zhong" userId="d717eb3d-e567-470f-b6d9-f2e4cd6e0b29" providerId="ADAL" clId="{A5ABE3B7-480D-439F-A74D-6D0B02BF6BC9}" dt="2022-10-05T04:45:51.554" v="275"/>
          <ac:spMkLst>
            <pc:docMk/>
            <pc:sldMk cId="3840242468" sldId="287"/>
            <ac:spMk id="2" creationId="{FF027311-4260-4B27-A735-886449291FAC}"/>
          </ac:spMkLst>
        </pc:spChg>
        <pc:spChg chg="del mod">
          <ac:chgData name="Tao Zhong" userId="d717eb3d-e567-470f-b6d9-f2e4cd6e0b29" providerId="ADAL" clId="{A5ABE3B7-480D-439F-A74D-6D0B02BF6BC9}" dt="2022-10-05T04:47:24.230" v="278"/>
          <ac:spMkLst>
            <pc:docMk/>
            <pc:sldMk cId="3840242468" sldId="287"/>
            <ac:spMk id="4" creationId="{8E4C7978-3A8D-C75B-72FD-A4A95C2DA2F6}"/>
          </ac:spMkLst>
        </pc:spChg>
        <pc:spChg chg="add del">
          <ac:chgData name="Tao Zhong" userId="d717eb3d-e567-470f-b6d9-f2e4cd6e0b29" providerId="ADAL" clId="{A5ABE3B7-480D-439F-A74D-6D0B02BF6BC9}" dt="2022-10-05T04:45:51.545" v="273"/>
          <ac:spMkLst>
            <pc:docMk/>
            <pc:sldMk cId="3840242468" sldId="287"/>
            <ac:spMk id="5" creationId="{C603AD21-DA4B-F5C0-0CF2-E884C394C144}"/>
          </ac:spMkLst>
        </pc:spChg>
        <pc:picChg chg="add mod">
          <ac:chgData name="Tao Zhong" userId="d717eb3d-e567-470f-b6d9-f2e4cd6e0b29" providerId="ADAL" clId="{A5ABE3B7-480D-439F-A74D-6D0B02BF6BC9}" dt="2022-10-05T04:47:32.643" v="287" actId="1076"/>
          <ac:picMkLst>
            <pc:docMk/>
            <pc:sldMk cId="3840242468" sldId="287"/>
            <ac:picMk id="7" creationId="{14BC1D41-7147-CC59-796A-F327E6E77A2F}"/>
          </ac:picMkLst>
        </pc:picChg>
      </pc:sldChg>
      <pc:sldChg chg="addSp delSp modSp mod">
        <pc:chgData name="Tao Zhong" userId="d717eb3d-e567-470f-b6d9-f2e4cd6e0b29" providerId="ADAL" clId="{A5ABE3B7-480D-439F-A74D-6D0B02BF6BC9}" dt="2022-10-05T04:48:47.283" v="298" actId="1076"/>
        <pc:sldMkLst>
          <pc:docMk/>
          <pc:sldMk cId="1702599398" sldId="288"/>
        </pc:sldMkLst>
        <pc:spChg chg="mod">
          <ac:chgData name="Tao Zhong" userId="d717eb3d-e567-470f-b6d9-f2e4cd6e0b29" providerId="ADAL" clId="{A5ABE3B7-480D-439F-A74D-6D0B02BF6BC9}" dt="2022-10-05T04:47:40.888" v="291"/>
          <ac:spMkLst>
            <pc:docMk/>
            <pc:sldMk cId="1702599398" sldId="288"/>
            <ac:spMk id="2" creationId="{FF027311-4260-4B27-A735-886449291FAC}"/>
          </ac:spMkLst>
        </pc:spChg>
        <pc:spChg chg="del mod">
          <ac:chgData name="Tao Zhong" userId="d717eb3d-e567-470f-b6d9-f2e4cd6e0b29" providerId="ADAL" clId="{A5ABE3B7-480D-439F-A74D-6D0B02BF6BC9}" dt="2022-10-05T04:48:43.067" v="293"/>
          <ac:spMkLst>
            <pc:docMk/>
            <pc:sldMk cId="1702599398" sldId="288"/>
            <ac:spMk id="4" creationId="{8E4C7978-3A8D-C75B-72FD-A4A95C2DA2F6}"/>
          </ac:spMkLst>
        </pc:spChg>
        <pc:spChg chg="add del">
          <ac:chgData name="Tao Zhong" userId="d717eb3d-e567-470f-b6d9-f2e4cd6e0b29" providerId="ADAL" clId="{A5ABE3B7-480D-439F-A74D-6D0B02BF6BC9}" dt="2022-10-05T04:47:40.881" v="289"/>
          <ac:spMkLst>
            <pc:docMk/>
            <pc:sldMk cId="1702599398" sldId="288"/>
            <ac:spMk id="5" creationId="{0DD5EA5E-8160-EBA1-57D8-09CEE5402A6D}"/>
          </ac:spMkLst>
        </pc:spChg>
        <pc:picChg chg="add mod">
          <ac:chgData name="Tao Zhong" userId="d717eb3d-e567-470f-b6d9-f2e4cd6e0b29" providerId="ADAL" clId="{A5ABE3B7-480D-439F-A74D-6D0B02BF6BC9}" dt="2022-10-05T04:48:47.283" v="298" actId="1076"/>
          <ac:picMkLst>
            <pc:docMk/>
            <pc:sldMk cId="1702599398" sldId="288"/>
            <ac:picMk id="7" creationId="{8CD2F5B7-625C-EC8B-F0F5-059C624C1BA4}"/>
          </ac:picMkLst>
        </pc:picChg>
      </pc:sldChg>
      <pc:sldChg chg="del">
        <pc:chgData name="Tao Zhong" userId="d717eb3d-e567-470f-b6d9-f2e4cd6e0b29" providerId="ADAL" clId="{A5ABE3B7-480D-439F-A74D-6D0B02BF6BC9}" dt="2022-10-05T04:48:51.698" v="299" actId="47"/>
        <pc:sldMkLst>
          <pc:docMk/>
          <pc:sldMk cId="847633654" sldId="289"/>
        </pc:sldMkLst>
      </pc:sldChg>
    </pc:docChg>
  </pc:docChgLst>
  <pc:docChgLst>
    <pc:chgData name="Tao Zhong" userId="d717eb3d-e567-470f-b6d9-f2e4cd6e0b29" providerId="ADAL" clId="{76BF951C-D3A9-4216-9BA0-BC0C864DE9D3}"/>
    <pc:docChg chg="undo custSel modSld">
      <pc:chgData name="Tao Zhong" userId="d717eb3d-e567-470f-b6d9-f2e4cd6e0b29" providerId="ADAL" clId="{76BF951C-D3A9-4216-9BA0-BC0C864DE9D3}" dt="2022-10-05T04:18:44.015" v="10" actId="1076"/>
      <pc:docMkLst>
        <pc:docMk/>
      </pc:docMkLst>
      <pc:sldChg chg="modSp mod">
        <pc:chgData name="Tao Zhong" userId="d717eb3d-e567-470f-b6d9-f2e4cd6e0b29" providerId="ADAL" clId="{76BF951C-D3A9-4216-9BA0-BC0C864DE9D3}" dt="2022-10-05T04:18:14.862" v="1" actId="1076"/>
        <pc:sldMkLst>
          <pc:docMk/>
          <pc:sldMk cId="926347233" sldId="256"/>
        </pc:sldMkLst>
        <pc:spChg chg="mod">
          <ac:chgData name="Tao Zhong" userId="d717eb3d-e567-470f-b6d9-f2e4cd6e0b29" providerId="ADAL" clId="{76BF951C-D3A9-4216-9BA0-BC0C864DE9D3}" dt="2022-10-05T04:18:14.862" v="1" actId="1076"/>
          <ac:spMkLst>
            <pc:docMk/>
            <pc:sldMk cId="926347233" sldId="256"/>
            <ac:spMk id="2" creationId="{186FDBEB-D9F5-4A7E-BD38-ABD7EDE763BB}"/>
          </ac:spMkLst>
        </pc:spChg>
      </pc:sldChg>
      <pc:sldChg chg="addSp delSp modSp mod">
        <pc:chgData name="Tao Zhong" userId="d717eb3d-e567-470f-b6d9-f2e4cd6e0b29" providerId="ADAL" clId="{76BF951C-D3A9-4216-9BA0-BC0C864DE9D3}" dt="2022-10-05T04:18:44.015" v="10" actId="1076"/>
        <pc:sldMkLst>
          <pc:docMk/>
          <pc:sldMk cId="1925541393" sldId="257"/>
        </pc:sldMkLst>
        <pc:spChg chg="mod">
          <ac:chgData name="Tao Zhong" userId="d717eb3d-e567-470f-b6d9-f2e4cd6e0b29" providerId="ADAL" clId="{76BF951C-D3A9-4216-9BA0-BC0C864DE9D3}" dt="2022-10-05T04:18:27.224" v="4"/>
          <ac:spMkLst>
            <pc:docMk/>
            <pc:sldMk cId="1925541393" sldId="257"/>
            <ac:spMk id="2" creationId="{FF027311-4260-4B27-A735-886449291FAC}"/>
          </ac:spMkLst>
        </pc:spChg>
        <pc:spChg chg="add mod">
          <ac:chgData name="Tao Zhong" userId="d717eb3d-e567-470f-b6d9-f2e4cd6e0b29" providerId="ADAL" clId="{76BF951C-D3A9-4216-9BA0-BC0C864DE9D3}" dt="2022-10-05T04:18:42.790" v="9" actId="404"/>
          <ac:spMkLst>
            <pc:docMk/>
            <pc:sldMk cId="1925541393" sldId="257"/>
            <ac:spMk id="5" creationId="{570A4287-11E7-BDD0-37EF-03ED574E47D9}"/>
          </ac:spMkLst>
        </pc:spChg>
        <pc:picChg chg="add mod">
          <ac:chgData name="Tao Zhong" userId="d717eb3d-e567-470f-b6d9-f2e4cd6e0b29" providerId="ADAL" clId="{76BF951C-D3A9-4216-9BA0-BC0C864DE9D3}" dt="2022-10-05T04:18:44.015" v="10" actId="1076"/>
          <ac:picMkLst>
            <pc:docMk/>
            <pc:sldMk cId="1925541393" sldId="257"/>
            <ac:picMk id="6" creationId="{24E9BB25-752C-95AF-EA41-45F395C7D907}"/>
          </ac:picMkLst>
        </pc:picChg>
        <pc:picChg chg="del">
          <ac:chgData name="Tao Zhong" userId="d717eb3d-e567-470f-b6d9-f2e4cd6e0b29" providerId="ADAL" clId="{76BF951C-D3A9-4216-9BA0-BC0C864DE9D3}" dt="2022-10-05T04:18:28.582" v="5" actId="478"/>
          <ac:picMkLst>
            <pc:docMk/>
            <pc:sldMk cId="1925541393" sldId="257"/>
            <ac:picMk id="7" creationId="{0D98C67D-97A0-86FC-9A67-FC957800A50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6277162-5146-4BEB-8873-26791C1AE12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/>
              <a:t>dd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AE1086-5EAB-42A3-9475-8CECB34CA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48CB8-0AC8-4874-B771-9C50AEAC4F65}" type="datetime1">
              <a:rPr lang="zh-CN" altLang="en-US" smtClean="0"/>
              <a:t>2022/10/5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78A2CC-ADBE-42A3-99A6-C3C023F188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B9FA3-575B-4334-A34A-9CA0376AA9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BDB0B-6EA5-4060-A2EF-F9BB0F8D6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127572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 altLang="zh-CN"/>
              <a:t>dd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78815B-0489-4528-9CD4-BE03A0B3389A}" type="datetime1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B6A91-EEE3-4F3D-A302-F0818EF85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65781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0A03D7-1B9A-2051-9329-939701A8FE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EDB005-752C-E984-7279-1414E5A81D3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7DF4B64-ABC9-41B8-B090-32B0C1761FF5}" type="datetime1">
              <a:rPr lang="zh-CN" altLang="en-US" smtClean="0"/>
              <a:t>2022/10/5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116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BBB0F-30B4-9DC6-3B25-F26F2D7ACDE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C38EAF-3EE6-0D7A-1E89-C860C12AA5B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1A4AE89-4524-4D15-ADE2-F6EA7E8E168B}" type="datetime1">
              <a:rPr lang="zh-CN" altLang="en-US" smtClean="0"/>
              <a:t>2022/10/5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961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C6F35-4379-4D4A-0421-55E3DCEB95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CDF6AD-B178-6662-2226-EE89A15A6A3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B5B64E6-05AB-4394-9A86-FBA69F972A55}" type="datetime1">
              <a:rPr lang="zh-CN" altLang="en-US" smtClean="0"/>
              <a:t>2022/10/5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9319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C8334-C0FC-1ABE-2467-6347B17F487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3F2E8A-8CF8-5FD5-EE02-8FCEB98ECEB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5673C08-57A3-4548-8F2E-ABED8E6FE43C}" type="datetime1">
              <a:rPr lang="zh-CN" altLang="en-US" smtClean="0"/>
              <a:t>2022/10/5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8577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89AEE-6652-1106-362A-0AC84B72CAB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6AF073-763E-5AA2-95FE-1DFBA486ACD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8312EF6-CFC9-43BD-A025-52FF0C175D51}" type="datetime1">
              <a:rPr lang="zh-CN" altLang="en-US" smtClean="0"/>
              <a:t>2022/10/5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406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A3951-1E74-BF01-0346-00047E23C2E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1F44AC-D6D0-9CF3-1DEC-446B2CC64C2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02A605E-1BE0-49B9-A005-792644F46DFE}" type="datetime1">
              <a:rPr lang="zh-CN" altLang="en-US" smtClean="0"/>
              <a:t>2022/10/5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1846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488CD-5DE2-9604-40ED-284157A1A72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A35504-185C-7660-4D06-D8BAFA5C94B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14AFB5F-4AC1-423A-A6E5-AAA91126D0EF}" type="datetime1">
              <a:rPr lang="zh-CN" altLang="en-US" smtClean="0"/>
              <a:t>2022/10/5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7592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F7AB6-20E4-A6D8-4EB5-0ECBD2315EB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435888-1520-6BC0-7C9A-32274ECEBFF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169CC2F-1F30-46DD-AE84-C02151D4503C}" type="datetime1">
              <a:rPr lang="zh-CN" altLang="en-US" smtClean="0"/>
              <a:t>2022/10/5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7636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0B0FF-3532-ACFC-FDB0-9CCC0E2D8A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FF39A1-1CD3-35CB-B10D-2781C424E68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8391CE5-ECC7-4F49-9AE6-96625BC4D8D5}" type="datetime1">
              <a:rPr lang="zh-CN" altLang="en-US" smtClean="0"/>
              <a:t>2022/10/5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0901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83DA6-CC49-4CC8-96D7-CD05FA36D8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4B4EE0-F4BF-9CC7-B60A-B74F79F3873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B34149B-6B1B-4F4D-AB87-FC61502F8C96}" type="datetime1">
              <a:rPr lang="zh-CN" altLang="en-US" smtClean="0"/>
              <a:t>2022/10/5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7041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CAC37-C023-51FF-062C-D035BB054F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C62B8A-49B8-8185-CF8C-ADBD8980C4F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DD0E640-C375-4395-B838-52891698F033}" type="datetime1">
              <a:rPr lang="zh-CN" altLang="en-US" smtClean="0"/>
              <a:t>2022/10/5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749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289F0-482B-E8C2-2C74-6274EB3595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689F28-31F1-86F2-79CF-8B1A34F177F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D15E015-B6A3-47AF-ADB5-FDA4A1D51AB1}" type="datetime1">
              <a:rPr lang="zh-CN" altLang="en-US" smtClean="0"/>
              <a:t>2022/10/5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7802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CD881-38BB-3C75-7260-2E2AFD0E43A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2A1CE0-5F4E-0076-FA91-DC0883609E5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3E69D0A-C628-49A1-8D4B-F815AC77B518}" type="datetime1">
              <a:rPr lang="zh-CN" altLang="en-US" smtClean="0"/>
              <a:t>2022/10/5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2369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2E49C-7C3B-2F5D-4FBC-108E1D4A18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270801-27E9-3ABD-6FE7-4371F5A0B5B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2DDB604-45C1-4180-B989-C6B299C50301}" type="datetime1">
              <a:rPr lang="zh-CN" altLang="en-US" smtClean="0"/>
              <a:t>2022/10/5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524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EAB18-C46C-FB04-BC55-DD6F85D245A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AF99EB-E0F0-B2E3-79E7-2EB30D72709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87A4932-913B-4A65-8E81-B34267B59A07}" type="datetime1">
              <a:rPr lang="zh-CN" altLang="en-US" smtClean="0"/>
              <a:t>2022/10/5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858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EE632-4F53-F4B0-BEC4-5409B0AFD3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DC81E-BDB4-7E1A-E791-BD567BA0960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D8279F2-5906-4B6B-8E6E-2D2B034DFF90}" type="datetime1">
              <a:rPr lang="zh-CN" altLang="en-US" smtClean="0"/>
              <a:t>2022/10/5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791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412EC-F0E3-4526-5C81-3F002F74AB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E7E0EB-9595-D848-DD90-749241E86FE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D177271-F0A5-4DBD-A086-EE45379B5153}" type="datetime1">
              <a:rPr lang="zh-CN" altLang="en-US" smtClean="0"/>
              <a:t>2022/10/5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680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A716D-AD6C-B53C-E2E2-FE9827989D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48149D-891A-A0ED-31F8-C425298F784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B19CA3C-7AE8-41DB-B75C-AFD831E17B83}" type="datetime1">
              <a:rPr lang="zh-CN" altLang="en-US" smtClean="0"/>
              <a:t>2022/10/5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70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5467D1-115F-F156-A754-CB934CA4D7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AFB334-E4AF-EAFF-0160-83D0894E4F1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C51AB6-A8EF-4D64-9221-1818EC386EF3}" type="datetime1">
              <a:rPr lang="zh-CN" altLang="en-US" smtClean="0"/>
              <a:t>2022/10/5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186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640A6-8D7F-7232-79C8-18397603BB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A3CEC2-248C-D8E2-41E2-DEA74FFBC0D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E291641-99FD-4F19-AD60-30B93924BB95}" type="datetime1">
              <a:rPr lang="zh-CN" altLang="en-US" smtClean="0"/>
              <a:t>2022/10/5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250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0B54A-9102-C6C3-0EB1-8916926ABE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D28126-1ABA-A608-5DA8-9C64105B294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186D884-86C7-427C-B064-7370F0388BCB}" type="datetime1">
              <a:rPr lang="zh-CN" altLang="en-US" smtClean="0"/>
              <a:t>2022/10/5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31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715158DF-2C56-472E-AC48-47E20552FA19}"/>
              </a:ext>
            </a:extLst>
          </p:cNvPr>
          <p:cNvSpPr/>
          <p:nvPr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5596128" cy="3511296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728" y="1674546"/>
            <a:ext cx="3401568" cy="3508908"/>
          </a:xfrm>
        </p:spPr>
        <p:txBody>
          <a:bodyPr anchor="ctr"/>
          <a:lstStyle>
            <a:lvl1pPr marL="0" indent="0" algn="l">
              <a:buNone/>
              <a:defRPr sz="28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759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41520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41520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4B72819-870F-4CC8-9DEF-58C3AB4CD6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252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D7812E9D-BE2A-41F4-AA15-DC0B8C56AE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252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145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3127248"/>
            <a:ext cx="4617720" cy="3054096"/>
          </a:xfrm>
        </p:spPr>
        <p:txBody>
          <a:bodyPr/>
          <a:lstStyle>
            <a:lvl1pPr marL="0" indent="0">
              <a:buNone/>
              <a:defRPr sz="1800"/>
            </a:lvl1pPr>
            <a:lvl2pPr marL="228600">
              <a:defRPr sz="1800"/>
            </a:lvl2pPr>
            <a:lvl3pPr marL="457200">
              <a:defRPr sz="1800"/>
            </a:lvl3pPr>
            <a:lvl4pPr marL="685800"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739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2898648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3639312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4389120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4339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465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294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226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81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86"/>
            <a:ext cx="3816096" cy="3529014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085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CCD14F82-32BC-4E61-83EA-CB71ED780A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35763" y="712788"/>
            <a:ext cx="4618037" cy="5432425"/>
          </a:xfrm>
        </p:spPr>
        <p:txBody>
          <a:bodyPr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9568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62175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887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77056" y="4297680"/>
            <a:ext cx="4434840" cy="11887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918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7D0FB3-AA0E-43D7-A0BC-3BEE75E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2" name="Text Placeholder 60">
            <a:extLst>
              <a:ext uri="{FF2B5EF4-FFF2-40B4-BE49-F238E27FC236}">
                <a16:creationId xmlns:a16="http://schemas.microsoft.com/office/drawing/2014/main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3" name="Text Placeholder 60">
            <a:extLst>
              <a:ext uri="{FF2B5EF4-FFF2-40B4-BE49-F238E27FC236}">
                <a16:creationId xmlns:a16="http://schemas.microsoft.com/office/drawing/2014/main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0">
            <a:extLst>
              <a:ext uri="{FF2B5EF4-FFF2-40B4-BE49-F238E27FC236}">
                <a16:creationId xmlns:a16="http://schemas.microsoft.com/office/drawing/2014/main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0">
            <a:extLst>
              <a:ext uri="{FF2B5EF4-FFF2-40B4-BE49-F238E27FC236}">
                <a16:creationId xmlns:a16="http://schemas.microsoft.com/office/drawing/2014/main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0">
            <a:extLst>
              <a:ext uri="{FF2B5EF4-FFF2-40B4-BE49-F238E27FC236}">
                <a16:creationId xmlns:a16="http://schemas.microsoft.com/office/drawing/2014/main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70" name="Text Placeholder 60">
            <a:extLst>
              <a:ext uri="{FF2B5EF4-FFF2-40B4-BE49-F238E27FC236}">
                <a16:creationId xmlns:a16="http://schemas.microsoft.com/office/drawing/2014/main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98410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250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368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查看源图像">
            <a:extLst>
              <a:ext uri="{FF2B5EF4-FFF2-40B4-BE49-F238E27FC236}">
                <a16:creationId xmlns:a16="http://schemas.microsoft.com/office/drawing/2014/main" id="{A78BBD2B-3114-7795-1138-AECE2F2200C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8441" y="0"/>
            <a:ext cx="993559" cy="85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853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FDBEB-D9F5-4A7E-BD38-ABD7EDE76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26245" y="2318657"/>
            <a:ext cx="8825658" cy="1381038"/>
          </a:xfrm>
        </p:spPr>
        <p:txBody>
          <a:bodyPr/>
          <a:lstStyle/>
          <a:p>
            <a:pPr algn="ctr"/>
            <a:r>
              <a:rPr lang="en-US" altLang="zh-CN" b="1" dirty="0"/>
              <a:t>Log4Shell</a:t>
            </a:r>
            <a:endParaRPr lang="en-GB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FE1DC-9C6F-48D1-8DBE-CBE1B78A2C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347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运行时检测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50BD0E-B831-501E-6D9F-32F563C05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Falco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24801E-F1AF-02E4-61D1-093DD8657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10</a:t>
            </a:fld>
            <a:endParaRPr lang="en-GB"/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A464722A-F2F8-3783-67E9-56E1F144F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941" y="2171246"/>
            <a:ext cx="7202715" cy="43216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061002-B10A-B1E4-401A-EA59537F0A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3692" y="2960689"/>
            <a:ext cx="9396274" cy="24309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2CCBDF-D828-BD33-5011-C9812F767F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4035" y="1165664"/>
            <a:ext cx="9563929" cy="45266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CA4528-B2DB-0326-0FA8-645AB622FA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2604" y="597924"/>
            <a:ext cx="9586791" cy="566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46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/>
              <a:t>Log4Shell </a:t>
            </a:r>
            <a:r>
              <a:rPr lang="zh-CN" altLang="en-US" sz="2800" dirty="0"/>
              <a:t>缓解备忘录</a:t>
            </a:r>
            <a:br>
              <a:rPr lang="en-GB" altLang="zh-CN" sz="2800" dirty="0"/>
            </a:br>
            <a:r>
              <a:rPr lang="en-US" altLang="zh-CN" sz="2800" dirty="0"/>
              <a:t>Docker + </a:t>
            </a:r>
            <a:r>
              <a:rPr lang="en-US" altLang="zh-CN" sz="2800" dirty="0" err="1"/>
              <a:t>Snyk</a:t>
            </a:r>
            <a:r>
              <a:rPr lang="en-US" altLang="zh-CN" sz="2800" dirty="0"/>
              <a:t> Log4Shell Remediation Cheat Sheet</a:t>
            </a:r>
            <a:endParaRPr lang="en-GB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630935-D7CE-B6BA-BF0D-EE3098B54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11</a:t>
            </a:fld>
            <a:endParaRPr lang="en-GB"/>
          </a:p>
        </p:txBody>
      </p:sp>
      <p:pic>
        <p:nvPicPr>
          <p:cNvPr id="9" name="Content Placeholder 8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6B304CB5-5226-89E4-7F1A-25DB5CC9A4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085" y="0"/>
            <a:ext cx="9427029" cy="6922658"/>
          </a:xfrm>
        </p:spPr>
      </p:pic>
    </p:spTree>
    <p:extLst>
      <p:ext uri="{BB962C8B-B14F-4D97-AF65-F5344CB8AC3E}">
        <p14:creationId xmlns:p14="http://schemas.microsoft.com/office/powerpoint/2010/main" val="425018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1. Scan your container images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2F150B-0F83-C507-A7C2-EF8A904C6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12</a:t>
            </a:fld>
            <a:endParaRPr lang="en-GB"/>
          </a:p>
        </p:txBody>
      </p:sp>
      <p:pic>
        <p:nvPicPr>
          <p:cNvPr id="9" name="Content Placeholder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44A1A95D-A427-5C96-96DF-0227D85BB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14" y="1775732"/>
            <a:ext cx="8390456" cy="4199969"/>
          </a:xfrm>
        </p:spPr>
      </p:pic>
    </p:spTree>
    <p:extLst>
      <p:ext uri="{BB962C8B-B14F-4D97-AF65-F5344CB8AC3E}">
        <p14:creationId xmlns:p14="http://schemas.microsoft.com/office/powerpoint/2010/main" val="2804727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zh-CN" sz="3200" dirty="0"/>
              <a:t>2. Use an official and current JDK in your image</a:t>
            </a:r>
            <a:endParaRPr lang="en-GB" sz="3200" dirty="0"/>
          </a:p>
        </p:txBody>
      </p:sp>
      <p:pic>
        <p:nvPicPr>
          <p:cNvPr id="7" name="Content Placeholder 6" descr="Logo, company name&#10;&#10;Description automatically generated">
            <a:extLst>
              <a:ext uri="{FF2B5EF4-FFF2-40B4-BE49-F238E27FC236}">
                <a16:creationId xmlns:a16="http://schemas.microsoft.com/office/drawing/2014/main" id="{1A54552F-0F86-69E4-6864-89A7F97961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257" y="1632744"/>
            <a:ext cx="8196943" cy="478155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CDBE79-415E-F941-B3E3-A4BF29B7C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304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3. Upgrading your JDK isn’t enough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365C65-50F9-25BF-6F2C-4F8B2D86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14</a:t>
            </a:fld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453051-3AB2-FFEF-6627-FBB57AAB4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com.sun.jndi.ldap.object.trustURLCodebase</a:t>
            </a:r>
            <a:r>
              <a:rPr lang="en-GB" dirty="0"/>
              <a:t> = false</a:t>
            </a:r>
          </a:p>
        </p:txBody>
      </p:sp>
    </p:spTree>
    <p:extLst>
      <p:ext uri="{BB962C8B-B14F-4D97-AF65-F5344CB8AC3E}">
        <p14:creationId xmlns:p14="http://schemas.microsoft.com/office/powerpoint/2010/main" val="858614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zh-CN" sz="3600" dirty="0"/>
              <a:t>4. Identify scanned images in Docker Hub</a:t>
            </a:r>
            <a:endParaRPr lang="en-GB" sz="3600" dirty="0"/>
          </a:p>
        </p:txBody>
      </p:sp>
      <p:pic>
        <p:nvPicPr>
          <p:cNvPr id="6" name="Content Placeholder 5" descr="Logo, company name&#10;&#10;Description automatically generated">
            <a:extLst>
              <a:ext uri="{FF2B5EF4-FFF2-40B4-BE49-F238E27FC236}">
                <a16:creationId xmlns:a16="http://schemas.microsoft.com/office/drawing/2014/main" id="{B6C00E6A-D192-C50B-2C8B-0941AD3B5F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569" y="1822451"/>
            <a:ext cx="3305175" cy="657225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F73680-82D9-9757-188F-C9151B34D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15</a:t>
            </a:fld>
            <a:endParaRPr lang="en-GB"/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9B678DD-6E51-13B9-8ABD-7BDA7796FF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5" y="3064328"/>
            <a:ext cx="885825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47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zh-CN" sz="2800" dirty="0"/>
              <a:t>5. Use Docker Desktop 4.3.1+ with `docker scan` 0.11.0+</a:t>
            </a:r>
            <a:endParaRPr lang="en-GB" sz="28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02E6B7D-588C-3A47-08BE-322880627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尽可能的使用最新版，稳定版软件。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17594C-076C-EEA1-E53C-E62CD749F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16</a:t>
            </a:fld>
            <a:endParaRPr lang="en-GB"/>
          </a:p>
        </p:txBody>
      </p:sp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732C6F1-66F9-6464-57F0-3E3039C41F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704746"/>
            <a:ext cx="7478485" cy="365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518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6. Don’t run as root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39197F-F319-873E-4FEC-D8144050A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17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17E793-838B-CDEF-1A38-D7D8191CE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FDD37D-F849-C2D2-9E07-E60BF8BA5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74838"/>
            <a:ext cx="10017545" cy="35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18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2800" dirty="0"/>
              <a:t>7. Use a read-only root filesystem</a:t>
            </a:r>
            <a:endParaRPr lang="en-GB" sz="2800" dirty="0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1E2EF914-2F11-56EC-ED5F-7E933EBB10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114" y="1856329"/>
            <a:ext cx="4593771" cy="4500021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644985-6454-F16E-535F-AD988FD0F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6603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2800" dirty="0"/>
              <a:t>8. Upgrade your Log4j version the latest version</a:t>
            </a:r>
            <a:endParaRPr lang="en-GB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4C7978-3A8D-C75B-72FD-A4A95C2D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将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Log4j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更新到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2.17.1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或者更高版本来修复漏洞。</a:t>
            </a:r>
            <a:endParaRPr lang="zh-CN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F7C739-71F4-EDEC-6362-97215F417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19</a:t>
            </a:fld>
            <a:endParaRPr lang="en-GB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6DDAC4B-4D5F-0EE9-E2BC-0EC2F6688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926" y="2854698"/>
            <a:ext cx="9218617" cy="317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215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Log4J </a:t>
            </a:r>
            <a:r>
              <a:rPr lang="zh-CN" altLang="en-US" dirty="0"/>
              <a:t>漏洞事件回顾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4B8BA1-5643-BE13-E235-D15C3EB80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2</a:t>
            </a:fld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0A4287-11E7-BDD0-37EF-03ED574E4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2021</a:t>
            </a:r>
            <a:r>
              <a:rPr lang="zh-CN" altLang="en-US" sz="2000" dirty="0"/>
              <a:t>年</a:t>
            </a:r>
            <a:r>
              <a:rPr lang="en-US" altLang="zh-CN" sz="2000" dirty="0"/>
              <a:t>12</a:t>
            </a:r>
            <a:r>
              <a:rPr lang="zh-CN" altLang="en-US" sz="2000" dirty="0"/>
              <a:t>月</a:t>
            </a:r>
            <a:r>
              <a:rPr lang="en-US" altLang="zh-CN" sz="2000" dirty="0"/>
              <a:t>10</a:t>
            </a:r>
            <a:r>
              <a:rPr lang="zh-CN" altLang="en-US" sz="2000" dirty="0"/>
              <a:t>日，</a:t>
            </a:r>
            <a:r>
              <a:rPr lang="en-US" altLang="zh-CN" sz="2000" dirty="0"/>
              <a:t>Apache Java</a:t>
            </a:r>
            <a:r>
              <a:rPr lang="zh-CN" altLang="en-US" sz="2000" dirty="0"/>
              <a:t>模块</a:t>
            </a:r>
            <a:r>
              <a:rPr lang="en-US" altLang="zh-CN" sz="2000" dirty="0"/>
              <a:t>Log4j</a:t>
            </a:r>
            <a:r>
              <a:rPr lang="zh-CN" altLang="en-US" sz="2000" dirty="0"/>
              <a:t>库第一个远程代码执行漏洞被公开披露，该漏洞识别为</a:t>
            </a:r>
            <a:r>
              <a:rPr lang="en-US" altLang="zh-CN" sz="2000" dirty="0"/>
              <a:t>CVE-2021-44228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此外，还陆续披露了漏洞 </a:t>
            </a:r>
            <a:r>
              <a:rPr lang="en-US" altLang="zh-CN" sz="2000" dirty="0"/>
              <a:t>CVE-2021-45046</a:t>
            </a:r>
            <a:r>
              <a:rPr lang="zh-CN" altLang="en-US" sz="2000" dirty="0"/>
              <a:t>和</a:t>
            </a:r>
            <a:r>
              <a:rPr lang="en-US" altLang="zh-CN" sz="2000" dirty="0"/>
              <a:t>CVE-2021-45105</a:t>
            </a:r>
            <a:r>
              <a:rPr lang="zh-CN" altLang="en-US" sz="2000" dirty="0"/>
              <a:t>。</a:t>
            </a:r>
          </a:p>
          <a:p>
            <a:pPr>
              <a:lnSpc>
                <a:spcPct val="150000"/>
              </a:lnSpc>
            </a:pPr>
            <a:endParaRPr lang="zh-CN" altLang="en-US" sz="2000" dirty="0"/>
          </a:p>
          <a:p>
            <a:endParaRPr lang="en-GB" sz="2000" dirty="0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24E9BB25-752C-95AF-EA41-45F395C7D9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414" y="3675049"/>
            <a:ext cx="5827057" cy="304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41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2800" dirty="0"/>
              <a:t>9. Don’t run containers in privileged mode</a:t>
            </a:r>
            <a:endParaRPr lang="en-GB" sz="2800" dirty="0"/>
          </a:p>
        </p:txBody>
      </p:sp>
      <p:pic>
        <p:nvPicPr>
          <p:cNvPr id="7" name="Content Placeholder 6" descr="A picture containing text, sign, first-aid kit&#10;&#10;Description automatically generated">
            <a:extLst>
              <a:ext uri="{FF2B5EF4-FFF2-40B4-BE49-F238E27FC236}">
                <a16:creationId xmlns:a16="http://schemas.microsoft.com/office/drawing/2014/main" id="{14BC1D41-7147-CC59-796A-F327E6E77A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802" y="1849189"/>
            <a:ext cx="8694141" cy="4352511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D4A9C1-17CA-A29C-ABFB-FAFD73A6A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242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2800" dirty="0"/>
              <a:t>10. Minimize your container’s footprint</a:t>
            </a:r>
            <a:endParaRPr lang="en-GB" sz="2800" dirty="0"/>
          </a:p>
        </p:txBody>
      </p:sp>
      <p:pic>
        <p:nvPicPr>
          <p:cNvPr id="7" name="Content Placeholder 6" descr="A group of people standing in front of a green wall&#10;&#10;Description automatically generated with medium confidence">
            <a:extLst>
              <a:ext uri="{FF2B5EF4-FFF2-40B4-BE49-F238E27FC236}">
                <a16:creationId xmlns:a16="http://schemas.microsoft.com/office/drawing/2014/main" id="{8CD2F5B7-625C-EC8B-F0F5-059C624C1B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109" y="1678899"/>
            <a:ext cx="7286462" cy="4860013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E22F58-1834-A3C3-94E7-F0FDE8F5C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599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Log4j</a:t>
            </a:r>
            <a:r>
              <a:rPr lang="zh-CN" altLang="en-US" dirty="0"/>
              <a:t>漏洞事件时间线</a:t>
            </a: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9063D6E-3CD8-6642-545A-2E6B6C461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0826" y="1943100"/>
            <a:ext cx="7125891" cy="4160837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CFE719-8109-49D2-0C3B-CB677BF0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3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1636E7-3FE2-E6B2-1D60-AD13D847D4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1639" y="517907"/>
            <a:ext cx="9708721" cy="582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3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Log4Shell </a:t>
            </a:r>
            <a:r>
              <a:rPr lang="zh-CN" altLang="en-US" dirty="0"/>
              <a:t>攻击方式</a:t>
            </a:r>
            <a:endParaRPr lang="en-GB" dirty="0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276A4EE0-E01B-C9C5-CCA9-C9B366A736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942" y="1309917"/>
            <a:ext cx="5435959" cy="4938484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49A962-5948-7637-0819-BAA6A31E1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549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针对</a:t>
            </a:r>
            <a:r>
              <a:rPr lang="en-US" altLang="zh-CN" dirty="0"/>
              <a:t>Log4j</a:t>
            </a:r>
            <a:r>
              <a:rPr lang="zh-CN" altLang="en-US" dirty="0"/>
              <a:t>漏洞需要做什么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0EDBE-AD80-4844-BA48-EF7757B26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将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log4j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的版本升级到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2.17.0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版本，以缓解所有已识别的威胁。</a:t>
            </a: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那在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2.17.0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版本发布之前，我们还能做些什么？</a:t>
            </a:r>
          </a:p>
          <a:p>
            <a:endParaRPr lang="zh-CN" altLang="en-US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23657-7916-F703-900E-8C22B07D6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3925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2.17.0 </a:t>
            </a:r>
            <a:r>
              <a:rPr lang="zh-CN" altLang="en-US" dirty="0"/>
              <a:t>版本发布之前，我们还能做些什么？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0EDBE-AD80-4844-BA48-EF7757B26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根据攻击的方式，我们或许可以尝试以下方式：</a:t>
            </a:r>
            <a:endParaRPr lang="en-US" altLang="zh-CN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禁用 </a:t>
            </a:r>
            <a:r>
              <a:rPr lang="en-GB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Log4j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 </a:t>
            </a:r>
            <a:r>
              <a:rPr lang="en-GB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lookup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功能。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GB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	java ‐Dlog4j2</a:t>
            </a:r>
            <a:r>
              <a:rPr lang="en-GB" b="0" i="1" dirty="0">
                <a:solidFill>
                  <a:srgbClr val="0000FF"/>
                </a:solidFill>
                <a:effectLst/>
                <a:latin typeface="Open Sans" panose="020B0606030504020204" pitchFamily="34" charset="0"/>
              </a:rPr>
              <a:t>.formatMsgNoLookups</a:t>
            </a:r>
            <a:r>
              <a:rPr lang="en-GB" b="0" i="1" dirty="0">
                <a:solidFill>
                  <a:srgbClr val="981A1A"/>
                </a:solidFill>
                <a:effectLst/>
                <a:latin typeface="Open Sans" panose="020B0606030504020204" pitchFamily="34" charset="0"/>
              </a:rPr>
              <a:t>=</a:t>
            </a:r>
            <a:r>
              <a:rPr lang="en-GB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True </a:t>
            </a:r>
            <a:r>
              <a:rPr lang="en-GB" b="0" i="1" dirty="0">
                <a:solidFill>
                  <a:srgbClr val="0000CC"/>
                </a:solidFill>
                <a:effectLst/>
                <a:latin typeface="Open Sans" panose="020B0606030504020204" pitchFamily="34" charset="0"/>
              </a:rPr>
              <a:t>-jar</a:t>
            </a:r>
            <a:r>
              <a:rPr lang="en-GB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vulnerable.jar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移除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JndiLookup.class</a:t>
            </a:r>
            <a:r>
              <a:rPr lang="en-GB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，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重新编译 </a:t>
            </a:r>
            <a:r>
              <a:rPr lang="en-GB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jar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包。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2C4EB-1552-CCB2-A240-D38EC5704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83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/>
              <a:t>从 </a:t>
            </a:r>
            <a:r>
              <a:rPr lang="en-US" altLang="zh-CN" sz="2400" dirty="0"/>
              <a:t>Kubernetes </a:t>
            </a:r>
            <a:r>
              <a:rPr lang="zh-CN" altLang="en-US" sz="2400" dirty="0"/>
              <a:t>的角度，如何缓解 </a:t>
            </a:r>
            <a:r>
              <a:rPr lang="en-US" altLang="zh-CN" sz="2400" dirty="0"/>
              <a:t>Log4Shell</a:t>
            </a:r>
            <a:endParaRPr lang="en-GB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0EDBE-AD80-4844-BA48-EF7757B26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防火墙（</a:t>
            </a:r>
            <a:r>
              <a:rPr lang="en-GB" sz="2400" dirty="0"/>
              <a:t>Web Application Firewalls ）</a:t>
            </a:r>
            <a:r>
              <a:rPr lang="zh-CN" altLang="en-US" sz="2400" dirty="0"/>
              <a:t>，禁用已知的恶意 </a:t>
            </a:r>
            <a:r>
              <a:rPr lang="en-GB" sz="2400" dirty="0"/>
              <a:t>JNDI </a:t>
            </a:r>
            <a:r>
              <a:rPr lang="zh-CN" altLang="en-US" sz="2400" dirty="0"/>
              <a:t>字符串</a:t>
            </a:r>
          </a:p>
          <a:p>
            <a:endParaRPr lang="zh-CN" alt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7CA89-94B5-6F99-2170-17E82AF95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170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B9A0D0C6-A969-538C-7532-C798F21A3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91" y="1658825"/>
            <a:ext cx="10380609" cy="47293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/>
              <a:t>镜像扫描</a:t>
            </a:r>
            <a:endParaRPr lang="en-GB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42BDEE-6D03-2390-1171-6F5B52C65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180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 err="1"/>
              <a:t>NetworkPolicy</a:t>
            </a:r>
            <a:r>
              <a:rPr lang="en-US" altLang="zh-CN" sz="2000" dirty="0"/>
              <a:t> </a:t>
            </a:r>
            <a:r>
              <a:rPr lang="zh-CN" altLang="en-US" sz="2000" dirty="0"/>
              <a:t>网络隔离</a:t>
            </a:r>
            <a:endParaRPr lang="en-GB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40F9A0-B836-7D86-0481-070BF6BA4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9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207DCC-7E6D-3D8C-6BFF-2D450E9A8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423" y="1920048"/>
            <a:ext cx="8949641" cy="395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644347"/>
      </p:ext>
    </p:extLst>
  </p:cSld>
  <p:clrMapOvr>
    <a:masterClrMapping/>
  </p:clrMapOvr>
</p:sld>
</file>

<file path=ppt/theme/theme1.xml><?xml version="1.0" encoding="utf-8"?>
<a:theme xmlns:a="http://schemas.openxmlformats.org/drawingml/2006/main" name="Brus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" id="{83ACE2F6-3F27-4C0C-9F26-3A644E012A31}" vid="{2791EB26-28CE-473B-9B2E-6D68997E899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Brush</Template>
  <TotalTime>1123</TotalTime>
  <Words>451</Words>
  <Application>Microsoft Office PowerPoint</Application>
  <PresentationFormat>Widescreen</PresentationFormat>
  <Paragraphs>96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等线</vt:lpstr>
      <vt:lpstr>Arial</vt:lpstr>
      <vt:lpstr>Calibri</vt:lpstr>
      <vt:lpstr>Century Gothic</vt:lpstr>
      <vt:lpstr>Elephant</vt:lpstr>
      <vt:lpstr>Open Sans</vt:lpstr>
      <vt:lpstr>Brush</vt:lpstr>
      <vt:lpstr>Log4Shell</vt:lpstr>
      <vt:lpstr>Log4J 漏洞事件回顾</vt:lpstr>
      <vt:lpstr>Log4j漏洞事件时间线</vt:lpstr>
      <vt:lpstr>Log4Shell 攻击方式</vt:lpstr>
      <vt:lpstr>针对Log4j漏洞需要做什么</vt:lpstr>
      <vt:lpstr>在 2.17.0 版本发布之前，我们还能做些什么？</vt:lpstr>
      <vt:lpstr>从 Kubernetes 的角度，如何缓解 Log4Shell</vt:lpstr>
      <vt:lpstr>镜像扫描</vt:lpstr>
      <vt:lpstr>NetworkPolicy 网络隔离</vt:lpstr>
      <vt:lpstr>运行时检测</vt:lpstr>
      <vt:lpstr>Log4Shell 缓解备忘录 Docker + Snyk Log4Shell Remediation Cheat Sheet</vt:lpstr>
      <vt:lpstr>1. Scan your container images</vt:lpstr>
      <vt:lpstr>2. Use an official and current JDK in your image</vt:lpstr>
      <vt:lpstr>3. Upgrading your JDK isn’t enough</vt:lpstr>
      <vt:lpstr>4. Identify scanned images in Docker Hub</vt:lpstr>
      <vt:lpstr>5. Use Docker Desktop 4.3.1+ with `docker scan` 0.11.0+</vt:lpstr>
      <vt:lpstr>6. Don’t run as root</vt:lpstr>
      <vt:lpstr>7. Use a read-only root filesystem</vt:lpstr>
      <vt:lpstr>8. Upgrade your Log4j version the latest version</vt:lpstr>
      <vt:lpstr>9. Don’t run containers in privileged mode</vt:lpstr>
      <vt:lpstr>10. Minimize your container’s footprint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Tao Zhong</dc:creator>
  <cp:lastModifiedBy>Tao Zhong</cp:lastModifiedBy>
  <cp:revision>1</cp:revision>
  <dcterms:created xsi:type="dcterms:W3CDTF">2021-02-07T06:01:51Z</dcterms:created>
  <dcterms:modified xsi:type="dcterms:W3CDTF">2022-10-05T04:48:52Z</dcterms:modified>
</cp:coreProperties>
</file>