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sldIdLst>
    <p:sldId id="269" r:id="rId2"/>
    <p:sldId id="257" r:id="rId3"/>
    <p:sldId id="270" r:id="rId4"/>
    <p:sldId id="260" r:id="rId5"/>
    <p:sldId id="261" r:id="rId6"/>
    <p:sldId id="262" r:id="rId7"/>
    <p:sldId id="263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95638C-FAFC-472E-A1DE-A5FBCFCFA284}">
          <p14:sldIdLst>
            <p14:sldId id="269"/>
            <p14:sldId id="257"/>
            <p14:sldId id="270"/>
            <p14:sldId id="260"/>
            <p14:sldId id="261"/>
            <p14:sldId id="262"/>
            <p14:sldId id="263"/>
            <p14:sldId id="271"/>
          </p14:sldIdLst>
        </p14:section>
        <p14:section name="Default Section" id="{06305F9D-9BD6-42AC-96FC-C47007FA3E58}">
          <p14:sldIdLst/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C3288-A975-4C61-AB00-BDD30D088A7D}" v="14" dt="2022-10-03T02:59:30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85" autoAdjust="0"/>
  </p:normalViewPr>
  <p:slideViewPr>
    <p:cSldViewPr snapToGrid="0">
      <p:cViewPr varScale="1">
        <p:scale>
          <a:sx n="57" d="100"/>
          <a:sy n="57" d="100"/>
        </p:scale>
        <p:origin x="16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" userId="d717eb3d-e567-470f-b6d9-f2e4cd6e0b29" providerId="ADAL" clId="{CCD0B640-C33F-4F2E-80EB-AB08A6A1F417}"/>
    <pc:docChg chg="delSld modSld modSection">
      <pc:chgData name="Tao" userId="d717eb3d-e567-470f-b6d9-f2e4cd6e0b29" providerId="ADAL" clId="{CCD0B640-C33F-4F2E-80EB-AB08A6A1F417}" dt="2021-05-04T05:15:46.622" v="9" actId="20577"/>
      <pc:docMkLst>
        <pc:docMk/>
      </pc:docMkLst>
      <pc:sldChg chg="modSp mod">
        <pc:chgData name="Tao" userId="d717eb3d-e567-470f-b6d9-f2e4cd6e0b29" providerId="ADAL" clId="{CCD0B640-C33F-4F2E-80EB-AB08A6A1F417}" dt="2021-05-04T05:15:46.622" v="9" actId="20577"/>
        <pc:sldMkLst>
          <pc:docMk/>
          <pc:sldMk cId="1391813615" sldId="258"/>
        </pc:sldMkLst>
        <pc:spChg chg="mod">
          <ac:chgData name="Tao" userId="d717eb3d-e567-470f-b6d9-f2e4cd6e0b29" providerId="ADAL" clId="{CCD0B640-C33F-4F2E-80EB-AB08A6A1F417}" dt="2021-05-04T05:15:46.622" v="9" actId="20577"/>
          <ac:spMkLst>
            <pc:docMk/>
            <pc:sldMk cId="1391813615" sldId="258"/>
            <ac:spMk id="2" creationId="{FF027311-4260-4B27-A735-886449291FAC}"/>
          </ac:spMkLst>
        </pc:spChg>
      </pc:sldChg>
      <pc:sldChg chg="del">
        <pc:chgData name="Tao" userId="d717eb3d-e567-470f-b6d9-f2e4cd6e0b29" providerId="ADAL" clId="{CCD0B640-C33F-4F2E-80EB-AB08A6A1F417}" dt="2021-05-04T05:15:31.284" v="3" actId="47"/>
        <pc:sldMkLst>
          <pc:docMk/>
          <pc:sldMk cId="1741989976" sldId="265"/>
        </pc:sldMkLst>
      </pc:sldChg>
      <pc:sldChg chg="modSp mod">
        <pc:chgData name="Tao" userId="d717eb3d-e567-470f-b6d9-f2e4cd6e0b29" providerId="ADAL" clId="{CCD0B640-C33F-4F2E-80EB-AB08A6A1F417}" dt="2021-05-04T05:15:39.334" v="6" actId="20577"/>
        <pc:sldMkLst>
          <pc:docMk/>
          <pc:sldMk cId="1626090801" sldId="266"/>
        </pc:sldMkLst>
        <pc:spChg chg="mod">
          <ac:chgData name="Tao" userId="d717eb3d-e567-470f-b6d9-f2e4cd6e0b29" providerId="ADAL" clId="{CCD0B640-C33F-4F2E-80EB-AB08A6A1F417}" dt="2021-05-04T05:15:39.334" v="6" actId="20577"/>
          <ac:spMkLst>
            <pc:docMk/>
            <pc:sldMk cId="1626090801" sldId="266"/>
            <ac:spMk id="2" creationId="{FF027311-4260-4B27-A735-886449291FAC}"/>
          </ac:spMkLst>
        </pc:spChg>
      </pc:sldChg>
      <pc:sldChg chg="modSp mod">
        <pc:chgData name="Tao" userId="d717eb3d-e567-470f-b6d9-f2e4cd6e0b29" providerId="ADAL" clId="{CCD0B640-C33F-4F2E-80EB-AB08A6A1F417}" dt="2021-05-04T05:15:13.071" v="2" actId="20577"/>
        <pc:sldMkLst>
          <pc:docMk/>
          <pc:sldMk cId="3717133629" sldId="268"/>
        </pc:sldMkLst>
        <pc:spChg chg="mod">
          <ac:chgData name="Tao" userId="d717eb3d-e567-470f-b6d9-f2e4cd6e0b29" providerId="ADAL" clId="{CCD0B640-C33F-4F2E-80EB-AB08A6A1F417}" dt="2021-05-04T05:15:13.071" v="2" actId="20577"/>
          <ac:spMkLst>
            <pc:docMk/>
            <pc:sldMk cId="3717133629" sldId="268"/>
            <ac:spMk id="2" creationId="{186FDBEB-D9F5-4A7E-BD38-ABD7EDE763BB}"/>
          </ac:spMkLst>
        </pc:spChg>
      </pc:sldChg>
    </pc:docChg>
  </pc:docChgLst>
  <pc:docChgLst>
    <pc:chgData name="Tao" userId="d717eb3d-e567-470f-b6d9-f2e4cd6e0b29" providerId="ADAL" clId="{C9944174-5E75-4BAE-B268-CD2576B0EE0D}"/>
    <pc:docChg chg="modSld">
      <pc:chgData name="Tao" userId="d717eb3d-e567-470f-b6d9-f2e4cd6e0b29" providerId="ADAL" clId="{C9944174-5E75-4BAE-B268-CD2576B0EE0D}" dt="2021-05-04T03:57:42.993" v="145" actId="20577"/>
      <pc:docMkLst>
        <pc:docMk/>
      </pc:docMkLst>
      <pc:sldChg chg="modNotesTx">
        <pc:chgData name="Tao" userId="d717eb3d-e567-470f-b6d9-f2e4cd6e0b29" providerId="ADAL" clId="{C9944174-5E75-4BAE-B268-CD2576B0EE0D}" dt="2021-05-04T03:57:42.993" v="145" actId="20577"/>
        <pc:sldMkLst>
          <pc:docMk/>
          <pc:sldMk cId="2038923562" sldId="261"/>
        </pc:sldMkLst>
      </pc:sldChg>
      <pc:sldChg chg="modSp mod">
        <pc:chgData name="Tao" userId="d717eb3d-e567-470f-b6d9-f2e4cd6e0b29" providerId="ADAL" clId="{C9944174-5E75-4BAE-B268-CD2576B0EE0D}" dt="2021-04-18T06:39:23.013" v="144" actId="20577"/>
        <pc:sldMkLst>
          <pc:docMk/>
          <pc:sldMk cId="3717133629" sldId="268"/>
        </pc:sldMkLst>
        <pc:spChg chg="mod">
          <ac:chgData name="Tao" userId="d717eb3d-e567-470f-b6d9-f2e4cd6e0b29" providerId="ADAL" clId="{C9944174-5E75-4BAE-B268-CD2576B0EE0D}" dt="2021-04-18T06:34:32.773" v="37" actId="1076"/>
          <ac:spMkLst>
            <pc:docMk/>
            <pc:sldMk cId="3717133629" sldId="268"/>
            <ac:spMk id="2" creationId="{186FDBEB-D9F5-4A7E-BD38-ABD7EDE763BB}"/>
          </ac:spMkLst>
        </pc:spChg>
        <pc:spChg chg="mod">
          <ac:chgData name="Tao" userId="d717eb3d-e567-470f-b6d9-f2e4cd6e0b29" providerId="ADAL" clId="{C9944174-5E75-4BAE-B268-CD2576B0EE0D}" dt="2021-04-18T06:39:23.013" v="144" actId="20577"/>
          <ac:spMkLst>
            <pc:docMk/>
            <pc:sldMk cId="3717133629" sldId="268"/>
            <ac:spMk id="3" creationId="{DEBFE1DC-9C6F-48D1-8DBE-CBE1B78A2CD2}"/>
          </ac:spMkLst>
        </pc:spChg>
      </pc:sldChg>
    </pc:docChg>
  </pc:docChgLst>
  <pc:docChgLst>
    <pc:chgData name="Tao" userId="d717eb3d-e567-470f-b6d9-f2e4cd6e0b29" providerId="ADAL" clId="{34283EB4-29C8-401B-8236-EDE2586FFF51}"/>
    <pc:docChg chg="modMainMaster">
      <pc:chgData name="Tao" userId="d717eb3d-e567-470f-b6d9-f2e4cd6e0b29" providerId="ADAL" clId="{34283EB4-29C8-401B-8236-EDE2586FFF51}" dt="2021-02-07T15:35:47.652" v="8" actId="1076"/>
      <pc:docMkLst>
        <pc:docMk/>
      </pc:docMkLst>
      <pc:sldMasterChg chg="addSp modSp mod">
        <pc:chgData name="Tao" userId="d717eb3d-e567-470f-b6d9-f2e4cd6e0b29" providerId="ADAL" clId="{34283EB4-29C8-401B-8236-EDE2586FFF51}" dt="2021-02-07T15:35:47.652" v="8" actId="1076"/>
        <pc:sldMasterMkLst>
          <pc:docMk/>
          <pc:sldMasterMk cId="2250269941" sldId="2147483658"/>
        </pc:sldMasterMkLst>
        <pc:picChg chg="add mod">
          <ac:chgData name="Tao" userId="d717eb3d-e567-470f-b6d9-f2e4cd6e0b29" providerId="ADAL" clId="{34283EB4-29C8-401B-8236-EDE2586FFF51}" dt="2021-02-07T15:35:47.652" v="8" actId="1076"/>
          <ac:picMkLst>
            <pc:docMk/>
            <pc:sldMasterMk cId="2250269941" sldId="2147483658"/>
            <ac:picMk id="10" creationId="{A888C006-3405-4BFA-B0BB-7B91741FD9FE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undo custSel addSld delSld modSld sldOrd modMainMaster modSection">
      <pc:chgData name="Tao Zhong" userId="d717eb3d-e567-470f-b6d9-f2e4cd6e0b29" providerId="ADAL" clId="{E6681E84-41A1-4E55-8BEB-1DE6D82B0472}" dt="2021-02-09T07:03:53.903" v="892" actId="20577"/>
      <pc:docMkLst>
        <pc:docMk/>
      </pc:docMkLst>
      <pc:sldChg chg="modSp new del mod">
        <pc:chgData name="Tao Zhong" userId="d717eb3d-e567-470f-b6d9-f2e4cd6e0b29" providerId="ADAL" clId="{E6681E84-41A1-4E55-8BEB-1DE6D82B0472}" dt="2021-02-07T09:35:18.620" v="745" actId="47"/>
        <pc:sldMkLst>
          <pc:docMk/>
          <pc:sldMk cId="926347233" sldId="256"/>
        </pc:sldMkLst>
        <pc:spChg chg="mod">
          <ac:chgData name="Tao Zhong" userId="d717eb3d-e567-470f-b6d9-f2e4cd6e0b29" providerId="ADAL" clId="{E6681E84-41A1-4E55-8BEB-1DE6D82B0472}" dt="2021-02-07T09:35:11.650" v="744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new mod modNotesTx">
        <pc:chgData name="Tao Zhong" userId="d717eb3d-e567-470f-b6d9-f2e4cd6e0b29" providerId="ADAL" clId="{E6681E84-41A1-4E55-8BEB-1DE6D82B0472}" dt="2021-02-07T08:31:03.257" v="736" actId="1076"/>
        <pc:sldMkLst>
          <pc:docMk/>
          <pc:sldMk cId="1925541393" sldId="257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 Zhong" userId="d717eb3d-e567-470f-b6d9-f2e4cd6e0b29" providerId="ADAL" clId="{E6681E84-41A1-4E55-8BEB-1DE6D82B0472}" dt="2021-02-07T06:47:25.098" v="69" actId="22"/>
          <ac:spMkLst>
            <pc:docMk/>
            <pc:sldMk cId="1925541393" sldId="257"/>
            <ac:spMk id="3" creationId="{CA00EDBE-AD80-4844-BA48-EF7757B26503}"/>
          </ac:spMkLst>
        </pc:spChg>
        <pc:spChg chg="add del mod">
          <ac:chgData name="Tao Zhong" userId="d717eb3d-e567-470f-b6d9-f2e4cd6e0b29" providerId="ADAL" clId="{E6681E84-41A1-4E55-8BEB-1DE6D82B0472}" dt="2021-02-07T06:49:51.880" v="97" actId="478"/>
          <ac:spMkLst>
            <pc:docMk/>
            <pc:sldMk cId="1925541393" sldId="257"/>
            <ac:spMk id="7" creationId="{AAC9EB75-BEA7-409D-A3DE-95B2B857AE44}"/>
          </ac:spMkLst>
        </pc:spChg>
        <pc:spChg chg="add del mod">
          <ac:chgData name="Tao Zhong" userId="d717eb3d-e567-470f-b6d9-f2e4cd6e0b29" providerId="ADAL" clId="{E6681E84-41A1-4E55-8BEB-1DE6D82B0472}" dt="2021-02-07T06:49:54.305" v="98" actId="478"/>
          <ac:spMkLst>
            <pc:docMk/>
            <pc:sldMk cId="1925541393" sldId="257"/>
            <ac:spMk id="11" creationId="{CCB99009-121B-43DA-8BDD-2EB3BB72F710}"/>
          </ac:spMkLst>
        </pc:spChg>
        <pc:picChg chg="add del mod ord">
          <ac:chgData name="Tao Zhong" userId="d717eb3d-e567-470f-b6d9-f2e4cd6e0b29" providerId="ADAL" clId="{E6681E84-41A1-4E55-8BEB-1DE6D82B0472}" dt="2021-02-07T06:47:46.714" v="71" actId="478"/>
          <ac:picMkLst>
            <pc:docMk/>
            <pc:sldMk cId="1925541393" sldId="257"/>
            <ac:picMk id="5" creationId="{7809BAC9-7A38-499C-8EE3-61A283833F93}"/>
          </ac:picMkLst>
        </pc:picChg>
        <pc:picChg chg="add del mod">
          <ac:chgData name="Tao Zhong" userId="d717eb3d-e567-470f-b6d9-f2e4cd6e0b29" providerId="ADAL" clId="{E6681E84-41A1-4E55-8BEB-1DE6D82B0472}" dt="2021-02-07T06:47:58.109" v="80" actId="22"/>
          <ac:picMkLst>
            <pc:docMk/>
            <pc:sldMk cId="1925541393" sldId="257"/>
            <ac:picMk id="9" creationId="{ED571345-CA39-458D-97FD-FD32B63223B7}"/>
          </ac:picMkLst>
        </pc:picChg>
        <pc:picChg chg="add mod">
          <ac:chgData name="Tao Zhong" userId="d717eb3d-e567-470f-b6d9-f2e4cd6e0b29" providerId="ADAL" clId="{E6681E84-41A1-4E55-8BEB-1DE6D82B0472}" dt="2021-02-07T08:31:03.257" v="736" actId="1076"/>
          <ac:picMkLst>
            <pc:docMk/>
            <pc:sldMk cId="1925541393" sldId="257"/>
            <ac:picMk id="13" creationId="{A03C044A-960B-4F94-9FEE-57FE186BD687}"/>
          </ac:picMkLst>
        </pc:picChg>
      </pc:sldChg>
      <pc:sldChg chg="modSp new del mod">
        <pc:chgData name="Tao Zhong" userId="d717eb3d-e567-470f-b6d9-f2e4cd6e0b29" providerId="ADAL" clId="{E6681E84-41A1-4E55-8BEB-1DE6D82B0472}" dt="2021-02-07T06:57:54.375" v="172" actId="47"/>
        <pc:sldMkLst>
          <pc:docMk/>
          <pc:sldMk cId="647854015" sldId="258"/>
        </pc:sldMkLst>
        <pc:spChg chg="mod">
          <ac:chgData name="Tao Zhong" userId="d717eb3d-e567-470f-b6d9-f2e4cd6e0b29" providerId="ADAL" clId="{E6681E84-41A1-4E55-8BEB-1DE6D82B0472}" dt="2021-02-07T06:48:49.869" v="95"/>
          <ac:spMkLst>
            <pc:docMk/>
            <pc:sldMk cId="647854015" sldId="258"/>
            <ac:spMk id="3" creationId="{65688DE9-528D-43C4-9FF9-9442D4AFE719}"/>
          </ac:spMkLst>
        </pc:spChg>
      </pc:sldChg>
      <pc:sldChg chg="modSp add mod ord">
        <pc:chgData name="Tao Zhong" userId="d717eb3d-e567-470f-b6d9-f2e4cd6e0b29" providerId="ADAL" clId="{E6681E84-41A1-4E55-8BEB-1DE6D82B0472}" dt="2021-02-07T09:36:41.109" v="748"/>
        <pc:sldMkLst>
          <pc:docMk/>
          <pc:sldMk cId="1391813615" sldId="258"/>
        </pc:sldMkLst>
        <pc:spChg chg="mod">
          <ac:chgData name="Tao Zhong" userId="d717eb3d-e567-470f-b6d9-f2e4cd6e0b29" providerId="ADAL" clId="{E6681E84-41A1-4E55-8BEB-1DE6D82B0472}" dt="2021-02-07T09:36:41.109" v="748"/>
          <ac:spMkLst>
            <pc:docMk/>
            <pc:sldMk cId="1391813615" sldId="258"/>
            <ac:spMk id="3" creationId="{CA00EDBE-AD80-4844-BA48-EF7757B26503}"/>
          </ac:spMkLst>
        </pc:spChg>
      </pc:sldChg>
      <pc:sldChg chg="delSp add del mod">
        <pc:chgData name="Tao Zhong" userId="d717eb3d-e567-470f-b6d9-f2e4cd6e0b29" providerId="ADAL" clId="{E6681E84-41A1-4E55-8BEB-1DE6D82B0472}" dt="2021-02-07T06:58:30.626" v="185" actId="47"/>
        <pc:sldMkLst>
          <pc:docMk/>
          <pc:sldMk cId="131707696" sldId="259"/>
        </pc:sldMkLst>
        <pc:picChg chg="del">
          <ac:chgData name="Tao Zhong" userId="d717eb3d-e567-470f-b6d9-f2e4cd6e0b29" providerId="ADAL" clId="{E6681E84-41A1-4E55-8BEB-1DE6D82B0472}" dt="2021-02-07T06:57:57.546" v="173" actId="478"/>
          <ac:picMkLst>
            <pc:docMk/>
            <pc:sldMk cId="131707696" sldId="259"/>
            <ac:picMk id="13" creationId="{A03C044A-960B-4F94-9FEE-57FE186BD687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7T08:30:10.222" v="727" actId="1076"/>
        <pc:sldMkLst>
          <pc:docMk/>
          <pc:sldMk cId="4088766548" sldId="260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4088766548" sldId="260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10.222" v="727" actId="1076"/>
          <ac:picMkLst>
            <pc:docMk/>
            <pc:sldMk cId="4088766548" sldId="260"/>
            <ac:picMk id="4" creationId="{B2A132AC-3994-4DE2-8C9A-689E675E2E6D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7T08:30:57.554" v="735" actId="1076"/>
        <pc:sldMkLst>
          <pc:docMk/>
          <pc:sldMk cId="2038923562" sldId="261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2038923562" sldId="261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57.554" v="735" actId="1076"/>
          <ac:picMkLst>
            <pc:docMk/>
            <pc:sldMk cId="2038923562" sldId="261"/>
            <ac:picMk id="4" creationId="{D8B5458E-DD25-4825-889E-5C176F08C119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8T07:18:09.214" v="760" actId="20577"/>
        <pc:sldMkLst>
          <pc:docMk/>
          <pc:sldMk cId="3110647612" sldId="262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3110647612" sldId="262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20.872" v="730" actId="1076"/>
          <ac:picMkLst>
            <pc:docMk/>
            <pc:sldMk cId="3110647612" sldId="262"/>
            <ac:picMk id="4" creationId="{82A54EE7-4745-45BC-B94D-FF12433EC34A}"/>
          </ac:picMkLst>
        </pc:picChg>
      </pc:sldChg>
      <pc:sldChg chg="addSp modSp add mod modNotesTx">
        <pc:chgData name="Tao Zhong" userId="d717eb3d-e567-470f-b6d9-f2e4cd6e0b29" providerId="ADAL" clId="{E6681E84-41A1-4E55-8BEB-1DE6D82B0472}" dt="2021-02-08T07:26:54.609" v="766" actId="20577"/>
        <pc:sldMkLst>
          <pc:docMk/>
          <pc:sldMk cId="2680020521" sldId="263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2680020521" sldId="263"/>
            <ac:spMk id="2" creationId="{FF027311-4260-4B27-A735-886449291FAC}"/>
          </ac:spMkLst>
        </pc:spChg>
        <pc:picChg chg="add mod">
          <ac:chgData name="Tao Zhong" userId="d717eb3d-e567-470f-b6d9-f2e4cd6e0b29" providerId="ADAL" clId="{E6681E84-41A1-4E55-8BEB-1DE6D82B0472}" dt="2021-02-07T08:30:27.392" v="731" actId="1076"/>
          <ac:picMkLst>
            <pc:docMk/>
            <pc:sldMk cId="2680020521" sldId="263"/>
            <ac:picMk id="4" creationId="{A1274A78-40DF-49D6-9906-D3A517E01B91}"/>
          </ac:picMkLst>
        </pc:picChg>
      </pc:sldChg>
      <pc:sldChg chg="add del">
        <pc:chgData name="Tao Zhong" userId="d717eb3d-e567-470f-b6d9-f2e4cd6e0b29" providerId="ADAL" clId="{E6681E84-41A1-4E55-8BEB-1DE6D82B0472}" dt="2021-02-07T06:58:17.785" v="181"/>
        <pc:sldMkLst>
          <pc:docMk/>
          <pc:sldMk cId="166911364" sldId="264"/>
        </pc:sldMkLst>
      </pc:sldChg>
      <pc:sldChg chg="add del">
        <pc:chgData name="Tao Zhong" userId="d717eb3d-e567-470f-b6d9-f2e4cd6e0b29" providerId="ADAL" clId="{E6681E84-41A1-4E55-8BEB-1DE6D82B0472}" dt="2021-02-07T06:58:15.630" v="179"/>
        <pc:sldMkLst>
          <pc:docMk/>
          <pc:sldMk cId="1663161985" sldId="264"/>
        </pc:sldMkLst>
      </pc:sldChg>
      <pc:sldChg chg="addSp delSp modSp add mod modNotesTx">
        <pc:chgData name="Tao Zhong" userId="d717eb3d-e567-470f-b6d9-f2e4cd6e0b29" providerId="ADAL" clId="{E6681E84-41A1-4E55-8BEB-1DE6D82B0472}" dt="2021-02-07T08:30:46.576" v="734" actId="1076"/>
        <pc:sldMkLst>
          <pc:docMk/>
          <pc:sldMk cId="2922270117" sldId="264"/>
        </pc:sldMkLst>
        <pc:spChg chg="mod">
          <ac:chgData name="Tao Zhong" userId="d717eb3d-e567-470f-b6d9-f2e4cd6e0b29" providerId="ADAL" clId="{E6681E84-41A1-4E55-8BEB-1DE6D82B0472}" dt="2021-02-07T08:24:01.825" v="674"/>
          <ac:spMkLst>
            <pc:docMk/>
            <pc:sldMk cId="2922270117" sldId="264"/>
            <ac:spMk id="2" creationId="{FF027311-4260-4B27-A735-886449291FAC}"/>
          </ac:spMkLst>
        </pc:spChg>
        <pc:picChg chg="del">
          <ac:chgData name="Tao Zhong" userId="d717eb3d-e567-470f-b6d9-f2e4cd6e0b29" providerId="ADAL" clId="{E6681E84-41A1-4E55-8BEB-1DE6D82B0472}" dt="2021-02-07T07:52:38.221" v="597" actId="478"/>
          <ac:picMkLst>
            <pc:docMk/>
            <pc:sldMk cId="2922270117" sldId="264"/>
            <ac:picMk id="4" creationId="{A1274A78-40DF-49D6-9906-D3A517E01B91}"/>
          </ac:picMkLst>
        </pc:picChg>
        <pc:picChg chg="add mod">
          <ac:chgData name="Tao Zhong" userId="d717eb3d-e567-470f-b6d9-f2e4cd6e0b29" providerId="ADAL" clId="{E6681E84-41A1-4E55-8BEB-1DE6D82B0472}" dt="2021-02-07T08:30:46.576" v="734" actId="1076"/>
          <ac:picMkLst>
            <pc:docMk/>
            <pc:sldMk cId="2922270117" sldId="264"/>
            <ac:picMk id="5" creationId="{435767F7-8528-431A-A03E-5D36284DFB14}"/>
          </ac:picMkLst>
        </pc:picChg>
      </pc:sldChg>
      <pc:sldChg chg="add del">
        <pc:chgData name="Tao Zhong" userId="d717eb3d-e567-470f-b6d9-f2e4cd6e0b29" providerId="ADAL" clId="{E6681E84-41A1-4E55-8BEB-1DE6D82B0472}" dt="2021-02-07T07:52:43.993" v="599" actId="47"/>
        <pc:sldMkLst>
          <pc:docMk/>
          <pc:sldMk cId="1287435938" sldId="265"/>
        </pc:sldMkLst>
      </pc:sldChg>
      <pc:sldChg chg="add ord">
        <pc:chgData name="Tao Zhong" userId="d717eb3d-e567-470f-b6d9-f2e4cd6e0b29" providerId="ADAL" clId="{E6681E84-41A1-4E55-8BEB-1DE6D82B0472}" dt="2021-02-07T09:34:31.113" v="740"/>
        <pc:sldMkLst>
          <pc:docMk/>
          <pc:sldMk cId="1741989976" sldId="265"/>
        </pc:sldMkLst>
      </pc:sldChg>
      <pc:sldChg chg="new del">
        <pc:chgData name="Tao Zhong" userId="d717eb3d-e567-470f-b6d9-f2e4cd6e0b29" providerId="ADAL" clId="{E6681E84-41A1-4E55-8BEB-1DE6D82B0472}" dt="2021-02-07T08:29:42.984" v="725" actId="47"/>
        <pc:sldMkLst>
          <pc:docMk/>
          <pc:sldMk cId="3452671572" sldId="265"/>
        </pc:sldMkLst>
      </pc:sldChg>
      <pc:sldChg chg="addSp delSp add ord modNotesTx">
        <pc:chgData name="Tao Zhong" userId="d717eb3d-e567-470f-b6d9-f2e4cd6e0b29" providerId="ADAL" clId="{E6681E84-41A1-4E55-8BEB-1DE6D82B0472}" dt="2021-02-09T07:03:53.903" v="892" actId="20577"/>
        <pc:sldMkLst>
          <pc:docMk/>
          <pc:sldMk cId="1626090801" sldId="266"/>
        </pc:sldMkLst>
        <pc:picChg chg="add del">
          <ac:chgData name="Tao Zhong" userId="d717eb3d-e567-470f-b6d9-f2e4cd6e0b29" providerId="ADAL" clId="{E6681E84-41A1-4E55-8BEB-1DE6D82B0472}" dt="2021-02-09T07:00:35.504" v="769" actId="478"/>
          <ac:picMkLst>
            <pc:docMk/>
            <pc:sldMk cId="1626090801" sldId="266"/>
            <ac:picMk id="1026" creationId="{5021CAEA-F266-4DEE-A9F7-9CCFD56F9AF6}"/>
          </ac:picMkLst>
        </pc:picChg>
      </pc:sldChg>
      <pc:sldChg chg="new del">
        <pc:chgData name="Tao Zhong" userId="d717eb3d-e567-470f-b6d9-f2e4cd6e0b29" providerId="ADAL" clId="{E6681E84-41A1-4E55-8BEB-1DE6D82B0472}" dt="2021-02-07T09:35:05.144" v="743" actId="47"/>
        <pc:sldMkLst>
          <pc:docMk/>
          <pc:sldMk cId="2968568886" sldId="267"/>
        </pc:sldMkLst>
      </pc:sldChg>
      <pc:sldChg chg="add">
        <pc:chgData name="Tao Zhong" userId="d717eb3d-e567-470f-b6d9-f2e4cd6e0b29" providerId="ADAL" clId="{E6681E84-41A1-4E55-8BEB-1DE6D82B0472}" dt="2021-02-07T09:35:03.542" v="742"/>
        <pc:sldMkLst>
          <pc:docMk/>
          <pc:sldMk cId="3717133629" sldId="26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8:22:43.955" v="661" actId="16037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8:22:43.955" v="661" actId="16037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mod">
          <ac:chgData name="Tao Zhong" userId="d717eb3d-e567-470f-b6d9-f2e4cd6e0b29" providerId="ADAL" clId="{E6681E84-41A1-4E55-8BEB-1DE6D82B0472}" dt="2021-02-07T06:44:12.474" v="67" actId="1076"/>
          <ac:picMkLst>
            <pc:docMk/>
            <pc:sldMasterMk cId="1051884899" sldId="2147483648"/>
            <ac:picMk id="7" creationId="{DBFF4A27-2843-419D-8C21-8EF87C90DB65}"/>
          </ac:picMkLst>
        </pc:pic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44:07.002" v="66" actId="1076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42:35.447" v="57" actId="21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  <pc:picChg chg="add del mod">
            <ac:chgData name="Tao Zhong" userId="d717eb3d-e567-470f-b6d9-f2e4cd6e0b29" providerId="ADAL" clId="{E6681E84-41A1-4E55-8BEB-1DE6D82B0472}" dt="2021-02-07T06:42:35.447" v="57" actId="21"/>
            <ac:picMkLst>
              <pc:docMk/>
              <pc:sldMasterMk cId="1051884899" sldId="2147483648"/>
              <pc:sldLayoutMk cId="1399285506" sldId="2147483649"/>
              <ac:picMk id="1026" creationId="{BDCA9FA2-D84E-4952-931C-0CCA5AD0CC92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  <pc:sldMasterChg chg="addSp delSp modSp mod modSldLayout">
        <pc:chgData name="Tao Zhong" userId="d717eb3d-e567-470f-b6d9-f2e4cd6e0b29" providerId="ADAL" clId="{E6681E84-41A1-4E55-8BEB-1DE6D82B0472}" dt="2021-02-07T08:33:20.644" v="737" actId="478"/>
        <pc:sldMasterMkLst>
          <pc:docMk/>
          <pc:sldMasterMk cId="2250269941" sldId="2147483658"/>
        </pc:sldMasterMkLst>
        <pc:spChg chg="mod">
          <ac:chgData name="Tao Zhong" userId="d717eb3d-e567-470f-b6d9-f2e4cd6e0b29" providerId="ADAL" clId="{E6681E84-41A1-4E55-8BEB-1DE6D82B0472}" dt="2021-02-07T08:26:56.034" v="704" actId="404"/>
          <ac:spMkLst>
            <pc:docMk/>
            <pc:sldMasterMk cId="2250269941" sldId="2147483658"/>
            <ac:spMk id="6" creationId="{00000000-0000-0000-0000-000000000000}"/>
          </ac:spMkLst>
        </pc:spChg>
        <pc:spChg chg="add del">
          <ac:chgData name="Tao Zhong" userId="d717eb3d-e567-470f-b6d9-f2e4cd6e0b29" providerId="ADAL" clId="{E6681E84-41A1-4E55-8BEB-1DE6D82B0472}" dt="2021-02-07T08:24:14.707" v="676" actId="478"/>
          <ac:spMkLst>
            <pc:docMk/>
            <pc:sldMasterMk cId="2250269941" sldId="2147483658"/>
            <ac:spMk id="21" creationId="{00000000-0000-0000-0000-000000000000}"/>
          </ac:spMkLst>
        </pc:spChg>
        <pc:picChg chg="add">
          <ac:chgData name="Tao Zhong" userId="d717eb3d-e567-470f-b6d9-f2e4cd6e0b29" providerId="ADAL" clId="{E6681E84-41A1-4E55-8BEB-1DE6D82B0472}" dt="2021-02-07T08:23:01.424" v="662"/>
          <ac:picMkLst>
            <pc:docMk/>
            <pc:sldMasterMk cId="2250269941" sldId="2147483658"/>
            <ac:picMk id="22" creationId="{4B765632-55AE-45D7-B522-7E6635D89E72}"/>
          </ac:picMkLst>
        </pc:picChg>
        <pc:picChg chg="add">
          <ac:chgData name="Tao Zhong" userId="d717eb3d-e567-470f-b6d9-f2e4cd6e0b29" providerId="ADAL" clId="{E6681E84-41A1-4E55-8BEB-1DE6D82B0472}" dt="2021-02-07T08:23:01.424" v="662"/>
          <ac:picMkLst>
            <pc:docMk/>
            <pc:sldMasterMk cId="2250269941" sldId="2147483658"/>
            <ac:picMk id="23" creationId="{95683471-760B-4C1A-A223-2B1AD63C48E8}"/>
          </ac:picMkLst>
        </pc:picChg>
        <pc:sldLayoutChg chg="addSp delSp modSp mod">
          <pc:chgData name="Tao Zhong" userId="d717eb3d-e567-470f-b6d9-f2e4cd6e0b29" providerId="ADAL" clId="{E6681E84-41A1-4E55-8BEB-1DE6D82B0472}" dt="2021-02-07T08:27:17.454" v="705"/>
          <pc:sldLayoutMkLst>
            <pc:docMk/>
            <pc:sldMasterMk cId="2250269941" sldId="2147483658"/>
            <pc:sldLayoutMk cId="229140405" sldId="2147483659"/>
          </pc:sldLayoutMkLst>
          <pc:spChg chg="add del mod">
            <ac:chgData name="Tao Zhong" userId="d717eb3d-e567-470f-b6d9-f2e4cd6e0b29" providerId="ADAL" clId="{E6681E84-41A1-4E55-8BEB-1DE6D82B0472}" dt="2021-02-07T08:27:17.454" v="705"/>
            <ac:spMkLst>
              <pc:docMk/>
              <pc:sldMasterMk cId="2250269941" sldId="2147483658"/>
              <pc:sldLayoutMk cId="229140405" sldId="2147483659"/>
              <ac:spMk id="12" creationId="{00000000-0000-0000-0000-000000000000}"/>
            </ac:spMkLst>
          </pc:spChg>
        </pc:sldLayoutChg>
        <pc:sldLayoutChg chg="delSp modSp mod">
          <pc:chgData name="Tao Zhong" userId="d717eb3d-e567-470f-b6d9-f2e4cd6e0b29" providerId="ADAL" clId="{E6681E84-41A1-4E55-8BEB-1DE6D82B0472}" dt="2021-02-07T08:33:20.644" v="737" actId="478"/>
          <pc:sldLayoutMkLst>
            <pc:docMk/>
            <pc:sldMasterMk cId="2250269941" sldId="2147483658"/>
            <pc:sldLayoutMk cId="3090867956" sldId="2147483660"/>
          </pc:sldLayoutMkLst>
          <pc:spChg chg="del">
            <ac:chgData name="Tao Zhong" userId="d717eb3d-e567-470f-b6d9-f2e4cd6e0b29" providerId="ADAL" clId="{E6681E84-41A1-4E55-8BEB-1DE6D82B0472}" dt="2021-02-07T08:33:20.644" v="737" actId="478"/>
            <ac:spMkLst>
              <pc:docMk/>
              <pc:sldMasterMk cId="2250269941" sldId="2147483658"/>
              <pc:sldLayoutMk cId="3090867956" sldId="2147483660"/>
              <ac:spMk id="4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7:21.251" v="706"/>
            <ac:spMkLst>
              <pc:docMk/>
              <pc:sldMasterMk cId="2250269941" sldId="2147483658"/>
              <pc:sldLayoutMk cId="3090867956" sldId="2147483660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24.603" v="708"/>
          <pc:sldLayoutMkLst>
            <pc:docMk/>
            <pc:sldMasterMk cId="2250269941" sldId="2147483658"/>
            <pc:sldLayoutMk cId="347797418" sldId="2147483661"/>
          </pc:sldLayoutMkLst>
          <pc:spChg chg="mod">
            <ac:chgData name="Tao Zhong" userId="d717eb3d-e567-470f-b6d9-f2e4cd6e0b29" providerId="ADAL" clId="{E6681E84-41A1-4E55-8BEB-1DE6D82B0472}" dt="2021-02-07T08:27:24.603" v="708"/>
            <ac:spMkLst>
              <pc:docMk/>
              <pc:sldMasterMk cId="2250269941" sldId="2147483658"/>
              <pc:sldLayoutMk cId="347797418" sldId="2147483661"/>
              <ac:spMk id="6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7:23.053" v="707" actId="20577"/>
            <ac:spMkLst>
              <pc:docMk/>
              <pc:sldMasterMk cId="2250269941" sldId="2147483658"/>
              <pc:sldLayoutMk cId="347797418" sldId="2147483661"/>
              <ac:spMk id="1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27.955" v="709"/>
          <pc:sldLayoutMkLst>
            <pc:docMk/>
            <pc:sldMasterMk cId="2250269941" sldId="2147483658"/>
            <pc:sldLayoutMk cId="2966799212" sldId="2147483662"/>
          </pc:sldLayoutMkLst>
          <pc:spChg chg="mod">
            <ac:chgData name="Tao Zhong" userId="d717eb3d-e567-470f-b6d9-f2e4cd6e0b29" providerId="ADAL" clId="{E6681E84-41A1-4E55-8BEB-1DE6D82B0472}" dt="2021-02-07T08:26:34.907" v="691" actId="1076"/>
            <ac:spMkLst>
              <pc:docMk/>
              <pc:sldMasterMk cId="2250269941" sldId="2147483658"/>
              <pc:sldLayoutMk cId="2966799212" sldId="2147483662"/>
              <ac:spMk id="5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7:27.955" v="709"/>
            <ac:spMkLst>
              <pc:docMk/>
              <pc:sldMasterMk cId="2250269941" sldId="2147483658"/>
              <pc:sldLayoutMk cId="2966799212" sldId="2147483662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31.650" v="710"/>
          <pc:sldLayoutMkLst>
            <pc:docMk/>
            <pc:sldMasterMk cId="2250269941" sldId="2147483658"/>
            <pc:sldLayoutMk cId="3198780419" sldId="2147483663"/>
          </pc:sldLayoutMkLst>
          <pc:spChg chg="mod">
            <ac:chgData name="Tao Zhong" userId="d717eb3d-e567-470f-b6d9-f2e4cd6e0b29" providerId="ADAL" clId="{E6681E84-41A1-4E55-8BEB-1DE6D82B0472}" dt="2021-02-07T08:27:31.650" v="710"/>
            <ac:spMkLst>
              <pc:docMk/>
              <pc:sldMasterMk cId="2250269941" sldId="2147483658"/>
              <pc:sldLayoutMk cId="3198780419" sldId="2147483663"/>
              <ac:spMk id="9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34.501" v="711"/>
          <pc:sldLayoutMkLst>
            <pc:docMk/>
            <pc:sldMasterMk cId="2250269941" sldId="2147483658"/>
            <pc:sldLayoutMk cId="1664315772" sldId="2147483664"/>
          </pc:sldLayoutMkLst>
          <pc:spChg chg="mod">
            <ac:chgData name="Tao Zhong" userId="d717eb3d-e567-470f-b6d9-f2e4cd6e0b29" providerId="ADAL" clId="{E6681E84-41A1-4E55-8BEB-1DE6D82B0472}" dt="2021-02-07T08:27:34.501" v="711"/>
            <ac:spMkLst>
              <pc:docMk/>
              <pc:sldMasterMk cId="2250269941" sldId="2147483658"/>
              <pc:sldLayoutMk cId="1664315772" sldId="2147483664"/>
              <ac:spMk id="5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38.559" v="712"/>
          <pc:sldLayoutMkLst>
            <pc:docMk/>
            <pc:sldMasterMk cId="2250269941" sldId="2147483658"/>
            <pc:sldLayoutMk cId="2907403679" sldId="2147483665"/>
          </pc:sldLayoutMkLst>
          <pc:spChg chg="mod">
            <ac:chgData name="Tao Zhong" userId="d717eb3d-e567-470f-b6d9-f2e4cd6e0b29" providerId="ADAL" clId="{E6681E84-41A1-4E55-8BEB-1DE6D82B0472}" dt="2021-02-07T08:27:38.559" v="712"/>
            <ac:spMkLst>
              <pc:docMk/>
              <pc:sldMasterMk cId="2250269941" sldId="2147483658"/>
              <pc:sldLayoutMk cId="2907403679" sldId="2147483665"/>
              <ac:spMk id="4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42.502" v="713"/>
          <pc:sldLayoutMkLst>
            <pc:docMk/>
            <pc:sldMasterMk cId="2250269941" sldId="2147483658"/>
            <pc:sldLayoutMk cId="65736242" sldId="2147483666"/>
          </pc:sldLayoutMkLst>
          <pc:spChg chg="mod">
            <ac:chgData name="Tao Zhong" userId="d717eb3d-e567-470f-b6d9-f2e4cd6e0b29" providerId="ADAL" clId="{E6681E84-41A1-4E55-8BEB-1DE6D82B0472}" dt="2021-02-07T08:27:42.502" v="713"/>
            <ac:spMkLst>
              <pc:docMk/>
              <pc:sldMasterMk cId="2250269941" sldId="2147483658"/>
              <pc:sldLayoutMk cId="65736242" sldId="2147483666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46.298" v="714"/>
          <pc:sldLayoutMkLst>
            <pc:docMk/>
            <pc:sldMasterMk cId="2250269941" sldId="2147483658"/>
            <pc:sldLayoutMk cId="2282515480" sldId="2147483667"/>
          </pc:sldLayoutMkLst>
          <pc:spChg chg="mod">
            <ac:chgData name="Tao Zhong" userId="d717eb3d-e567-470f-b6d9-f2e4cd6e0b29" providerId="ADAL" clId="{E6681E84-41A1-4E55-8BEB-1DE6D82B0472}" dt="2021-02-07T08:27:46.298" v="714"/>
            <ac:spMkLst>
              <pc:docMk/>
              <pc:sldMasterMk cId="2250269941" sldId="2147483658"/>
              <pc:sldLayoutMk cId="2282515480" sldId="2147483667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49.251" v="715"/>
          <pc:sldLayoutMkLst>
            <pc:docMk/>
            <pc:sldMasterMk cId="2250269941" sldId="2147483658"/>
            <pc:sldLayoutMk cId="862975645" sldId="2147483668"/>
          </pc:sldLayoutMkLst>
          <pc:spChg chg="mod">
            <ac:chgData name="Tao Zhong" userId="d717eb3d-e567-470f-b6d9-f2e4cd6e0b29" providerId="ADAL" clId="{E6681E84-41A1-4E55-8BEB-1DE6D82B0472}" dt="2021-02-07T08:27:49.251" v="715"/>
            <ac:spMkLst>
              <pc:docMk/>
              <pc:sldMasterMk cId="2250269941" sldId="2147483658"/>
              <pc:sldLayoutMk cId="862975645" sldId="2147483668"/>
              <ac:spMk id="7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53.463" v="716"/>
          <pc:sldLayoutMkLst>
            <pc:docMk/>
            <pc:sldMasterMk cId="2250269941" sldId="2147483658"/>
            <pc:sldLayoutMk cId="2296074546" sldId="2147483669"/>
          </pc:sldLayoutMkLst>
          <pc:spChg chg="mod">
            <ac:chgData name="Tao Zhong" userId="d717eb3d-e567-470f-b6d9-f2e4cd6e0b29" providerId="ADAL" clId="{E6681E84-41A1-4E55-8BEB-1DE6D82B0472}" dt="2021-02-07T08:27:53.463" v="716"/>
            <ac:spMkLst>
              <pc:docMk/>
              <pc:sldMasterMk cId="2250269941" sldId="2147483658"/>
              <pc:sldLayoutMk cId="2296074546" sldId="2147483669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7:56.517" v="717"/>
          <pc:sldLayoutMkLst>
            <pc:docMk/>
            <pc:sldMasterMk cId="2250269941" sldId="2147483658"/>
            <pc:sldLayoutMk cId="2173839900" sldId="2147483670"/>
          </pc:sldLayoutMkLst>
          <pc:spChg chg="mod">
            <ac:chgData name="Tao Zhong" userId="d717eb3d-e567-470f-b6d9-f2e4cd6e0b29" providerId="ADAL" clId="{E6681E84-41A1-4E55-8BEB-1DE6D82B0472}" dt="2021-02-07T08:27:56.517" v="717"/>
            <ac:spMkLst>
              <pc:docMk/>
              <pc:sldMasterMk cId="2250269941" sldId="2147483658"/>
              <pc:sldLayoutMk cId="2173839900" sldId="2147483670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8:00.152" v="718"/>
          <pc:sldLayoutMkLst>
            <pc:docMk/>
            <pc:sldMasterMk cId="2250269941" sldId="2147483658"/>
            <pc:sldLayoutMk cId="2515711078" sldId="2147483671"/>
          </pc:sldLayoutMkLst>
          <pc:spChg chg="mod">
            <ac:chgData name="Tao Zhong" userId="d717eb3d-e567-470f-b6d9-f2e4cd6e0b29" providerId="ADAL" clId="{E6681E84-41A1-4E55-8BEB-1DE6D82B0472}" dt="2021-02-07T08:28:00.152" v="718"/>
            <ac:spMkLst>
              <pc:docMk/>
              <pc:sldMasterMk cId="2250269941" sldId="2147483658"/>
              <pc:sldLayoutMk cId="2515711078" sldId="2147483671"/>
              <ac:spMk id="6" creationId="{00000000-0000-0000-0000-000000000000}"/>
            </ac:spMkLst>
          </pc:spChg>
        </pc:sldLayoutChg>
        <pc:sldLayoutChg chg="delSp modSp mod">
          <pc:chgData name="Tao Zhong" userId="d717eb3d-e567-470f-b6d9-f2e4cd6e0b29" providerId="ADAL" clId="{E6681E84-41A1-4E55-8BEB-1DE6D82B0472}" dt="2021-02-07T08:28:15.068" v="720" actId="478"/>
          <pc:sldLayoutMkLst>
            <pc:docMk/>
            <pc:sldMasterMk cId="2250269941" sldId="2147483658"/>
            <pc:sldLayoutMk cId="517940818" sldId="2147483672"/>
          </pc:sldLayoutMkLst>
          <pc:spChg chg="del">
            <ac:chgData name="Tao Zhong" userId="d717eb3d-e567-470f-b6d9-f2e4cd6e0b29" providerId="ADAL" clId="{E6681E84-41A1-4E55-8BEB-1DE6D82B0472}" dt="2021-02-07T08:28:15.068" v="720" actId="478"/>
            <ac:spMkLst>
              <pc:docMk/>
              <pc:sldMasterMk cId="2250269941" sldId="2147483658"/>
              <pc:sldLayoutMk cId="517940818" sldId="2147483672"/>
              <ac:spMk id="7" creationId="{00000000-0000-0000-0000-000000000000}"/>
            </ac:spMkLst>
          </pc:spChg>
          <pc:spChg chg="mod">
            <ac:chgData name="Tao Zhong" userId="d717eb3d-e567-470f-b6d9-f2e4cd6e0b29" providerId="ADAL" clId="{E6681E84-41A1-4E55-8BEB-1DE6D82B0472}" dt="2021-02-07T08:28:04.848" v="719"/>
            <ac:spMkLst>
              <pc:docMk/>
              <pc:sldMasterMk cId="2250269941" sldId="2147483658"/>
              <pc:sldLayoutMk cId="517940818" sldId="2147483672"/>
              <ac:spMk id="9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8:18.476" v="721"/>
          <pc:sldLayoutMkLst>
            <pc:docMk/>
            <pc:sldMasterMk cId="2250269941" sldId="2147483658"/>
            <pc:sldLayoutMk cId="4253453623" sldId="2147483673"/>
          </pc:sldLayoutMkLst>
          <pc:spChg chg="mod">
            <ac:chgData name="Tao Zhong" userId="d717eb3d-e567-470f-b6d9-f2e4cd6e0b29" providerId="ADAL" clId="{E6681E84-41A1-4E55-8BEB-1DE6D82B0472}" dt="2021-02-07T08:28:18.476" v="721"/>
            <ac:spMkLst>
              <pc:docMk/>
              <pc:sldMasterMk cId="2250269941" sldId="2147483658"/>
              <pc:sldLayoutMk cId="4253453623" sldId="2147483673"/>
              <ac:spMk id="9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8:23.208" v="722"/>
          <pc:sldLayoutMkLst>
            <pc:docMk/>
            <pc:sldMasterMk cId="2250269941" sldId="2147483658"/>
            <pc:sldLayoutMk cId="3694001025" sldId="2147483674"/>
          </pc:sldLayoutMkLst>
          <pc:spChg chg="mod">
            <ac:chgData name="Tao Zhong" userId="d717eb3d-e567-470f-b6d9-f2e4cd6e0b29" providerId="ADAL" clId="{E6681E84-41A1-4E55-8BEB-1DE6D82B0472}" dt="2021-02-07T08:28:23.208" v="722"/>
            <ac:spMkLst>
              <pc:docMk/>
              <pc:sldMasterMk cId="2250269941" sldId="2147483658"/>
              <pc:sldLayoutMk cId="3694001025" sldId="2147483674"/>
              <ac:spMk id="6" creationId="{00000000-0000-0000-0000-000000000000}"/>
            </ac:spMkLst>
          </pc:spChg>
        </pc:sldLayoutChg>
        <pc:sldLayoutChg chg="modSp mod">
          <pc:chgData name="Tao Zhong" userId="d717eb3d-e567-470f-b6d9-f2e4cd6e0b29" providerId="ADAL" clId="{E6681E84-41A1-4E55-8BEB-1DE6D82B0472}" dt="2021-02-07T08:29:31.620" v="723"/>
          <pc:sldLayoutMkLst>
            <pc:docMk/>
            <pc:sldMasterMk cId="2250269941" sldId="2147483658"/>
            <pc:sldLayoutMk cId="4104232825" sldId="2147483675"/>
          </pc:sldLayoutMkLst>
          <pc:spChg chg="mod">
            <ac:chgData name="Tao Zhong" userId="d717eb3d-e567-470f-b6d9-f2e4cd6e0b29" providerId="ADAL" clId="{E6681E84-41A1-4E55-8BEB-1DE6D82B0472}" dt="2021-02-07T08:29:31.620" v="723"/>
            <ac:spMkLst>
              <pc:docMk/>
              <pc:sldMasterMk cId="2250269941" sldId="2147483658"/>
              <pc:sldLayoutMk cId="4104232825" sldId="2147483675"/>
              <ac:spMk id="6" creationId="{00000000-0000-0000-0000-000000000000}"/>
            </ac:spMkLst>
          </pc:spChg>
        </pc:sldLayoutChg>
      </pc:sldMasterChg>
      <pc:sldMasterChg chg="addSp">
        <pc:chgData name="Tao Zhong" userId="d717eb3d-e567-470f-b6d9-f2e4cd6e0b29" providerId="ADAL" clId="{E6681E84-41A1-4E55-8BEB-1DE6D82B0472}" dt="2021-02-07T08:23:14.823" v="663"/>
        <pc:sldMasterMkLst>
          <pc:docMk/>
          <pc:sldMasterMk cId="4034983888" sldId="2147483676"/>
        </pc:sldMasterMkLst>
        <pc:picChg chg="add">
          <ac:chgData name="Tao Zhong" userId="d717eb3d-e567-470f-b6d9-f2e4cd6e0b29" providerId="ADAL" clId="{E6681E84-41A1-4E55-8BEB-1DE6D82B0472}" dt="2021-02-07T08:23:14.823" v="663"/>
          <ac:picMkLst>
            <pc:docMk/>
            <pc:sldMasterMk cId="4034983888" sldId="2147483676"/>
            <ac:picMk id="8" creationId="{092E35A7-7DB7-4BC2-892A-035070532034}"/>
          </ac:picMkLst>
        </pc:picChg>
        <pc:picChg chg="add">
          <ac:chgData name="Tao Zhong" userId="d717eb3d-e567-470f-b6d9-f2e4cd6e0b29" providerId="ADAL" clId="{E6681E84-41A1-4E55-8BEB-1DE6D82B0472}" dt="2021-02-07T08:23:14.823" v="663"/>
          <ac:picMkLst>
            <pc:docMk/>
            <pc:sldMasterMk cId="4034983888" sldId="2147483676"/>
            <ac:picMk id="9" creationId="{B9EAD78A-209C-4228-89E7-370CCA47B608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20.347" v="664"/>
        <pc:sldMasterMkLst>
          <pc:docMk/>
          <pc:sldMasterMk cId="3060585455" sldId="2147483688"/>
        </pc:sldMasterMkLst>
        <pc:picChg chg="add">
          <ac:chgData name="Tao Zhong" userId="d717eb3d-e567-470f-b6d9-f2e4cd6e0b29" providerId="ADAL" clId="{E6681E84-41A1-4E55-8BEB-1DE6D82B0472}" dt="2021-02-07T08:23:20.347" v="664"/>
          <ac:picMkLst>
            <pc:docMk/>
            <pc:sldMasterMk cId="3060585455" sldId="2147483688"/>
            <ac:picMk id="10" creationId="{F327D16D-49D4-4A22-B285-5EDC47297543}"/>
          </ac:picMkLst>
        </pc:picChg>
        <pc:picChg chg="add">
          <ac:chgData name="Tao Zhong" userId="d717eb3d-e567-470f-b6d9-f2e4cd6e0b29" providerId="ADAL" clId="{E6681E84-41A1-4E55-8BEB-1DE6D82B0472}" dt="2021-02-07T08:23:20.347" v="664"/>
          <ac:picMkLst>
            <pc:docMk/>
            <pc:sldMasterMk cId="3060585455" sldId="2147483688"/>
            <ac:picMk id="11" creationId="{7FB2FBA6-8B81-44AB-9AD9-90D098C93A35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26.637" v="665"/>
        <pc:sldMasterMkLst>
          <pc:docMk/>
          <pc:sldMasterMk cId="353905223" sldId="2147483700"/>
        </pc:sldMasterMkLst>
        <pc:picChg chg="add">
          <ac:chgData name="Tao Zhong" userId="d717eb3d-e567-470f-b6d9-f2e4cd6e0b29" providerId="ADAL" clId="{E6681E84-41A1-4E55-8BEB-1DE6D82B0472}" dt="2021-02-07T08:23:26.637" v="665"/>
          <ac:picMkLst>
            <pc:docMk/>
            <pc:sldMasterMk cId="353905223" sldId="2147483700"/>
            <ac:picMk id="7" creationId="{95D3D262-515A-403E-B006-182D6FA60D3B}"/>
          </ac:picMkLst>
        </pc:picChg>
        <pc:picChg chg="add">
          <ac:chgData name="Tao Zhong" userId="d717eb3d-e567-470f-b6d9-f2e4cd6e0b29" providerId="ADAL" clId="{E6681E84-41A1-4E55-8BEB-1DE6D82B0472}" dt="2021-02-07T08:23:26.637" v="665"/>
          <ac:picMkLst>
            <pc:docMk/>
            <pc:sldMasterMk cId="353905223" sldId="2147483700"/>
            <ac:picMk id="8" creationId="{DFD3DBCF-D7F1-42B6-9FC7-43A5FEA7B25B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32.599" v="666"/>
        <pc:sldMasterMkLst>
          <pc:docMk/>
          <pc:sldMasterMk cId="697243300" sldId="2147483712"/>
        </pc:sldMasterMkLst>
        <pc:picChg chg="add">
          <ac:chgData name="Tao Zhong" userId="d717eb3d-e567-470f-b6d9-f2e4cd6e0b29" providerId="ADAL" clId="{E6681E84-41A1-4E55-8BEB-1DE6D82B0472}" dt="2021-02-07T08:23:32.599" v="666"/>
          <ac:picMkLst>
            <pc:docMk/>
            <pc:sldMasterMk cId="697243300" sldId="2147483712"/>
            <ac:picMk id="8" creationId="{B8B914F9-BF4F-4694-9A7E-05F7C66A13E2}"/>
          </ac:picMkLst>
        </pc:picChg>
        <pc:picChg chg="add">
          <ac:chgData name="Tao Zhong" userId="d717eb3d-e567-470f-b6d9-f2e4cd6e0b29" providerId="ADAL" clId="{E6681E84-41A1-4E55-8BEB-1DE6D82B0472}" dt="2021-02-07T08:23:32.599" v="666"/>
          <ac:picMkLst>
            <pc:docMk/>
            <pc:sldMasterMk cId="697243300" sldId="2147483712"/>
            <ac:picMk id="9" creationId="{463927A0-175E-42F4-BF2B-71736ABDDB45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42.485" v="667"/>
        <pc:sldMasterMkLst>
          <pc:docMk/>
          <pc:sldMasterMk cId="720812815" sldId="2147483724"/>
        </pc:sldMasterMkLst>
        <pc:picChg chg="add">
          <ac:chgData name="Tao Zhong" userId="d717eb3d-e567-470f-b6d9-f2e4cd6e0b29" providerId="ADAL" clId="{E6681E84-41A1-4E55-8BEB-1DE6D82B0472}" dt="2021-02-07T08:23:42.485" v="667"/>
          <ac:picMkLst>
            <pc:docMk/>
            <pc:sldMasterMk cId="720812815" sldId="2147483724"/>
            <ac:picMk id="7" creationId="{5AF49F44-DDC7-4F3C-AE38-45225D39806A}"/>
          </ac:picMkLst>
        </pc:picChg>
        <pc:picChg chg="add">
          <ac:chgData name="Tao Zhong" userId="d717eb3d-e567-470f-b6d9-f2e4cd6e0b29" providerId="ADAL" clId="{E6681E84-41A1-4E55-8BEB-1DE6D82B0472}" dt="2021-02-07T08:23:42.485" v="667"/>
          <ac:picMkLst>
            <pc:docMk/>
            <pc:sldMasterMk cId="720812815" sldId="2147483724"/>
            <ac:picMk id="8" creationId="{AD6DADED-2C6F-4795-9159-A364DB8E79FC}"/>
          </ac:picMkLst>
        </pc:picChg>
      </pc:sldMasterChg>
      <pc:sldMasterChg chg="addSp">
        <pc:chgData name="Tao Zhong" userId="d717eb3d-e567-470f-b6d9-f2e4cd6e0b29" providerId="ADAL" clId="{E6681E84-41A1-4E55-8BEB-1DE6D82B0472}" dt="2021-02-07T08:23:48.374" v="668"/>
        <pc:sldMasterMkLst>
          <pc:docMk/>
          <pc:sldMasterMk cId="3571493927" sldId="2147483736"/>
        </pc:sldMasterMkLst>
        <pc:picChg chg="add">
          <ac:chgData name="Tao Zhong" userId="d717eb3d-e567-470f-b6d9-f2e4cd6e0b29" providerId="ADAL" clId="{E6681E84-41A1-4E55-8BEB-1DE6D82B0472}" dt="2021-02-07T08:23:48.374" v="668"/>
          <ac:picMkLst>
            <pc:docMk/>
            <pc:sldMasterMk cId="3571493927" sldId="2147483736"/>
            <ac:picMk id="8" creationId="{90A4FE34-E4E1-4EA0-BEAD-9C6BA58A73AE}"/>
          </ac:picMkLst>
        </pc:picChg>
        <pc:picChg chg="add">
          <ac:chgData name="Tao Zhong" userId="d717eb3d-e567-470f-b6d9-f2e4cd6e0b29" providerId="ADAL" clId="{E6681E84-41A1-4E55-8BEB-1DE6D82B0472}" dt="2021-02-07T08:23:48.374" v="668"/>
          <ac:picMkLst>
            <pc:docMk/>
            <pc:sldMasterMk cId="3571493927" sldId="2147483736"/>
            <ac:picMk id="9" creationId="{BF1A6F9F-9A76-480A-A7F6-9475B0F9D63A}"/>
          </ac:picMkLst>
        </pc:picChg>
      </pc:sldMasterChg>
    </pc:docChg>
  </pc:docChgLst>
  <pc:docChgLst>
    <pc:chgData name="Tao Zhong" userId="d717eb3d-e567-470f-b6d9-f2e4cd6e0b29" providerId="ADAL" clId="{C7AC3288-A975-4C61-AB00-BDD30D088A7D}"/>
    <pc:docChg chg="undo redo custSel addSld delSld modSld sldOrd modMainMaster modSection">
      <pc:chgData name="Tao Zhong" userId="d717eb3d-e567-470f-b6d9-f2e4cd6e0b29" providerId="ADAL" clId="{C7AC3288-A975-4C61-AB00-BDD30D088A7D}" dt="2022-10-03T03:00:32.318" v="74"/>
      <pc:docMkLst>
        <pc:docMk/>
      </pc:docMkLst>
      <pc:sldChg chg="addSp delSp modSp mod modNotesTx">
        <pc:chgData name="Tao Zhong" userId="d717eb3d-e567-470f-b6d9-f2e4cd6e0b29" providerId="ADAL" clId="{C7AC3288-A975-4C61-AB00-BDD30D088A7D}" dt="2022-10-03T02:58:37.125" v="40" actId="20577"/>
        <pc:sldMkLst>
          <pc:docMk/>
          <pc:sldMk cId="1925541393" sldId="257"/>
        </pc:sldMkLst>
        <pc:spChg chg="mod">
          <ac:chgData name="Tao Zhong" userId="d717eb3d-e567-470f-b6d9-f2e4cd6e0b29" providerId="ADAL" clId="{C7AC3288-A975-4C61-AB00-BDD30D088A7D}" dt="2022-10-03T02:55:55.902" v="2"/>
          <ac:spMkLst>
            <pc:docMk/>
            <pc:sldMk cId="1925541393" sldId="257"/>
            <ac:spMk id="2" creationId="{FF027311-4260-4B27-A735-886449291FAC}"/>
          </ac:spMkLst>
        </pc:spChg>
        <pc:spChg chg="add mod">
          <ac:chgData name="Tao Zhong" userId="d717eb3d-e567-470f-b6d9-f2e4cd6e0b29" providerId="ADAL" clId="{C7AC3288-A975-4C61-AB00-BDD30D088A7D}" dt="2022-10-03T02:58:30.882" v="38" actId="27636"/>
          <ac:spMkLst>
            <pc:docMk/>
            <pc:sldMk cId="1925541393" sldId="257"/>
            <ac:spMk id="4" creationId="{C2742B49-8C1A-CF6E-B3F8-2E26B8503F42}"/>
          </ac:spMkLst>
        </pc:spChg>
        <pc:picChg chg="del">
          <ac:chgData name="Tao Zhong" userId="d717eb3d-e567-470f-b6d9-f2e4cd6e0b29" providerId="ADAL" clId="{C7AC3288-A975-4C61-AB00-BDD30D088A7D}" dt="2022-10-03T02:58:00.422" v="22" actId="478"/>
          <ac:picMkLst>
            <pc:docMk/>
            <pc:sldMk cId="1925541393" sldId="257"/>
            <ac:picMk id="13" creationId="{A03C044A-960B-4F94-9FEE-57FE186BD687}"/>
          </ac:picMkLst>
        </pc:picChg>
      </pc:sldChg>
      <pc:sldChg chg="del">
        <pc:chgData name="Tao Zhong" userId="d717eb3d-e567-470f-b6d9-f2e4cd6e0b29" providerId="ADAL" clId="{C7AC3288-A975-4C61-AB00-BDD30D088A7D}" dt="2022-10-03T02:55:38.141" v="0" actId="47"/>
        <pc:sldMkLst>
          <pc:docMk/>
          <pc:sldMk cId="1391813615" sldId="258"/>
        </pc:sldMkLst>
      </pc:sldChg>
      <pc:sldChg chg="modSp mod">
        <pc:chgData name="Tao Zhong" userId="d717eb3d-e567-470f-b6d9-f2e4cd6e0b29" providerId="ADAL" clId="{C7AC3288-A975-4C61-AB00-BDD30D088A7D}" dt="2022-10-03T03:00:06.578" v="62"/>
        <pc:sldMkLst>
          <pc:docMk/>
          <pc:sldMk cId="4088766548" sldId="260"/>
        </pc:sldMkLst>
        <pc:spChg chg="mod">
          <ac:chgData name="Tao Zhong" userId="d717eb3d-e567-470f-b6d9-f2e4cd6e0b29" providerId="ADAL" clId="{C7AC3288-A975-4C61-AB00-BDD30D088A7D}" dt="2022-10-03T03:00:06.578" v="62"/>
          <ac:spMkLst>
            <pc:docMk/>
            <pc:sldMk cId="4088766548" sldId="260"/>
            <ac:spMk id="2" creationId="{FF027311-4260-4B27-A735-886449291FAC}"/>
          </ac:spMkLst>
        </pc:spChg>
      </pc:sldChg>
      <pc:sldChg chg="modSp mod">
        <pc:chgData name="Tao Zhong" userId="d717eb3d-e567-470f-b6d9-f2e4cd6e0b29" providerId="ADAL" clId="{C7AC3288-A975-4C61-AB00-BDD30D088A7D}" dt="2022-10-03T03:00:12.688" v="65"/>
        <pc:sldMkLst>
          <pc:docMk/>
          <pc:sldMk cId="2038923562" sldId="261"/>
        </pc:sldMkLst>
        <pc:spChg chg="mod">
          <ac:chgData name="Tao Zhong" userId="d717eb3d-e567-470f-b6d9-f2e4cd6e0b29" providerId="ADAL" clId="{C7AC3288-A975-4C61-AB00-BDD30D088A7D}" dt="2022-10-03T03:00:12.688" v="65"/>
          <ac:spMkLst>
            <pc:docMk/>
            <pc:sldMk cId="2038923562" sldId="261"/>
            <ac:spMk id="2" creationId="{FF027311-4260-4B27-A735-886449291FAC}"/>
          </ac:spMkLst>
        </pc:spChg>
      </pc:sldChg>
      <pc:sldChg chg="modSp mod">
        <pc:chgData name="Tao Zhong" userId="d717eb3d-e567-470f-b6d9-f2e4cd6e0b29" providerId="ADAL" clId="{C7AC3288-A975-4C61-AB00-BDD30D088A7D}" dt="2022-10-03T03:00:19.564" v="68"/>
        <pc:sldMkLst>
          <pc:docMk/>
          <pc:sldMk cId="3110647612" sldId="262"/>
        </pc:sldMkLst>
        <pc:spChg chg="mod">
          <ac:chgData name="Tao Zhong" userId="d717eb3d-e567-470f-b6d9-f2e4cd6e0b29" providerId="ADAL" clId="{C7AC3288-A975-4C61-AB00-BDD30D088A7D}" dt="2022-10-03T03:00:19.564" v="68"/>
          <ac:spMkLst>
            <pc:docMk/>
            <pc:sldMk cId="3110647612" sldId="262"/>
            <ac:spMk id="2" creationId="{FF027311-4260-4B27-A735-886449291FAC}"/>
          </ac:spMkLst>
        </pc:spChg>
      </pc:sldChg>
      <pc:sldChg chg="modSp mod">
        <pc:chgData name="Tao Zhong" userId="d717eb3d-e567-470f-b6d9-f2e4cd6e0b29" providerId="ADAL" clId="{C7AC3288-A975-4C61-AB00-BDD30D088A7D}" dt="2022-10-03T03:00:25.664" v="71"/>
        <pc:sldMkLst>
          <pc:docMk/>
          <pc:sldMk cId="2680020521" sldId="263"/>
        </pc:sldMkLst>
        <pc:spChg chg="mod">
          <ac:chgData name="Tao Zhong" userId="d717eb3d-e567-470f-b6d9-f2e4cd6e0b29" providerId="ADAL" clId="{C7AC3288-A975-4C61-AB00-BDD30D088A7D}" dt="2022-10-03T03:00:25.664" v="71"/>
          <ac:spMkLst>
            <pc:docMk/>
            <pc:sldMk cId="2680020521" sldId="263"/>
            <ac:spMk id="2" creationId="{FF027311-4260-4B27-A735-886449291FAC}"/>
          </ac:spMkLst>
        </pc:spChg>
      </pc:sldChg>
      <pc:sldChg chg="modSp del mod modClrScheme chgLayout">
        <pc:chgData name="Tao Zhong" userId="d717eb3d-e567-470f-b6d9-f2e4cd6e0b29" providerId="ADAL" clId="{C7AC3288-A975-4C61-AB00-BDD30D088A7D}" dt="2022-10-03T02:59:36.830" v="48" actId="47"/>
        <pc:sldMkLst>
          <pc:docMk/>
          <pc:sldMk cId="2922270117" sldId="264"/>
        </pc:sldMkLst>
        <pc:spChg chg="mod">
          <ac:chgData name="Tao Zhong" userId="d717eb3d-e567-470f-b6d9-f2e4cd6e0b29" providerId="ADAL" clId="{C7AC3288-A975-4C61-AB00-BDD30D088A7D}" dt="2022-10-03T02:56:03.635" v="4" actId="26606"/>
          <ac:spMkLst>
            <pc:docMk/>
            <pc:sldMk cId="2922270117" sldId="264"/>
            <ac:spMk id="2" creationId="{FF027311-4260-4B27-A735-886449291FAC}"/>
          </ac:spMkLst>
        </pc:spChg>
        <pc:picChg chg="mod">
          <ac:chgData name="Tao Zhong" userId="d717eb3d-e567-470f-b6d9-f2e4cd6e0b29" providerId="ADAL" clId="{C7AC3288-A975-4C61-AB00-BDD30D088A7D}" dt="2022-10-03T02:56:03.635" v="4" actId="26606"/>
          <ac:picMkLst>
            <pc:docMk/>
            <pc:sldMk cId="2922270117" sldId="264"/>
            <ac:picMk id="5" creationId="{435767F7-8528-431A-A03E-5D36284DFB14}"/>
          </ac:picMkLst>
        </pc:picChg>
      </pc:sldChg>
      <pc:sldChg chg="del">
        <pc:chgData name="Tao Zhong" userId="d717eb3d-e567-470f-b6d9-f2e4cd6e0b29" providerId="ADAL" clId="{C7AC3288-A975-4C61-AB00-BDD30D088A7D}" dt="2022-10-03T02:55:39.655" v="1" actId="47"/>
        <pc:sldMkLst>
          <pc:docMk/>
          <pc:sldMk cId="1626090801" sldId="266"/>
        </pc:sldMkLst>
      </pc:sldChg>
      <pc:sldChg chg="addSp delSp modSp del mod">
        <pc:chgData name="Tao Zhong" userId="d717eb3d-e567-470f-b6d9-f2e4cd6e0b29" providerId="ADAL" clId="{C7AC3288-A975-4C61-AB00-BDD30D088A7D}" dt="2022-10-03T02:58:52.681" v="41" actId="47"/>
        <pc:sldMkLst>
          <pc:docMk/>
          <pc:sldMk cId="3717133629" sldId="268"/>
        </pc:sldMkLst>
        <pc:spChg chg="del mod">
          <ac:chgData name="Tao Zhong" userId="d717eb3d-e567-470f-b6d9-f2e4cd6e0b29" providerId="ADAL" clId="{C7AC3288-A975-4C61-AB00-BDD30D088A7D}" dt="2022-10-03T02:58:04.492" v="23" actId="21"/>
          <ac:spMkLst>
            <pc:docMk/>
            <pc:sldMk cId="3717133629" sldId="268"/>
            <ac:spMk id="3" creationId="{DEBFE1DC-9C6F-48D1-8DBE-CBE1B78A2CD2}"/>
          </ac:spMkLst>
        </pc:spChg>
        <pc:spChg chg="add mod">
          <ac:chgData name="Tao Zhong" userId="d717eb3d-e567-470f-b6d9-f2e4cd6e0b29" providerId="ADAL" clId="{C7AC3288-A975-4C61-AB00-BDD30D088A7D}" dt="2022-10-03T02:58:04.492" v="23" actId="21"/>
          <ac:spMkLst>
            <pc:docMk/>
            <pc:sldMk cId="3717133629" sldId="268"/>
            <ac:spMk id="5" creationId="{F02B92A3-6720-0514-14C5-911DEA0E436D}"/>
          </ac:spMkLst>
        </pc:spChg>
      </pc:sldChg>
      <pc:sldChg chg="addSp delSp modSp add mod ord">
        <pc:chgData name="Tao Zhong" userId="d717eb3d-e567-470f-b6d9-f2e4cd6e0b29" providerId="ADAL" clId="{C7AC3288-A975-4C61-AB00-BDD30D088A7D}" dt="2022-10-03T02:57:44.179" v="17"/>
        <pc:sldMkLst>
          <pc:docMk/>
          <pc:sldMk cId="1039602813" sldId="269"/>
        </pc:sldMkLst>
        <pc:spChg chg="mod">
          <ac:chgData name="Tao Zhong" userId="d717eb3d-e567-470f-b6d9-f2e4cd6e0b29" providerId="ADAL" clId="{C7AC3288-A975-4C61-AB00-BDD30D088A7D}" dt="2022-10-03T02:57:38.940" v="15" actId="20577"/>
          <ac:spMkLst>
            <pc:docMk/>
            <pc:sldMk cId="1039602813" sldId="269"/>
            <ac:spMk id="2" creationId="{186FDBEB-D9F5-4A7E-BD38-ABD7EDE763BB}"/>
          </ac:spMkLst>
        </pc:spChg>
        <pc:spChg chg="del">
          <ac:chgData name="Tao Zhong" userId="d717eb3d-e567-470f-b6d9-f2e4cd6e0b29" providerId="ADAL" clId="{C7AC3288-A975-4C61-AB00-BDD30D088A7D}" dt="2022-10-03T02:57:33.230" v="13" actId="478"/>
          <ac:spMkLst>
            <pc:docMk/>
            <pc:sldMk cId="1039602813" sldId="269"/>
            <ac:spMk id="3" creationId="{DEBFE1DC-9C6F-48D1-8DBE-CBE1B78A2CD2}"/>
          </ac:spMkLst>
        </pc:spChg>
        <pc:spChg chg="add mod">
          <ac:chgData name="Tao Zhong" userId="d717eb3d-e567-470f-b6d9-f2e4cd6e0b29" providerId="ADAL" clId="{C7AC3288-A975-4C61-AB00-BDD30D088A7D}" dt="2022-10-03T02:57:33.230" v="13" actId="478"/>
          <ac:spMkLst>
            <pc:docMk/>
            <pc:sldMk cId="1039602813" sldId="269"/>
            <ac:spMk id="5" creationId="{5D0A7324-1C10-504E-813B-B217F76448E9}"/>
          </ac:spMkLst>
        </pc:spChg>
      </pc:sldChg>
      <pc:sldChg chg="modSp add mod">
        <pc:chgData name="Tao Zhong" userId="d717eb3d-e567-470f-b6d9-f2e4cd6e0b29" providerId="ADAL" clId="{C7AC3288-A975-4C61-AB00-BDD30D088A7D}" dt="2022-10-03T02:59:48.816" v="51"/>
        <pc:sldMkLst>
          <pc:docMk/>
          <pc:sldMk cId="141447546" sldId="270"/>
        </pc:sldMkLst>
        <pc:spChg chg="mod">
          <ac:chgData name="Tao Zhong" userId="d717eb3d-e567-470f-b6d9-f2e4cd6e0b29" providerId="ADAL" clId="{C7AC3288-A975-4C61-AB00-BDD30D088A7D}" dt="2022-10-03T02:59:48.816" v="51"/>
          <ac:spMkLst>
            <pc:docMk/>
            <pc:sldMk cId="141447546" sldId="270"/>
            <ac:spMk id="2" creationId="{FF027311-4260-4B27-A735-886449291FAC}"/>
          </ac:spMkLst>
        </pc:spChg>
      </pc:sldChg>
      <pc:sldChg chg="addSp delSp modSp add mod modNotesTx">
        <pc:chgData name="Tao Zhong" userId="d717eb3d-e567-470f-b6d9-f2e4cd6e0b29" providerId="ADAL" clId="{C7AC3288-A975-4C61-AB00-BDD30D088A7D}" dt="2022-10-03T03:00:32.318" v="74"/>
        <pc:sldMkLst>
          <pc:docMk/>
          <pc:sldMk cId="3596107454" sldId="271"/>
        </pc:sldMkLst>
        <pc:spChg chg="mod">
          <ac:chgData name="Tao Zhong" userId="d717eb3d-e567-470f-b6d9-f2e4cd6e0b29" providerId="ADAL" clId="{C7AC3288-A975-4C61-AB00-BDD30D088A7D}" dt="2022-10-03T03:00:32.318" v="74"/>
          <ac:spMkLst>
            <pc:docMk/>
            <pc:sldMk cId="3596107454" sldId="271"/>
            <ac:spMk id="2" creationId="{FF027311-4260-4B27-A735-886449291FAC}"/>
          </ac:spMkLst>
        </pc:spChg>
        <pc:picChg chg="del">
          <ac:chgData name="Tao Zhong" userId="d717eb3d-e567-470f-b6d9-f2e4cd6e0b29" providerId="ADAL" clId="{C7AC3288-A975-4C61-AB00-BDD30D088A7D}" dt="2022-10-03T02:59:21.661" v="43" actId="478"/>
          <ac:picMkLst>
            <pc:docMk/>
            <pc:sldMk cId="3596107454" sldId="271"/>
            <ac:picMk id="4" creationId="{A1274A78-40DF-49D6-9906-D3A517E01B91}"/>
          </ac:picMkLst>
        </pc:picChg>
        <pc:picChg chg="add mod">
          <ac:chgData name="Tao Zhong" userId="d717eb3d-e567-470f-b6d9-f2e4cd6e0b29" providerId="ADAL" clId="{C7AC3288-A975-4C61-AB00-BDD30D088A7D}" dt="2022-10-03T02:59:26.112" v="46" actId="1076"/>
          <ac:picMkLst>
            <pc:docMk/>
            <pc:sldMk cId="3596107454" sldId="271"/>
            <ac:picMk id="5" creationId="{38536B37-22E4-642A-1A78-6497447F4A31}"/>
          </ac:picMkLst>
        </pc:picChg>
      </pc:sldChg>
      <pc:sldMasterChg chg="addSp delSp modSp mod">
        <pc:chgData name="Tao Zhong" userId="d717eb3d-e567-470f-b6d9-f2e4cd6e0b29" providerId="ADAL" clId="{C7AC3288-A975-4C61-AB00-BDD30D088A7D}" dt="2022-10-03T02:57:15.097" v="11" actId="478"/>
        <pc:sldMasterMkLst>
          <pc:docMk/>
          <pc:sldMasterMk cId="1590540851" sldId="2147483676"/>
        </pc:sldMasterMkLst>
        <pc:spChg chg="add del">
          <ac:chgData name="Tao Zhong" userId="d717eb3d-e567-470f-b6d9-f2e4cd6e0b29" providerId="ADAL" clId="{C7AC3288-A975-4C61-AB00-BDD30D088A7D}" dt="2022-10-03T02:57:15.097" v="11" actId="478"/>
          <ac:spMkLst>
            <pc:docMk/>
            <pc:sldMasterMk cId="1590540851" sldId="2147483676"/>
            <ac:spMk id="7" creationId="{E64A7E8F-8B93-9FAD-E172-90587145C5B8}"/>
          </ac:spMkLst>
        </pc:spChg>
        <pc:picChg chg="add mod">
          <ac:chgData name="Tao Zhong" userId="d717eb3d-e567-470f-b6d9-f2e4cd6e0b29" providerId="ADAL" clId="{C7AC3288-A975-4C61-AB00-BDD30D088A7D}" dt="2022-10-03T02:56:42.822" v="8" actId="1076"/>
          <ac:picMkLst>
            <pc:docMk/>
            <pc:sldMasterMk cId="1590540851" sldId="2147483676"/>
            <ac:picMk id="8" creationId="{7F88F6D5-C07D-E794-6DF2-BF3024410866}"/>
          </ac:picMkLst>
        </pc:picChg>
        <pc:picChg chg="add del">
          <ac:chgData name="Tao Zhong" userId="d717eb3d-e567-470f-b6d9-f2e4cd6e0b29" providerId="ADAL" clId="{C7AC3288-A975-4C61-AB00-BDD30D088A7D}" dt="2022-10-03T02:56:44.528" v="9" actId="478"/>
          <ac:picMkLst>
            <pc:docMk/>
            <pc:sldMasterMk cId="1590540851" sldId="2147483676"/>
            <ac:picMk id="9" creationId="{E6717259-D97D-FC2F-24BB-3565E33CB795}"/>
          </ac:picMkLst>
        </pc:picChg>
        <pc:picChg chg="add del mod">
          <ac:chgData name="Tao Zhong" userId="d717eb3d-e567-470f-b6d9-f2e4cd6e0b29" providerId="ADAL" clId="{C7AC3288-A975-4C61-AB00-BDD30D088A7D}" dt="2022-10-03T02:56:45.386" v="10" actId="478"/>
          <ac:picMkLst>
            <pc:docMk/>
            <pc:sldMasterMk cId="1590540851" sldId="2147483676"/>
            <ac:picMk id="10" creationId="{8335FE34-20B3-A343-3B79-40AEAC326CE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A5A40-31B1-457A-96C0-D60C4140CAA1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6D885-792D-4D33-96B9-ECC60F95A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6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https://github.com/cncf/curriculum</a:t>
            </a:r>
          </a:p>
          <a:p>
            <a:endParaRPr lang="en-GB" dirty="0"/>
          </a:p>
          <a:p>
            <a:r>
              <a:rPr lang="zh-CN" altLang="en-US" b="1" dirty="0"/>
              <a:t>集群搭建</a:t>
            </a:r>
            <a:endParaRPr lang="en-GB" b="1" dirty="0"/>
          </a:p>
          <a:p>
            <a:pPr marL="228600" indent="-228600">
              <a:buAutoNum type="arabicPeriod"/>
            </a:pPr>
            <a:r>
              <a:rPr lang="zh-CN" altLang="en-US" dirty="0"/>
              <a:t>搭建一个符合安全规范的</a:t>
            </a:r>
            <a:r>
              <a:rPr lang="en-US" altLang="zh-CN" dirty="0"/>
              <a:t>k8s</a:t>
            </a:r>
            <a:r>
              <a:rPr lang="zh-CN" altLang="en-US" dirty="0"/>
              <a:t>集群，如使用</a:t>
            </a:r>
            <a:r>
              <a:rPr lang="en-GB" dirty="0" err="1"/>
              <a:t>NetworkPolicy</a:t>
            </a:r>
            <a:r>
              <a:rPr lang="zh-CN" altLang="en-US" dirty="0"/>
              <a:t>来控制网络访问。</a:t>
            </a:r>
            <a:endParaRPr lang="en-GB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CIS®</a:t>
            </a:r>
            <a:r>
              <a:rPr lang="zh-CN" altLang="en-US" dirty="0"/>
              <a:t>（</a:t>
            </a:r>
            <a:r>
              <a:rPr lang="en-US" altLang="zh-CN" dirty="0"/>
              <a:t>Center for Internet Security</a:t>
            </a:r>
            <a:r>
              <a:rPr lang="zh-CN" altLang="en-US" dirty="0"/>
              <a:t>）是一非盈利组织，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CIS Benchmarks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是最普遍的全球标准和公认的最佳实践。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CIS Benchmarks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提供了一系列指导手册来保护容易受到攻击的操作系统、软件和网络。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Ingress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证书，建立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安全通信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使用命令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`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sha512sum [FILE]`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检查文件的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 hash</a:t>
            </a:r>
            <a:r>
              <a:rPr lang="zh-CN" altLang="en-GB" b="0" i="0" dirty="0">
                <a:solidFill>
                  <a:srgbClr val="333333"/>
                </a:solidFill>
                <a:effectLst/>
                <a:latin typeface="Open Sans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然后和官网的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对比，是否一致。如果一致证明文件是安全的，没有被修改。如果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不一致，证明文件已经被篡改，存在风险，不建议使用此文件。</a:t>
            </a:r>
          </a:p>
          <a:p>
            <a:pPr marL="228600" indent="-228600">
              <a:buAutoNum type="arabicPeriod"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https://github.com/cncf/curriculum</a:t>
            </a:r>
          </a:p>
          <a:p>
            <a:endParaRPr lang="en-GB" dirty="0"/>
          </a:p>
          <a:p>
            <a:r>
              <a:rPr lang="zh-CN" altLang="en-US" b="1" dirty="0"/>
              <a:t>集群搭建</a:t>
            </a:r>
            <a:endParaRPr lang="en-GB" b="1" dirty="0"/>
          </a:p>
          <a:p>
            <a:pPr marL="228600" indent="-228600">
              <a:buAutoNum type="arabicPeriod"/>
            </a:pPr>
            <a:r>
              <a:rPr lang="zh-CN" altLang="en-US" dirty="0"/>
              <a:t>搭建一个符合安全规范的</a:t>
            </a:r>
            <a:r>
              <a:rPr lang="en-US" altLang="zh-CN" dirty="0"/>
              <a:t>k8s</a:t>
            </a:r>
            <a:r>
              <a:rPr lang="zh-CN" altLang="en-US" dirty="0"/>
              <a:t>集群，如使用</a:t>
            </a:r>
            <a:r>
              <a:rPr lang="en-GB" dirty="0" err="1"/>
              <a:t>NetworkPolicy</a:t>
            </a:r>
            <a:r>
              <a:rPr lang="zh-CN" altLang="en-US" dirty="0"/>
              <a:t>来控制网络访问。</a:t>
            </a:r>
            <a:endParaRPr lang="en-GB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CIS®</a:t>
            </a:r>
            <a:r>
              <a:rPr lang="zh-CN" altLang="en-US" dirty="0"/>
              <a:t>（</a:t>
            </a:r>
            <a:r>
              <a:rPr lang="en-US" altLang="zh-CN" dirty="0"/>
              <a:t>Center for Internet Security</a:t>
            </a:r>
            <a:r>
              <a:rPr lang="zh-CN" altLang="en-US" dirty="0"/>
              <a:t>）是一非盈利组织，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CIS Benchmarks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是最普遍的全球标准和公认的最佳实践。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CIS Benchmarks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提供了一系列指导手册来保护容易受到攻击的操作系统、软件和网络。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Ingress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设置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证书，建立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安全通信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使用命令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`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sha512sum [FILE]`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检查文件的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 hash</a:t>
            </a:r>
            <a:r>
              <a:rPr lang="zh-CN" altLang="en-GB" b="0" i="0" dirty="0">
                <a:solidFill>
                  <a:srgbClr val="333333"/>
                </a:solidFill>
                <a:effectLst/>
                <a:latin typeface="Open Sans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然后和官网的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对比，是否一致。如果一致证明文件是安全的，没有被修改。如果</a:t>
            </a:r>
            <a:r>
              <a:rPr lang="en-GB" altLang="zh-CN" b="0" i="0" dirty="0">
                <a:solidFill>
                  <a:srgbClr val="333333"/>
                </a:solidFill>
                <a:effectLst/>
                <a:latin typeface="Open Sans"/>
              </a:rPr>
              <a:t>sha512 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不一致，证明文件已经被篡改，存在风险，不建议使用此文件。</a:t>
            </a:r>
          </a:p>
          <a:p>
            <a:pPr marL="228600" indent="-228600">
              <a:buAutoNum type="arabicPeriod"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93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b="1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集群强化</a:t>
            </a:r>
            <a:endParaRPr lang="en-GB" altLang="zh-CN" sz="1600" b="1" i="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主要通过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Role-based access control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RBAC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基于角色的权限控制，来保护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/>
              </a:rPr>
              <a:t>Kubernetes 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。包括禁用默认的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ServiceAccount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，对于现有的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ServiceAccount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应遵循最小权限原则，只添加需要的权限。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19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系统强化</a:t>
            </a:r>
            <a:endParaRPr lang="en-GB" altLang="zh-CN" b="1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zh-CN" altLang="en-US" b="0" dirty="0"/>
              <a:t>这章主要关注于减小系统的被攻击面，比如容器镜像中应只安装程序运行时所需的依赖项，不要安装多余的软件，比如一些</a:t>
            </a:r>
            <a:r>
              <a:rPr lang="en-US" altLang="zh-CN" b="0" dirty="0"/>
              <a:t>debug</a:t>
            </a:r>
            <a:r>
              <a:rPr lang="zh-CN" altLang="en-US" b="0" dirty="0"/>
              <a:t>工具。</a:t>
            </a:r>
            <a:endParaRPr lang="en-GB" altLang="zh-CN" b="0" dirty="0"/>
          </a:p>
          <a:p>
            <a:pPr marL="0" indent="0">
              <a:buNone/>
            </a:pPr>
            <a:endParaRPr lang="en-GB" altLang="zh-CN" b="0" dirty="0"/>
          </a:p>
          <a:p>
            <a:pPr marL="0" indent="0">
              <a:buNone/>
            </a:pPr>
            <a:r>
              <a:rPr lang="zh-CN" altLang="en-US" b="0" dirty="0"/>
              <a:t>使用</a:t>
            </a:r>
            <a:r>
              <a:rPr lang="en-GB" altLang="zh-CN" b="0" dirty="0" err="1"/>
              <a:t>NetworkPolicy</a:t>
            </a:r>
            <a:r>
              <a:rPr lang="zh-CN" altLang="en-US" b="0" dirty="0"/>
              <a:t>限制对外网的访问。</a:t>
            </a:r>
            <a:endParaRPr lang="en-GB" altLang="zh-CN" b="0" dirty="0"/>
          </a:p>
          <a:p>
            <a:pPr marL="0" indent="0">
              <a:buNone/>
            </a:pPr>
            <a:endParaRPr lang="en-GB" altLang="zh-CN" b="0" dirty="0"/>
          </a:p>
          <a:p>
            <a:pPr marL="0" indent="0">
              <a:buNone/>
            </a:pPr>
            <a:r>
              <a:rPr lang="zh-CN" altLang="en-US" b="0" dirty="0"/>
              <a:t>使用内核强化工具，例如</a:t>
            </a:r>
            <a:r>
              <a:rPr lang="en-GB" altLang="zh-CN" b="0" dirty="0" err="1"/>
              <a:t>AppArmor</a:t>
            </a:r>
            <a:r>
              <a:rPr lang="zh-CN" altLang="en-GB" b="0" dirty="0"/>
              <a:t>，</a:t>
            </a:r>
            <a:r>
              <a:rPr lang="en-GB" altLang="zh-CN" b="0" dirty="0" err="1"/>
              <a:t>seccomp</a:t>
            </a:r>
            <a:r>
              <a:rPr lang="zh-CN" altLang="en-US" b="0" dirty="0"/>
              <a:t>。使用</a:t>
            </a:r>
            <a:r>
              <a:rPr lang="en-GB" altLang="zh-CN" b="0" dirty="0" err="1"/>
              <a:t>AppArmor</a:t>
            </a:r>
            <a:r>
              <a:rPr lang="zh-CN" altLang="en-US" b="0" dirty="0"/>
              <a:t>限制容器对资源的访问；使用</a:t>
            </a:r>
            <a:r>
              <a:rPr lang="en-GB" altLang="zh-CN" b="0" dirty="0" err="1"/>
              <a:t>Seccomp</a:t>
            </a:r>
            <a:r>
              <a:rPr lang="zh-CN" altLang="en-US" b="0" dirty="0"/>
              <a:t>限制容器的</a:t>
            </a:r>
            <a:r>
              <a:rPr lang="en-GB" altLang="zh-CN" b="0" dirty="0" err="1"/>
              <a:t>syscall</a:t>
            </a:r>
            <a:r>
              <a:rPr lang="zh-CN" altLang="en-US" b="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3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最小化微服务漏洞</a:t>
            </a:r>
            <a:endParaRPr lang="en-GB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介绍和使用</a:t>
            </a:r>
            <a:r>
              <a:rPr lang="en-GB" altLang="zh-CN" b="0" dirty="0" err="1"/>
              <a:t>PodSecurityPolicy</a:t>
            </a:r>
            <a:r>
              <a:rPr lang="zh-CN" altLang="en-US" b="0" dirty="0"/>
              <a:t>，</a:t>
            </a:r>
            <a:r>
              <a:rPr lang="en-US" altLang="zh-CN" b="0" dirty="0"/>
              <a:t>OPA 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Gatekeeper 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Pod </a:t>
            </a:r>
            <a:r>
              <a:rPr lang="en-GB" b="0" dirty="0" err="1">
                <a:solidFill>
                  <a:srgbClr val="008000"/>
                </a:solidFill>
                <a:effectLst/>
              </a:rPr>
              <a:t>securityContext</a:t>
            </a:r>
            <a:r>
              <a:rPr lang="zh-CN" altLang="en-US" b="0" dirty="0">
                <a:solidFill>
                  <a:srgbClr val="008000"/>
                </a:solidFill>
                <a:effectLst/>
              </a:rPr>
              <a:t>，</a:t>
            </a:r>
            <a:r>
              <a:rPr lang="zh-CN" altLang="en-US" b="0" dirty="0"/>
              <a:t>从</a:t>
            </a:r>
            <a:r>
              <a:rPr lang="en-US" altLang="zh-CN" b="0" dirty="0"/>
              <a:t>OS</a:t>
            </a:r>
            <a:r>
              <a:rPr lang="zh-CN" altLang="en-US" b="0" dirty="0"/>
              <a:t>系统层面</a:t>
            </a:r>
            <a:r>
              <a:rPr lang="en-GB" altLang="zh-CN" b="0" dirty="0"/>
              <a:t>,</a:t>
            </a:r>
            <a:r>
              <a:rPr lang="zh-CN" altLang="en-US" b="0" dirty="0"/>
              <a:t>，提高安全性。</a:t>
            </a:r>
            <a:endParaRPr lang="en-GB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使用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/>
              </a:rPr>
              <a:t>Kubernetes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/>
              </a:rPr>
              <a:t>ecret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存储敏感信息，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Secret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支持静态加密，但此功能非默认开启。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在多租户环境中使用沙箱运行容器（例如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 Sans"/>
              </a:rPr>
              <a:t>gvisor，kata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容器）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Pod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Pod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之间的双向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TLS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认证。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9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供应链安全</a:t>
            </a:r>
            <a:endParaRPr lang="en-GB" altLang="zh-CN" b="1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将对安全的关注，时间点前移，在编译容器镜像的时候就开始关注安全。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比如：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indent="-2286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尽可能的减小容器镜像的大小；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indent="-2286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通过黑名单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白名单来限制访问容器镜像仓库；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indent="-2286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对容器镜像进行签名和验证；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indent="-2286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编写符合安全规范的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Dockerfile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k8s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yaml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文件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228600" indent="-2286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使用工具扫描容器镜像，以便发现安全漏洞。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5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Open Sans"/>
              </a:rPr>
              <a:t>监控、审计和运行时安全</a:t>
            </a:r>
            <a:endParaRPr lang="en-GB" altLang="zh-CN" b="1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分析容器系统调用，以检测恶意进程，比如借助于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/>
              </a:rPr>
              <a:t>Sysdig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Falco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对于容器，构建不可变的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root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文件系统。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开启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K8s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审计功能，监控集群权限的使用情况。</a:t>
            </a:r>
            <a:endParaRPr lang="en-GB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6D885-792D-4D33-96B9-ECC60F95A2D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6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8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38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44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223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14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97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34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94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7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74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8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CKS</a:t>
            </a:r>
            <a:endParaRPr lang="en-US" dirty="0"/>
          </a:p>
        </p:txBody>
      </p:sp>
      <p:pic>
        <p:nvPicPr>
          <p:cNvPr id="8" name="Picture 6" descr="查看源图像">
            <a:extLst>
              <a:ext uri="{FF2B5EF4-FFF2-40B4-BE49-F238E27FC236}">
                <a16:creationId xmlns:a16="http://schemas.microsoft.com/office/drawing/2014/main" id="{7F88F6D5-C07D-E794-6DF2-BF30244108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-5549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854" y="2917236"/>
            <a:ext cx="8825658" cy="1023528"/>
          </a:xfrm>
        </p:spPr>
        <p:txBody>
          <a:bodyPr/>
          <a:lstStyle/>
          <a:p>
            <a:r>
              <a:rPr lang="en-US" altLang="zh-CN" b="1" dirty="0"/>
              <a:t>CKS</a:t>
            </a:r>
            <a:r>
              <a:rPr lang="zh-CN" altLang="en-US" dirty="0"/>
              <a:t>考试大纲解读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0A7324-1C10-504E-813B-B217F7644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0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CKS</a:t>
            </a:r>
            <a:r>
              <a:rPr lang="zh-CN" altLang="en-US" dirty="0"/>
              <a:t>官方考纲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E1FB-5DB2-E899-3735-2FC2C980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742B49-8C1A-CF6E-B3F8-2E26B8503F42}"/>
              </a:ext>
            </a:extLst>
          </p:cNvPr>
          <p:cNvSpPr txBox="1">
            <a:spLocks/>
          </p:cNvSpPr>
          <p:nvPr/>
        </p:nvSpPr>
        <p:spPr>
          <a:xfrm>
            <a:off x="998838" y="2075299"/>
            <a:ext cx="10252741" cy="3701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/>
              <a:t>10</a:t>
            </a:r>
            <a:r>
              <a:rPr lang="en-US" altLang="zh-CN" sz="2400" dirty="0"/>
              <a:t>% - Cluster Setup / Kubernetes</a:t>
            </a:r>
            <a:r>
              <a:rPr lang="zh-CN" altLang="en-US" sz="2400" dirty="0"/>
              <a:t>集群搭建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15% - Cluster Hardening / </a:t>
            </a:r>
            <a:r>
              <a:rPr lang="en-US" altLang="zh-CN" sz="2400" dirty="0"/>
              <a:t>Kubernetes</a:t>
            </a:r>
            <a:r>
              <a:rPr lang="zh-CN" altLang="en-US" sz="2400" dirty="0"/>
              <a:t>集群安全强化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15% - </a:t>
            </a:r>
            <a:r>
              <a:rPr lang="en-GB" sz="2400" dirty="0"/>
              <a:t>System Hardening / </a:t>
            </a:r>
            <a:r>
              <a:rPr lang="zh-CN" altLang="en-US" sz="2400" dirty="0"/>
              <a:t>系统强化 </a:t>
            </a:r>
            <a:endParaRPr lang="en-GB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20% - </a:t>
            </a:r>
            <a:r>
              <a:rPr lang="en-GB" sz="2400" dirty="0"/>
              <a:t>Minimize Microservice Vulnerabilities /</a:t>
            </a:r>
            <a:r>
              <a:rPr lang="zh-CN" altLang="en-US" sz="2400" dirty="0"/>
              <a:t> 最小化微服务漏洞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20% - </a:t>
            </a:r>
            <a:r>
              <a:rPr lang="en-GB" sz="2400" dirty="0"/>
              <a:t>Supply Chain Security / </a:t>
            </a:r>
            <a:r>
              <a:rPr lang="zh-CN" altLang="en-US" sz="2400" dirty="0"/>
              <a:t>供应链安全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20% - </a:t>
            </a:r>
            <a:r>
              <a:rPr lang="en-GB" sz="2400" dirty="0"/>
              <a:t>Monitoring, Logging and Runtime Security / </a:t>
            </a:r>
            <a:r>
              <a:rPr lang="zh-CN" altLang="en-US" sz="2400" dirty="0"/>
              <a:t>监控、审计和运行时安全</a:t>
            </a:r>
            <a:r>
              <a:rPr lang="en-US" altLang="zh-CN" sz="2400" dirty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集群搭建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3C044A-960B-4F94-9FEE-57FE186B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1" y="2325893"/>
            <a:ext cx="8682411" cy="36338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E1FB-5DB2-E899-3735-2FC2C980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4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集群强化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132AC-3994-4DE2-8C9A-689E675E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7" y="2329433"/>
            <a:ext cx="10893374" cy="35548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F9F65-C04B-6EA9-E496-EBF9B9C3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7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系统强化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5458E-DD25-4825-889E-5C176F08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02" y="2305862"/>
            <a:ext cx="11328502" cy="34228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DA3E3-051E-AE75-710C-18F763A3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9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最小化微服务漏洞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54EE7-4745-45BC-B94D-FF12433E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1" y="2350564"/>
            <a:ext cx="10828984" cy="31563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FD87D-DCF1-3567-392F-A9A3EC8A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64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供应链安全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74A78-40DF-49D6-9906-D3A517E0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4" y="2366805"/>
            <a:ext cx="11834886" cy="34064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997A88-6ACB-0F29-23FF-C5A615AD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02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监控、审计和运行时安全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997A88-6ACB-0F29-23FF-C5A615AD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CKS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6B37-22E4-642A-1A78-6497447F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2" y="2209490"/>
            <a:ext cx="9619129" cy="4015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61074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1673</TotalTime>
  <Words>1040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arial</vt:lpstr>
      <vt:lpstr>Calibri</vt:lpstr>
      <vt:lpstr>Century Gothic</vt:lpstr>
      <vt:lpstr>Elephant</vt:lpstr>
      <vt:lpstr>Open Sans</vt:lpstr>
      <vt:lpstr>Tahoma</vt:lpstr>
      <vt:lpstr>Brush</vt:lpstr>
      <vt:lpstr>CKS考试大纲解读</vt:lpstr>
      <vt:lpstr>CKS官方考纲</vt:lpstr>
      <vt:lpstr>集群搭建</vt:lpstr>
      <vt:lpstr>集群强化</vt:lpstr>
      <vt:lpstr>系统强化</vt:lpstr>
      <vt:lpstr>最小化微服务漏洞</vt:lpstr>
      <vt:lpstr>供应链安全</vt:lpstr>
      <vt:lpstr>监控、审计和运行时安全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2022-10-03T03:00:33Z</dcterms:modified>
</cp:coreProperties>
</file>