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6" r:id="rId4"/>
    <p:sldId id="277" r:id="rId5"/>
    <p:sldId id="278" r:id="rId6"/>
    <p:sldId id="272" r:id="rId7"/>
    <p:sldId id="275" r:id="rId8"/>
    <p:sldId id="258" r:id="rId9"/>
    <p:sldId id="279" r:id="rId10"/>
    <p:sldId id="263" r:id="rId11"/>
    <p:sldId id="264" r:id="rId12"/>
    <p:sldId id="266" r:id="rId13"/>
    <p:sldId id="280" r:id="rId14"/>
    <p:sldId id="273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6"/>
            <p14:sldId id="277"/>
            <p14:sldId id="278"/>
            <p14:sldId id="272"/>
            <p14:sldId id="275"/>
            <p14:sldId id="258"/>
            <p14:sldId id="279"/>
            <p14:sldId id="263"/>
            <p14:sldId id="264"/>
            <p14:sldId id="266"/>
            <p14:sldId id="280"/>
            <p14:sldId id="27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73B34-088D-4037-B321-1C3ECC6942AF}" v="188" dt="2022-10-05T04:13:00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10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27173B34-088D-4037-B321-1C3ECC6942AF}"/>
    <pc:docChg chg="undo redo custSel addSld delSld modSld sldOrd modMainMaster modSection">
      <pc:chgData name="Tao Zhong" userId="d717eb3d-e567-470f-b6d9-f2e4cd6e0b29" providerId="ADAL" clId="{27173B34-088D-4037-B321-1C3ECC6942AF}" dt="2022-10-01T06:01:18.376" v="797" actId="1076"/>
      <pc:docMkLst>
        <pc:docMk/>
      </pc:docMkLst>
      <pc:sldChg chg="modSp mod">
        <pc:chgData name="Tao Zhong" userId="d717eb3d-e567-470f-b6d9-f2e4cd6e0b29" providerId="ADAL" clId="{27173B34-088D-4037-B321-1C3ECC6942AF}" dt="2022-10-01T05:50:07.017" v="670"/>
        <pc:sldMkLst>
          <pc:docMk/>
          <pc:sldMk cId="926347233" sldId="256"/>
        </pc:sldMkLst>
        <pc:spChg chg="mod">
          <ac:chgData name="Tao Zhong" userId="d717eb3d-e567-470f-b6d9-f2e4cd6e0b29" providerId="ADAL" clId="{27173B34-088D-4037-B321-1C3ECC6942AF}" dt="2022-10-01T05:42:00.088" v="669" actId="14100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27173B34-088D-4037-B321-1C3ECC6942AF}" dt="2022-10-01T05:57:06.694" v="680" actId="1076"/>
        <pc:sldMkLst>
          <pc:docMk/>
          <pc:sldMk cId="1925541393" sldId="257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2:18.084" v="8"/>
          <ac:spMkLst>
            <pc:docMk/>
            <pc:sldMk cId="1925541393" sldId="257"/>
            <ac:spMk id="3" creationId="{6A9D6A13-A96A-0C41-F7BF-1F123F19A5FA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925541393" sldId="257"/>
            <ac:spMk id="3" creationId="{6B5CBE38-C0A3-7593-C72A-875D00C7FCFE}"/>
          </ac:spMkLst>
        </pc:spChg>
        <pc:spChg chg="add del mod">
          <ac:chgData name="Tao Zhong" userId="d717eb3d-e567-470f-b6d9-f2e4cd6e0b29" providerId="ADAL" clId="{27173B34-088D-4037-B321-1C3ECC6942AF}" dt="2022-09-30T14:02:35.671" v="12"/>
          <ac:spMkLst>
            <pc:docMk/>
            <pc:sldMk cId="1925541393" sldId="257"/>
            <ac:spMk id="5" creationId="{0D753597-8670-1CCC-7B71-5F34C644E3E5}"/>
          </ac:spMkLst>
        </pc:spChg>
        <pc:spChg chg="del">
          <ac:chgData name="Tao Zhong" userId="d717eb3d-e567-470f-b6d9-f2e4cd6e0b29" providerId="ADAL" clId="{27173B34-088D-4037-B321-1C3ECC6942AF}" dt="2022-09-30T14:02:32.126" v="11" actId="478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27173B34-088D-4037-B321-1C3ECC6942AF}" dt="2022-10-01T05:57:06.694" v="680" actId="1076"/>
          <ac:picMkLst>
            <pc:docMk/>
            <pc:sldMk cId="1925541393" sldId="257"/>
            <ac:picMk id="7" creationId="{0D98C67D-97A0-86FC-9A67-FC957800A50B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10-01T06:01:03.365" v="793" actId="1076"/>
        <pc:sldMkLst>
          <pc:docMk/>
          <pc:sldMk cId="1176170547" sldId="258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27173B34-088D-4037-B321-1C3ECC6942AF}" dt="2022-10-01T06:00:29.941" v="784" actId="21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7:36.768" v="359"/>
          <ac:spMkLst>
            <pc:docMk/>
            <pc:sldMk cId="1176170547" sldId="258"/>
            <ac:spMk id="4" creationId="{64F18562-F1F6-0D2A-E5DE-62D79A86D52D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176170547" sldId="258"/>
            <ac:spMk id="4" creationId="{DEDFA585-9DEA-801E-0AFA-F8B6661B27E2}"/>
          </ac:spMkLst>
        </pc:spChg>
        <pc:spChg chg="add del">
          <ac:chgData name="Tao Zhong" userId="d717eb3d-e567-470f-b6d9-f2e4cd6e0b29" providerId="ADAL" clId="{27173B34-088D-4037-B321-1C3ECC6942AF}" dt="2022-09-30T14:18:12.702" v="367"/>
          <ac:spMkLst>
            <pc:docMk/>
            <pc:sldMk cId="1176170547" sldId="258"/>
            <ac:spMk id="5" creationId="{9525FB93-5FC7-65F2-34B1-133CCC4E534B}"/>
          </ac:spMkLst>
        </pc:spChg>
        <pc:spChg chg="add mod">
          <ac:chgData name="Tao Zhong" userId="d717eb3d-e567-470f-b6d9-f2e4cd6e0b29" providerId="ADAL" clId="{27173B34-088D-4037-B321-1C3ECC6942AF}" dt="2022-10-01T06:01:03.365" v="793" actId="1076"/>
          <ac:spMkLst>
            <pc:docMk/>
            <pc:sldMk cId="1176170547" sldId="258"/>
            <ac:spMk id="5" creationId="{A59C871F-A7A0-6236-E584-24E748779D3D}"/>
          </ac:spMkLst>
        </pc:spChg>
        <pc:spChg chg="add del">
          <ac:chgData name="Tao Zhong" userId="d717eb3d-e567-470f-b6d9-f2e4cd6e0b29" providerId="ADAL" clId="{27173B34-088D-4037-B321-1C3ECC6942AF}" dt="2022-09-30T14:19:58.271" v="389"/>
          <ac:spMkLst>
            <pc:docMk/>
            <pc:sldMk cId="1176170547" sldId="258"/>
            <ac:spMk id="8" creationId="{DF478298-64F3-F4CA-3AA8-D99A9C06DF4A}"/>
          </ac:spMkLst>
        </pc:spChg>
        <pc:picChg chg="add mod">
          <ac:chgData name="Tao Zhong" userId="d717eb3d-e567-470f-b6d9-f2e4cd6e0b29" providerId="ADAL" clId="{27173B34-088D-4037-B321-1C3ECC6942AF}" dt="2022-10-01T06:00:05.713" v="779" actId="14100"/>
          <ac:picMkLst>
            <pc:docMk/>
            <pc:sldMk cId="1176170547" sldId="258"/>
            <ac:picMk id="7" creationId="{0CAE12AA-1716-A9EE-2BF1-A81C428F48CA}"/>
          </ac:picMkLst>
        </pc:picChg>
      </pc:sldChg>
      <pc:sldChg chg="del">
        <pc:chgData name="Tao Zhong" userId="d717eb3d-e567-470f-b6d9-f2e4cd6e0b29" providerId="ADAL" clId="{27173B34-088D-4037-B321-1C3ECC6942AF}" dt="2022-09-30T14:24:45.207" v="432" actId="47"/>
        <pc:sldMkLst>
          <pc:docMk/>
          <pc:sldMk cId="2298786728" sldId="262"/>
        </pc:sldMkLst>
      </pc:sldChg>
      <pc:sldChg chg="addSp delSp modSp mod modAnim modNotesTx">
        <pc:chgData name="Tao Zhong" userId="d717eb3d-e567-470f-b6d9-f2e4cd6e0b29" providerId="ADAL" clId="{27173B34-088D-4037-B321-1C3ECC6942AF}" dt="2022-10-01T05:56:57.080" v="678"/>
        <pc:sldMkLst>
          <pc:docMk/>
          <pc:sldMk cId="1779644347" sldId="263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779644347" sldId="263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779644347" sldId="263"/>
            <ac:spMk id="3" creationId="{47D1E61E-B3CD-ACE0-8635-E16D7CB1E280}"/>
          </ac:spMkLst>
        </pc:spChg>
        <pc:spChg chg="del">
          <ac:chgData name="Tao Zhong" userId="d717eb3d-e567-470f-b6d9-f2e4cd6e0b29" providerId="ADAL" clId="{27173B34-088D-4037-B321-1C3ECC6942AF}" dt="2022-09-30T14:21:09.032" v="415" actId="478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59.630" v="408"/>
          <ac:spMkLst>
            <pc:docMk/>
            <pc:sldMk cId="1779644347" sldId="263"/>
            <ac:spMk id="4" creationId="{A46A6D6C-14DA-2AD8-8A1B-0B0F0737AAC9}"/>
          </ac:spMkLst>
        </pc:spChg>
        <pc:spChg chg="add del mod">
          <ac:chgData name="Tao Zhong" userId="d717eb3d-e567-470f-b6d9-f2e4cd6e0b29" providerId="ADAL" clId="{27173B34-088D-4037-B321-1C3ECC6942AF}" dt="2022-09-30T14:21:10.936" v="416" actId="478"/>
          <ac:spMkLst>
            <pc:docMk/>
            <pc:sldMk cId="1779644347" sldId="263"/>
            <ac:spMk id="7" creationId="{E6C1F608-8984-F2DB-3236-DECD39DDA537}"/>
          </ac:spMkLst>
        </pc:spChg>
        <pc:picChg chg="del">
          <ac:chgData name="Tao Zhong" userId="d717eb3d-e567-470f-b6d9-f2e4cd6e0b29" providerId="ADAL" clId="{27173B34-088D-4037-B321-1C3ECC6942AF}" dt="2022-09-30T14:21:12.575" v="417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27173B34-088D-4037-B321-1C3ECC6942AF}" dt="2022-09-30T14:21:27.001" v="422" actId="1076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10-01T05:56:57.080" v="678"/>
        <pc:sldMkLst>
          <pc:docMk/>
          <pc:sldMk cId="555463623" sldId="264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555463623" sldId="264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555463623" sldId="264"/>
            <ac:spMk id="3" creationId="{8566B122-76F3-3228-EC4E-A338E9F86AFC}"/>
          </ac:spMkLst>
        </pc:spChg>
        <pc:spChg chg="add del">
          <ac:chgData name="Tao Zhong" userId="d717eb3d-e567-470f-b6d9-f2e4cd6e0b29" providerId="ADAL" clId="{27173B34-088D-4037-B321-1C3ECC6942AF}" dt="2022-09-30T14:22:27.950" v="425"/>
          <ac:spMkLst>
            <pc:docMk/>
            <pc:sldMk cId="555463623" sldId="264"/>
            <ac:spMk id="3" creationId="{B67DA834-8140-5F5B-B2CD-1842DC2820A9}"/>
          </ac:spMkLst>
        </pc:spChg>
        <pc:spChg chg="add mod">
          <ac:chgData name="Tao Zhong" userId="d717eb3d-e567-470f-b6d9-f2e4cd6e0b29" providerId="ADAL" clId="{27173B34-088D-4037-B321-1C3ECC6942AF}" dt="2022-10-01T05:50:07.017" v="670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27173B34-088D-4037-B321-1C3ECC6942AF}" dt="2022-09-30T14:25:16.704" v="440"/>
          <ac:spMkLst>
            <pc:docMk/>
            <pc:sldMk cId="555463623" sldId="264"/>
            <ac:spMk id="6" creationId="{C73554E1-D4A2-EA0B-505A-B0C5962E3C16}"/>
          </ac:spMkLst>
        </pc:spChg>
        <pc:picChg chg="del">
          <ac:chgData name="Tao Zhong" userId="d717eb3d-e567-470f-b6d9-f2e4cd6e0b29" providerId="ADAL" clId="{27173B34-088D-4037-B321-1C3ECC6942AF}" dt="2022-09-30T14:22:38.081" v="429" actId="478"/>
          <ac:picMkLst>
            <pc:docMk/>
            <pc:sldMk cId="555463623" sldId="264"/>
            <ac:picMk id="5" creationId="{8C730C32-731A-4648-8056-606EC1831CA2}"/>
          </ac:picMkLst>
        </pc:picChg>
        <pc:picChg chg="del">
          <ac:chgData name="Tao Zhong" userId="d717eb3d-e567-470f-b6d9-f2e4cd6e0b29" providerId="ADAL" clId="{27173B34-088D-4037-B321-1C3ECC6942AF}" dt="2022-09-30T14:22:39.742" v="430" actId="478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mod modAnim">
        <pc:chgData name="Tao Zhong" userId="d717eb3d-e567-470f-b6d9-f2e4cd6e0b29" providerId="ADAL" clId="{27173B34-088D-4037-B321-1C3ECC6942AF}" dt="2022-10-01T05:56:57.080" v="678"/>
        <pc:sldMkLst>
          <pc:docMk/>
          <pc:sldMk cId="4250188073" sldId="266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4250188073" sldId="26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4250188073" sldId="266"/>
            <ac:spMk id="3" creationId="{A73BC74C-EEBD-5BA8-B1B5-3C3418E760CD}"/>
          </ac:spMkLst>
        </pc:spChg>
        <pc:spChg chg="del">
          <ac:chgData name="Tao Zhong" userId="d717eb3d-e567-470f-b6d9-f2e4cd6e0b29" providerId="ADAL" clId="{27173B34-088D-4037-B321-1C3ECC6942AF}" dt="2022-09-30T14:26:10.312" v="458" actId="478"/>
          <ac:spMkLst>
            <pc:docMk/>
            <pc:sldMk cId="4250188073" sldId="266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5:47.559" v="451"/>
          <ac:spMkLst>
            <pc:docMk/>
            <pc:sldMk cId="4250188073" sldId="266"/>
            <ac:spMk id="4" creationId="{62EC6FAC-0B73-654E-8D2A-4908169C498E}"/>
          </ac:spMkLst>
        </pc:spChg>
        <pc:spChg chg="add del mod">
          <ac:chgData name="Tao Zhong" userId="d717eb3d-e567-470f-b6d9-f2e4cd6e0b29" providerId="ADAL" clId="{27173B34-088D-4037-B321-1C3ECC6942AF}" dt="2022-09-30T14:26:15.096" v="459"/>
          <ac:spMkLst>
            <pc:docMk/>
            <pc:sldMk cId="4250188073" sldId="266"/>
            <ac:spMk id="6" creationId="{F7EE4D02-2057-D155-C53B-D9F9B569BA34}"/>
          </ac:spMkLst>
        </pc:spChg>
        <pc:picChg chg="add mod">
          <ac:chgData name="Tao Zhong" userId="d717eb3d-e567-470f-b6d9-f2e4cd6e0b29" providerId="ADAL" clId="{27173B34-088D-4037-B321-1C3ECC6942AF}" dt="2022-09-30T14:26:30.304" v="469" actId="1076"/>
          <ac:picMkLst>
            <pc:docMk/>
            <pc:sldMk cId="4250188073" sldId="266"/>
            <ac:picMk id="8" creationId="{BF1562A2-C23F-133B-4C53-182F1ACA1C27}"/>
          </ac:picMkLst>
        </pc:picChg>
      </pc:sldChg>
      <pc:sldChg chg="del">
        <pc:chgData name="Tao Zhong" userId="d717eb3d-e567-470f-b6d9-f2e4cd6e0b29" providerId="ADAL" clId="{27173B34-088D-4037-B321-1C3ECC6942AF}" dt="2022-09-30T14:29:38.394" v="501" actId="47"/>
        <pc:sldMkLst>
          <pc:docMk/>
          <pc:sldMk cId="1741394842" sldId="267"/>
        </pc:sldMkLst>
      </pc:sldChg>
      <pc:sldChg chg="del">
        <pc:chgData name="Tao Zhong" userId="d717eb3d-e567-470f-b6d9-f2e4cd6e0b29" providerId="ADAL" clId="{27173B34-088D-4037-B321-1C3ECC6942AF}" dt="2022-09-30T14:29:39.570" v="502" actId="47"/>
        <pc:sldMkLst>
          <pc:docMk/>
          <pc:sldMk cId="1970393081" sldId="268"/>
        </pc:sldMkLst>
      </pc:sldChg>
      <pc:sldChg chg="del">
        <pc:chgData name="Tao Zhong" userId="d717eb3d-e567-470f-b6d9-f2e4cd6e0b29" providerId="ADAL" clId="{27173B34-088D-4037-B321-1C3ECC6942AF}" dt="2022-09-30T14:29:41.311" v="503" actId="47"/>
        <pc:sldMkLst>
          <pc:docMk/>
          <pc:sldMk cId="731576219" sldId="269"/>
        </pc:sldMkLst>
      </pc:sldChg>
      <pc:sldChg chg="del">
        <pc:chgData name="Tao Zhong" userId="d717eb3d-e567-470f-b6d9-f2e4cd6e0b29" providerId="ADAL" clId="{27173B34-088D-4037-B321-1C3ECC6942AF}" dt="2022-09-30T14:29:42.495" v="504" actId="47"/>
        <pc:sldMkLst>
          <pc:docMk/>
          <pc:sldMk cId="496370182" sldId="270"/>
        </pc:sldMkLst>
      </pc:sldChg>
      <pc:sldChg chg="addSp delSp modSp mod modNotesTx">
        <pc:chgData name="Tao Zhong" userId="d717eb3d-e567-470f-b6d9-f2e4cd6e0b29" providerId="ADAL" clId="{27173B34-088D-4037-B321-1C3ECC6942AF}" dt="2022-10-01T05:59:35.742" v="730" actId="1076"/>
        <pc:sldMkLst>
          <pc:docMk/>
          <pc:sldMk cId="2233925527" sldId="272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233925527" sldId="272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10-01T05:50:07.017" v="670"/>
          <ac:spMkLst>
            <pc:docMk/>
            <pc:sldMk cId="2233925527" sldId="272"/>
            <ac:spMk id="3" creationId="{CA00EDBE-AD80-4844-BA48-EF7757B26503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233925527" sldId="272"/>
            <ac:spMk id="4" creationId="{188F04DD-93EF-312C-55F6-950920E93456}"/>
          </ac:spMkLst>
        </pc:spChg>
        <pc:spChg chg="add del">
          <ac:chgData name="Tao Zhong" userId="d717eb3d-e567-470f-b6d9-f2e4cd6e0b29" providerId="ADAL" clId="{27173B34-088D-4037-B321-1C3ECC6942AF}" dt="2022-09-30T14:12:29.825" v="275"/>
          <ac:spMkLst>
            <pc:docMk/>
            <pc:sldMk cId="2233925527" sldId="272"/>
            <ac:spMk id="4" creationId="{C5B5CD62-BC25-D9B3-14F3-691F54BC3F85}"/>
          </ac:spMkLst>
        </pc:spChg>
        <pc:spChg chg="add del mod">
          <ac:chgData name="Tao Zhong" userId="d717eb3d-e567-470f-b6d9-f2e4cd6e0b29" providerId="ADAL" clId="{27173B34-088D-4037-B321-1C3ECC6942AF}" dt="2022-09-30T14:12:45.665" v="280"/>
          <ac:spMkLst>
            <pc:docMk/>
            <pc:sldMk cId="2233925527" sldId="272"/>
            <ac:spMk id="6" creationId="{D2542DA7-D579-DAF4-C172-41CC5868D228}"/>
          </ac:spMkLst>
        </pc:spChg>
        <pc:spChg chg="add del">
          <ac:chgData name="Tao Zhong" userId="d717eb3d-e567-470f-b6d9-f2e4cd6e0b29" providerId="ADAL" clId="{27173B34-088D-4037-B321-1C3ECC6942AF}" dt="2022-09-30T14:13:07.979" v="290"/>
          <ac:spMkLst>
            <pc:docMk/>
            <pc:sldMk cId="2233925527" sldId="272"/>
            <ac:spMk id="7" creationId="{25C39A77-2FE5-9D71-2F2C-CE6B7391C367}"/>
          </ac:spMkLst>
        </pc:spChg>
        <pc:spChg chg="add del">
          <ac:chgData name="Tao Zhong" userId="d717eb3d-e567-470f-b6d9-f2e4cd6e0b29" providerId="ADAL" clId="{27173B34-088D-4037-B321-1C3ECC6942AF}" dt="2022-09-30T14:13:21.940" v="296"/>
          <ac:spMkLst>
            <pc:docMk/>
            <pc:sldMk cId="2233925527" sldId="272"/>
            <ac:spMk id="8" creationId="{40E24D5C-A6F2-A823-6DF6-BAF76CEB927E}"/>
          </ac:spMkLst>
        </pc:spChg>
        <pc:spChg chg="add del mod">
          <ac:chgData name="Tao Zhong" userId="d717eb3d-e567-470f-b6d9-f2e4cd6e0b29" providerId="ADAL" clId="{27173B34-088D-4037-B321-1C3ECC6942AF}" dt="2022-09-30T14:13:21.679" v="295"/>
          <ac:spMkLst>
            <pc:docMk/>
            <pc:sldMk cId="2233925527" sldId="272"/>
            <ac:spMk id="9" creationId="{B21ADBE4-8C10-5C0E-DFB2-C6B0263FB3FC}"/>
          </ac:spMkLst>
        </pc:spChg>
        <pc:spChg chg="add del">
          <ac:chgData name="Tao Zhong" userId="d717eb3d-e567-470f-b6d9-f2e4cd6e0b29" providerId="ADAL" clId="{27173B34-088D-4037-B321-1C3ECC6942AF}" dt="2022-09-30T14:13:26.669" v="298"/>
          <ac:spMkLst>
            <pc:docMk/>
            <pc:sldMk cId="2233925527" sldId="272"/>
            <ac:spMk id="10" creationId="{55AEF763-523C-043F-3859-83028D2AD91F}"/>
          </ac:spMkLst>
        </pc:spChg>
        <pc:spChg chg="add del">
          <ac:chgData name="Tao Zhong" userId="d717eb3d-e567-470f-b6d9-f2e4cd6e0b29" providerId="ADAL" clId="{27173B34-088D-4037-B321-1C3ECC6942AF}" dt="2022-09-30T14:13:28.014" v="300"/>
          <ac:spMkLst>
            <pc:docMk/>
            <pc:sldMk cId="2233925527" sldId="272"/>
            <ac:spMk id="11" creationId="{7F1FB0C4-9F1A-2EAC-1521-6F22E323FFAB}"/>
          </ac:spMkLst>
        </pc:spChg>
        <pc:spChg chg="add del mod">
          <ac:chgData name="Tao Zhong" userId="d717eb3d-e567-470f-b6d9-f2e4cd6e0b29" providerId="ADAL" clId="{27173B34-088D-4037-B321-1C3ECC6942AF}" dt="2022-09-30T14:15:08.607" v="330" actId="11529"/>
          <ac:spMkLst>
            <pc:docMk/>
            <pc:sldMk cId="2233925527" sldId="272"/>
            <ac:spMk id="12" creationId="{6284A309-906B-D1F2-7B0E-21497E6D3FAD}"/>
          </ac:spMkLst>
        </pc:spChg>
        <pc:spChg chg="add mod">
          <ac:chgData name="Tao Zhong" userId="d717eb3d-e567-470f-b6d9-f2e4cd6e0b29" providerId="ADAL" clId="{27173B34-088D-4037-B321-1C3ECC6942AF}" dt="2022-10-01T05:59:35.742" v="730" actId="1076"/>
          <ac:spMkLst>
            <pc:docMk/>
            <pc:sldMk cId="2233925527" sldId="272"/>
            <ac:spMk id="13" creationId="{A621AF96-C4D4-0DD4-1460-78B8EECD9EE1}"/>
          </ac:spMkLst>
        </pc:spChg>
        <pc:picChg chg="del">
          <ac:chgData name="Tao Zhong" userId="d717eb3d-e567-470f-b6d9-f2e4cd6e0b29" providerId="ADAL" clId="{27173B34-088D-4037-B321-1C3ECC6942AF}" dt="2022-09-30T14:12:47.271" v="283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addSp delSp modSp mod modAnim modNotesTx">
        <pc:chgData name="Tao Zhong" userId="d717eb3d-e567-470f-b6d9-f2e4cd6e0b29" providerId="ADAL" clId="{27173B34-088D-4037-B321-1C3ECC6942AF}" dt="2022-10-01T05:56:57.080" v="678"/>
        <pc:sldMkLst>
          <pc:docMk/>
          <pc:sldMk cId="927304760" sldId="273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927304760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3" creationId="{CA00EDBE-AD80-4844-BA48-EF7757B26503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927304760" sldId="273"/>
            <ac:spMk id="3" creationId="{CA1983BB-8AD8-524E-C1E9-E4646F652D7C}"/>
          </ac:spMkLst>
        </pc:spChg>
        <pc:spChg chg="add del">
          <ac:chgData name="Tao Zhong" userId="d717eb3d-e567-470f-b6d9-f2e4cd6e0b29" providerId="ADAL" clId="{27173B34-088D-4037-B321-1C3ECC6942AF}" dt="2022-09-30T14:27:20.931" v="480"/>
          <ac:spMkLst>
            <pc:docMk/>
            <pc:sldMk cId="927304760" sldId="273"/>
            <ac:spMk id="4" creationId="{47DD594D-8DCE-6133-0FF2-63DD0337B63B}"/>
          </ac:spMkLst>
        </pc:spChg>
        <pc:spChg chg="add mod">
          <ac:chgData name="Tao Zhong" userId="d717eb3d-e567-470f-b6d9-f2e4cd6e0b29" providerId="ADAL" clId="{27173B34-088D-4037-B321-1C3ECC6942AF}" dt="2022-10-01T05:50:07.017" v="670"/>
          <ac:spMkLst>
            <pc:docMk/>
            <pc:sldMk cId="927304760" sldId="273"/>
            <ac:spMk id="8" creationId="{802E6B7D-588C-3A47-08BE-322880627380}"/>
          </ac:spMkLst>
        </pc:spChg>
        <pc:picChg chg="add mod ord">
          <ac:chgData name="Tao Zhong" userId="d717eb3d-e567-470f-b6d9-f2e4cd6e0b29" providerId="ADAL" clId="{27173B34-088D-4037-B321-1C3ECC6942AF}" dt="2022-09-30T14:27:41.219" v="489" actId="166"/>
          <ac:picMkLst>
            <pc:docMk/>
            <pc:sldMk cId="927304760" sldId="273"/>
            <ac:picMk id="6" creationId="{0FCD6CD8-F21E-3DD3-0498-A70F74EFBCDC}"/>
          </ac:picMkLst>
        </pc:picChg>
      </pc:sldChg>
      <pc:sldChg chg="del">
        <pc:chgData name="Tao Zhong" userId="d717eb3d-e567-470f-b6d9-f2e4cd6e0b29" providerId="ADAL" clId="{27173B34-088D-4037-B321-1C3ECC6942AF}" dt="2022-09-30T14:29:43.872" v="505" actId="47"/>
        <pc:sldMkLst>
          <pc:docMk/>
          <pc:sldMk cId="1089725929" sldId="274"/>
        </pc:sldMkLst>
      </pc:sldChg>
      <pc:sldChg chg="addSp delSp modSp mod">
        <pc:chgData name="Tao Zhong" userId="d717eb3d-e567-470f-b6d9-f2e4cd6e0b29" providerId="ADAL" clId="{27173B34-088D-4037-B321-1C3ECC6942AF}" dt="2022-10-01T05:59:46.610" v="736" actId="20577"/>
        <pc:sldMkLst>
          <pc:docMk/>
          <pc:sldMk cId="198983301" sldId="275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98983301" sldId="27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10-01T05:59:46.610" v="736" actId="20577"/>
          <ac:spMkLst>
            <pc:docMk/>
            <pc:sldMk cId="198983301" sldId="275"/>
            <ac:spMk id="3" creationId="{CA00EDBE-AD80-4844-BA48-EF7757B26503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98983301" sldId="275"/>
            <ac:spMk id="4" creationId="{B17797B8-BB40-288B-1EFD-72C28E9D47E7}"/>
          </ac:spMkLst>
        </pc:spChg>
        <pc:spChg chg="add del">
          <ac:chgData name="Tao Zhong" userId="d717eb3d-e567-470f-b6d9-f2e4cd6e0b29" providerId="ADAL" clId="{27173B34-088D-4037-B321-1C3ECC6942AF}" dt="2022-09-30T14:16:43.129" v="348"/>
          <ac:spMkLst>
            <pc:docMk/>
            <pc:sldMk cId="198983301" sldId="275"/>
            <ac:spMk id="4" creationId="{D5B758FB-F68B-2BE4-6BA8-AA347B7C5B77}"/>
          </ac:spMkLst>
        </pc:spChg>
        <pc:spChg chg="add del mod">
          <ac:chgData name="Tao Zhong" userId="d717eb3d-e567-470f-b6d9-f2e4cd6e0b29" providerId="ADAL" clId="{27173B34-088D-4037-B321-1C3ECC6942AF}" dt="2022-09-30T14:17:11.485" v="354"/>
          <ac:spMkLst>
            <pc:docMk/>
            <pc:sldMk cId="198983301" sldId="275"/>
            <ac:spMk id="5" creationId="{BCAD984F-239F-33D4-53D9-C7D27AF78A91}"/>
          </ac:spMkLst>
        </pc:spChg>
        <pc:picChg chg="del">
          <ac:chgData name="Tao Zhong" userId="d717eb3d-e567-470f-b6d9-f2e4cd6e0b29" providerId="ADAL" clId="{27173B34-088D-4037-B321-1C3ECC6942AF}" dt="2022-09-30T14:17:06.136" v="351" actId="478"/>
          <ac:picMkLst>
            <pc:docMk/>
            <pc:sldMk cId="198983301" sldId="275"/>
            <ac:picMk id="10" creationId="{53A35E4F-AB70-4561-B410-814AC6DD5EED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10-01T05:57:17.608" v="683" actId="1076"/>
        <pc:sldMkLst>
          <pc:docMk/>
          <pc:sldMk cId="3834354286" sldId="276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3834354286" sldId="27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3834354286" sldId="276"/>
            <ac:spMk id="3" creationId="{4C84BB24-70A1-BC8A-1BA9-50F4C34FE818}"/>
          </ac:spMkLst>
        </pc:spChg>
        <pc:spChg chg="add del mod">
          <ac:chgData name="Tao Zhong" userId="d717eb3d-e567-470f-b6d9-f2e4cd6e0b29" providerId="ADAL" clId="{27173B34-088D-4037-B321-1C3ECC6942AF}" dt="2022-09-30T14:04:53.742" v="35" actId="478"/>
          <ac:spMkLst>
            <pc:docMk/>
            <pc:sldMk cId="3834354286" sldId="276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5:33.838" v="37"/>
          <ac:spMkLst>
            <pc:docMk/>
            <pc:sldMk cId="3834354286" sldId="276"/>
            <ac:spMk id="8" creationId="{D9633E37-D711-009A-6496-EC3D29A3D351}"/>
          </ac:spMkLst>
        </pc:spChg>
        <pc:spChg chg="add del">
          <ac:chgData name="Tao Zhong" userId="d717eb3d-e567-470f-b6d9-f2e4cd6e0b29" providerId="ADAL" clId="{27173B34-088D-4037-B321-1C3ECC6942AF}" dt="2022-09-30T14:05:36.953" v="39"/>
          <ac:spMkLst>
            <pc:docMk/>
            <pc:sldMk cId="3834354286" sldId="276"/>
            <ac:spMk id="9" creationId="{2BA41F75-6D04-DFA0-1A0E-427A1FD3D374}"/>
          </ac:spMkLst>
        </pc:spChg>
        <pc:picChg chg="add mod ord">
          <ac:chgData name="Tao Zhong" userId="d717eb3d-e567-470f-b6d9-f2e4cd6e0b29" providerId="ADAL" clId="{27173B34-088D-4037-B321-1C3ECC6942AF}" dt="2022-10-01T05:57:17.608" v="683" actId="1076"/>
          <ac:picMkLst>
            <pc:docMk/>
            <pc:sldMk cId="3834354286" sldId="276"/>
            <ac:picMk id="4" creationId="{B9F8BC01-7C9B-648A-6FC9-7ABA625C0A5B}"/>
          </ac:picMkLst>
        </pc:picChg>
        <pc:picChg chg="del">
          <ac:chgData name="Tao Zhong" userId="d717eb3d-e567-470f-b6d9-f2e4cd6e0b29" providerId="ADAL" clId="{27173B34-088D-4037-B321-1C3ECC6942AF}" dt="2022-09-30T14:03:59.356" v="22" actId="478"/>
          <ac:picMkLst>
            <pc:docMk/>
            <pc:sldMk cId="3834354286" sldId="276"/>
            <ac:picMk id="7" creationId="{0D98C67D-97A0-86FC-9A67-FC957800A50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10-01T05:57:29.997" v="690" actId="20577"/>
        <pc:sldMkLst>
          <pc:docMk/>
          <pc:sldMk cId="2054538767" sldId="277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054538767" sldId="277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054538767" sldId="277"/>
            <ac:spMk id="3" creationId="{0A590E25-6458-5FC4-CA0F-C9576D39A883}"/>
          </ac:spMkLst>
        </pc:spChg>
        <pc:spChg chg="add del mod">
          <ac:chgData name="Tao Zhong" userId="d717eb3d-e567-470f-b6d9-f2e4cd6e0b29" providerId="ADAL" clId="{27173B34-088D-4037-B321-1C3ECC6942AF}" dt="2022-09-30T14:04:44.365" v="32"/>
          <ac:spMkLst>
            <pc:docMk/>
            <pc:sldMk cId="2054538767" sldId="277"/>
            <ac:spMk id="3" creationId="{148820CD-9ECB-7EC3-1500-F5C17CB00069}"/>
          </ac:spMkLst>
        </pc:spChg>
        <pc:spChg chg="add del">
          <ac:chgData name="Tao Zhong" userId="d717eb3d-e567-470f-b6d9-f2e4cd6e0b29" providerId="ADAL" clId="{27173B34-088D-4037-B321-1C3ECC6942AF}" dt="2022-09-30T14:06:23.211" v="51"/>
          <ac:spMkLst>
            <pc:docMk/>
            <pc:sldMk cId="2054538767" sldId="277"/>
            <ac:spMk id="5" creationId="{3C1C9303-A539-6615-1993-FE7D5CB8410E}"/>
          </ac:spMkLst>
        </pc:spChg>
        <pc:spChg chg="add del mod">
          <ac:chgData name="Tao Zhong" userId="d717eb3d-e567-470f-b6d9-f2e4cd6e0b29" providerId="ADAL" clId="{27173B34-088D-4037-B321-1C3ECC6942AF}" dt="2022-10-01T05:57:29.997" v="690" actId="20577"/>
          <ac:spMkLst>
            <pc:docMk/>
            <pc:sldMk cId="2054538767" sldId="277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6:25.253" v="53"/>
          <ac:spMkLst>
            <pc:docMk/>
            <pc:sldMk cId="2054538767" sldId="277"/>
            <ac:spMk id="7" creationId="{F58E628E-2E12-A155-9D7A-30224F97288F}"/>
          </ac:spMkLst>
        </pc:spChg>
        <pc:spChg chg="add del">
          <ac:chgData name="Tao Zhong" userId="d717eb3d-e567-470f-b6d9-f2e4cd6e0b29" providerId="ADAL" clId="{27173B34-088D-4037-B321-1C3ECC6942AF}" dt="2022-09-30T14:06:53.611" v="69"/>
          <ac:spMkLst>
            <pc:docMk/>
            <pc:sldMk cId="2054538767" sldId="277"/>
            <ac:spMk id="8" creationId="{4F292684-2F84-BBF7-544F-F851A3B0A9E0}"/>
          </ac:spMkLst>
        </pc:spChg>
        <pc:spChg chg="add del mod">
          <ac:chgData name="Tao Zhong" userId="d717eb3d-e567-470f-b6d9-f2e4cd6e0b29" providerId="ADAL" clId="{27173B34-088D-4037-B321-1C3ECC6942AF}" dt="2022-09-30T14:07:00.293" v="74"/>
          <ac:spMkLst>
            <pc:docMk/>
            <pc:sldMk cId="2054538767" sldId="277"/>
            <ac:spMk id="9" creationId="{62CDCF99-77CC-3D71-1BBA-84691D776252}"/>
          </ac:spMkLst>
        </pc:spChg>
        <pc:spChg chg="add del">
          <ac:chgData name="Tao Zhong" userId="d717eb3d-e567-470f-b6d9-f2e4cd6e0b29" providerId="ADAL" clId="{27173B34-088D-4037-B321-1C3ECC6942AF}" dt="2022-09-30T14:08:04.635" v="117"/>
          <ac:spMkLst>
            <pc:docMk/>
            <pc:sldMk cId="2054538767" sldId="277"/>
            <ac:spMk id="10" creationId="{FAAAD1BC-D4B3-6E9E-2C0B-0DE14893A94D}"/>
          </ac:spMkLst>
        </pc:spChg>
        <pc:picChg chg="del">
          <ac:chgData name="Tao Zhong" userId="d717eb3d-e567-470f-b6d9-f2e4cd6e0b29" providerId="ADAL" clId="{27173B34-088D-4037-B321-1C3ECC6942AF}" dt="2022-09-30T14:04:37.092" v="30" actId="478"/>
          <ac:picMkLst>
            <pc:docMk/>
            <pc:sldMk cId="2054538767" sldId="277"/>
            <ac:picMk id="4" creationId="{B9F8BC01-7C9B-648A-6FC9-7ABA625C0A5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10-01T05:59:18.235" v="729" actId="20577"/>
        <pc:sldMkLst>
          <pc:docMk/>
          <pc:sldMk cId="2732549869" sldId="278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732549869" sldId="278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732549869" sldId="278"/>
            <ac:spMk id="3" creationId="{B155598C-3A65-BDE9-3CDE-992886DF758F}"/>
          </ac:spMkLst>
        </pc:spChg>
        <pc:spChg chg="add del">
          <ac:chgData name="Tao Zhong" userId="d717eb3d-e567-470f-b6d9-f2e4cd6e0b29" providerId="ADAL" clId="{27173B34-088D-4037-B321-1C3ECC6942AF}" dt="2022-09-30T14:08:37.907" v="122"/>
          <ac:spMkLst>
            <pc:docMk/>
            <pc:sldMk cId="2732549869" sldId="278"/>
            <ac:spMk id="3" creationId="{E4C6A41E-26B1-2494-1839-BDA97E33C784}"/>
          </ac:spMkLst>
        </pc:spChg>
        <pc:spChg chg="add del">
          <ac:chgData name="Tao Zhong" userId="d717eb3d-e567-470f-b6d9-f2e4cd6e0b29" providerId="ADAL" clId="{27173B34-088D-4037-B321-1C3ECC6942AF}" dt="2022-09-30T14:08:39.916" v="124"/>
          <ac:spMkLst>
            <pc:docMk/>
            <pc:sldMk cId="2732549869" sldId="278"/>
            <ac:spMk id="4" creationId="{EC828267-76BD-8106-72D9-E91B4F265CD3}"/>
          </ac:spMkLst>
        </pc:spChg>
        <pc:spChg chg="add del">
          <ac:chgData name="Tao Zhong" userId="d717eb3d-e567-470f-b6d9-f2e4cd6e0b29" providerId="ADAL" clId="{27173B34-088D-4037-B321-1C3ECC6942AF}" dt="2022-09-30T14:08:41.502" v="126"/>
          <ac:spMkLst>
            <pc:docMk/>
            <pc:sldMk cId="2732549869" sldId="278"/>
            <ac:spMk id="5" creationId="{8D9615C1-BB88-4793-F5AC-535A7088EFFE}"/>
          </ac:spMkLst>
        </pc:spChg>
        <pc:spChg chg="mod">
          <ac:chgData name="Tao Zhong" userId="d717eb3d-e567-470f-b6d9-f2e4cd6e0b29" providerId="ADAL" clId="{27173B34-088D-4037-B321-1C3ECC6942AF}" dt="2022-10-01T05:59:18.235" v="729" actId="20577"/>
          <ac:spMkLst>
            <pc:docMk/>
            <pc:sldMk cId="2732549869" sldId="278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9:02.627" v="138"/>
          <ac:spMkLst>
            <pc:docMk/>
            <pc:sldMk cId="2732549869" sldId="278"/>
            <ac:spMk id="7" creationId="{AD523BC0-ED2D-C4F0-C649-D4A84EAFC2B7}"/>
          </ac:spMkLst>
        </pc:spChg>
      </pc:sldChg>
      <pc:sldChg chg="addSp delSp modSp add mod">
        <pc:chgData name="Tao Zhong" userId="d717eb3d-e567-470f-b6d9-f2e4cd6e0b29" providerId="ADAL" clId="{27173B34-088D-4037-B321-1C3ECC6942AF}" dt="2022-10-01T06:01:10.998" v="795" actId="1076"/>
        <pc:sldMkLst>
          <pc:docMk/>
          <pc:sldMk cId="1417180166" sldId="279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417180166" sldId="279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417180166" sldId="279"/>
            <ac:spMk id="3" creationId="{91FA7444-055F-C8A1-A091-E6ED45F1175D}"/>
          </ac:spMkLst>
        </pc:spChg>
        <pc:spChg chg="del mod">
          <ac:chgData name="Tao Zhong" userId="d717eb3d-e567-470f-b6d9-f2e4cd6e0b29" providerId="ADAL" clId="{27173B34-088D-4037-B321-1C3ECC6942AF}" dt="2022-09-30T14:20:33.150" v="404" actId="478"/>
          <ac:spMkLst>
            <pc:docMk/>
            <pc:sldMk cId="1417180166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22.138" v="397"/>
          <ac:spMkLst>
            <pc:docMk/>
            <pc:sldMk cId="1417180166" sldId="279"/>
            <ac:spMk id="4" creationId="{1AA4698F-3632-95E3-FAD0-AE28BEBE810A}"/>
          </ac:spMkLst>
        </pc:spChg>
        <pc:spChg chg="add del mod">
          <ac:chgData name="Tao Zhong" userId="d717eb3d-e567-470f-b6d9-f2e4cd6e0b29" providerId="ADAL" clId="{27173B34-088D-4037-B321-1C3ECC6942AF}" dt="2022-09-30T14:20:36.153" v="405" actId="478"/>
          <ac:spMkLst>
            <pc:docMk/>
            <pc:sldMk cId="1417180166" sldId="279"/>
            <ac:spMk id="9" creationId="{6FA95E03-10A6-031D-7A59-D3D685BC08B3}"/>
          </ac:spMkLst>
        </pc:spChg>
        <pc:picChg chg="add mod">
          <ac:chgData name="Tao Zhong" userId="d717eb3d-e567-470f-b6d9-f2e4cd6e0b29" providerId="ADAL" clId="{27173B34-088D-4037-B321-1C3ECC6942AF}" dt="2022-10-01T06:01:10.998" v="795" actId="1076"/>
          <ac:picMkLst>
            <pc:docMk/>
            <pc:sldMk cId="1417180166" sldId="279"/>
            <ac:picMk id="6" creationId="{D120C8C2-2177-02D0-9248-4B1951E7BAE6}"/>
          </ac:picMkLst>
        </pc:picChg>
        <pc:picChg chg="del">
          <ac:chgData name="Tao Zhong" userId="d717eb3d-e567-470f-b6d9-f2e4cd6e0b29" providerId="ADAL" clId="{27173B34-088D-4037-B321-1C3ECC6942AF}" dt="2022-09-30T14:20:13.340" v="393" actId="478"/>
          <ac:picMkLst>
            <pc:docMk/>
            <pc:sldMk cId="1417180166" sldId="279"/>
            <ac:picMk id="7" creationId="{0CAE12AA-1716-A9EE-2BF1-A81C428F48CA}"/>
          </ac:picMkLst>
        </pc:picChg>
      </pc:sldChg>
      <pc:sldChg chg="addSp delSp modSp add mod delAnim">
        <pc:chgData name="Tao Zhong" userId="d717eb3d-e567-470f-b6d9-f2e4cd6e0b29" providerId="ADAL" clId="{27173B34-088D-4037-B321-1C3ECC6942AF}" dt="2022-10-01T06:01:18.376" v="797" actId="1076"/>
        <pc:sldMkLst>
          <pc:docMk/>
          <pc:sldMk cId="2804727550" sldId="280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804727550" sldId="280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804727550" sldId="280"/>
            <ac:spMk id="3" creationId="{489F6EFC-68E5-3F2F-59BA-ACB0F056B29A}"/>
          </ac:spMkLst>
        </pc:spChg>
        <pc:spChg chg="add del mod">
          <ac:chgData name="Tao Zhong" userId="d717eb3d-e567-470f-b6d9-f2e4cd6e0b29" providerId="ADAL" clId="{27173B34-088D-4037-B321-1C3ECC6942AF}" dt="2022-09-30T14:27:03.865" v="475"/>
          <ac:spMkLst>
            <pc:docMk/>
            <pc:sldMk cId="2804727550" sldId="280"/>
            <ac:spMk id="4" creationId="{205953A1-A04B-DDBE-942C-DF9F2AC0720B}"/>
          </ac:spMkLst>
        </pc:spChg>
        <pc:picChg chg="add mod">
          <ac:chgData name="Tao Zhong" userId="d717eb3d-e567-470f-b6d9-f2e4cd6e0b29" providerId="ADAL" clId="{27173B34-088D-4037-B321-1C3ECC6942AF}" dt="2022-10-01T06:01:18.376" v="797" actId="1076"/>
          <ac:picMkLst>
            <pc:docMk/>
            <pc:sldMk cId="2804727550" sldId="280"/>
            <ac:picMk id="6" creationId="{CAED1F11-866A-8065-3085-73697A5760FC}"/>
          </ac:picMkLst>
        </pc:picChg>
        <pc:picChg chg="del">
          <ac:chgData name="Tao Zhong" userId="d717eb3d-e567-470f-b6d9-f2e4cd6e0b29" providerId="ADAL" clId="{27173B34-088D-4037-B321-1C3ECC6942AF}" dt="2022-09-30T14:26:55.830" v="474" actId="478"/>
          <ac:picMkLst>
            <pc:docMk/>
            <pc:sldMk cId="2804727550" sldId="280"/>
            <ac:picMk id="8" creationId="{BF1562A2-C23F-133B-4C53-182F1ACA1C27}"/>
          </ac:picMkLst>
        </pc:picChg>
      </pc:sldChg>
      <pc:sldChg chg="addSp delSp modSp add mod delAnim modAnim">
        <pc:chgData name="Tao Zhong" userId="d717eb3d-e567-470f-b6d9-f2e4cd6e0b29" providerId="ADAL" clId="{27173B34-088D-4037-B321-1C3ECC6942AF}" dt="2022-10-01T05:56:57.080" v="678"/>
        <pc:sldMkLst>
          <pc:docMk/>
          <pc:sldMk cId="858614093" sldId="281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858614093" sldId="281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858614093" sldId="281"/>
            <ac:spMk id="3" creationId="{9E162780-3090-B92A-E5A0-A47E93F05346}"/>
          </ac:spMkLst>
        </pc:spChg>
        <pc:spChg chg="del">
          <ac:chgData name="Tao Zhong" userId="d717eb3d-e567-470f-b6d9-f2e4cd6e0b29" providerId="ADAL" clId="{27173B34-088D-4037-B321-1C3ECC6942AF}" dt="2022-09-30T14:28:03.095" v="493"/>
          <ac:spMkLst>
            <pc:docMk/>
            <pc:sldMk cId="858614093" sldId="281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28:10.930" v="499" actId="1076"/>
          <ac:picMkLst>
            <pc:docMk/>
            <pc:sldMk cId="858614093" sldId="281"/>
            <ac:picMk id="4" creationId="{E4F353AC-097C-94A4-2364-0959352CDC4E}"/>
          </ac:picMkLst>
        </pc:picChg>
        <pc:picChg chg="del">
          <ac:chgData name="Tao Zhong" userId="d717eb3d-e567-470f-b6d9-f2e4cd6e0b29" providerId="ADAL" clId="{27173B34-088D-4037-B321-1C3ECC6942AF}" dt="2022-09-30T14:27:54.317" v="492" actId="478"/>
          <ac:picMkLst>
            <pc:docMk/>
            <pc:sldMk cId="858614093" sldId="281"/>
            <ac:picMk id="6" creationId="{0FCD6CD8-F21E-3DD3-0498-A70F74EFBCDC}"/>
          </ac:picMkLst>
        </pc:picChg>
      </pc:sldChg>
      <pc:sldChg chg="addSp delSp modSp add mod ord delAnim">
        <pc:chgData name="Tao Zhong" userId="d717eb3d-e567-470f-b6d9-f2e4cd6e0b29" providerId="ADAL" clId="{27173B34-088D-4037-B321-1C3ECC6942AF}" dt="2022-10-01T05:56:57.080" v="678"/>
        <pc:sldMkLst>
          <pc:docMk/>
          <pc:sldMk cId="4090478944" sldId="282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4090478944" sldId="282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4090478944" sldId="282"/>
            <ac:spMk id="3" creationId="{74F7C923-EE73-9DE3-FC50-D9BFA6C3D766}"/>
          </ac:spMkLst>
        </pc:spChg>
        <pc:spChg chg="add del">
          <ac:chgData name="Tao Zhong" userId="d717eb3d-e567-470f-b6d9-f2e4cd6e0b29" providerId="ADAL" clId="{27173B34-088D-4037-B321-1C3ECC6942AF}" dt="2022-09-30T14:30:01.249" v="511"/>
          <ac:spMkLst>
            <pc:docMk/>
            <pc:sldMk cId="4090478944" sldId="282"/>
            <ac:spMk id="3" creationId="{CC0D0FEB-B2E3-B8C7-91F5-FFE80D14FA2B}"/>
          </ac:spMkLst>
        </pc:spChg>
        <pc:spChg chg="add del mod">
          <ac:chgData name="Tao Zhong" userId="d717eb3d-e567-470f-b6d9-f2e4cd6e0b29" providerId="ADAL" clId="{27173B34-088D-4037-B321-1C3ECC6942AF}" dt="2022-09-30T14:30:09.216" v="515"/>
          <ac:spMkLst>
            <pc:docMk/>
            <pc:sldMk cId="4090478944" sldId="282"/>
            <ac:spMk id="4" creationId="{B4AA41BE-DB82-4AE7-54BB-D6F655115DEA}"/>
          </ac:spMkLst>
        </pc:spChg>
        <pc:spChg chg="add del mod">
          <ac:chgData name="Tao Zhong" userId="d717eb3d-e567-470f-b6d9-f2e4cd6e0b29" providerId="ADAL" clId="{27173B34-088D-4037-B321-1C3ECC6942AF}" dt="2022-10-01T05:50:07.017" v="670"/>
          <ac:spMkLst>
            <pc:docMk/>
            <pc:sldMk cId="4090478944" sldId="282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29:53.442" v="509" actId="478"/>
          <ac:picMkLst>
            <pc:docMk/>
            <pc:sldMk cId="4090478944" sldId="282"/>
            <ac:picMk id="6" creationId="{0FCD6CD8-F21E-3DD3-0498-A70F74EFBCDC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1559518266" sldId="283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34.231" v="520"/>
          <ac:spMkLst>
            <pc:docMk/>
            <pc:sldMk cId="1559518266" sldId="283"/>
            <ac:spMk id="3" creationId="{00CC0DBE-A8CD-6A80-8055-A6EBA2C7E418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559518266" sldId="283"/>
            <ac:spMk id="3" creationId="{8E61B342-BCB7-7E54-B047-CD00D57185F6}"/>
          </ac:spMkLst>
        </pc:spChg>
        <pc:spChg chg="add del">
          <ac:chgData name="Tao Zhong" userId="d717eb3d-e567-470f-b6d9-f2e4cd6e0b29" providerId="ADAL" clId="{27173B34-088D-4037-B321-1C3ECC6942AF}" dt="2022-09-30T14:31:01.383" v="529"/>
          <ac:spMkLst>
            <pc:docMk/>
            <pc:sldMk cId="1559518266" sldId="283"/>
            <ac:spMk id="6" creationId="{3DFA46BF-1648-232B-8C55-EB375262110F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559518266" sldId="283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30:49.980" v="527" actId="1076"/>
          <ac:picMkLst>
            <pc:docMk/>
            <pc:sldMk cId="1559518266" sldId="283"/>
            <ac:picMk id="5" creationId="{1FEAE097-634C-51DA-DAB5-C0D87A30BB3D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2311118282" sldId="284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1:09.735" v="532"/>
          <ac:spMkLst>
            <pc:docMk/>
            <pc:sldMk cId="2311118282" sldId="284"/>
            <ac:spMk id="3" creationId="{AFB53F0C-5238-3851-20F3-0B882F41481A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311118282" sldId="284"/>
            <ac:spMk id="3" creationId="{D6D13110-F3B5-0B98-797A-61359473DAE5}"/>
          </ac:spMkLst>
        </pc:spChg>
        <pc:spChg chg="del">
          <ac:chgData name="Tao Zhong" userId="d717eb3d-e567-470f-b6d9-f2e4cd6e0b29" providerId="ADAL" clId="{27173B34-088D-4037-B321-1C3ECC6942AF}" dt="2022-09-30T14:31:18.478" v="536"/>
          <ac:spMkLst>
            <pc:docMk/>
            <pc:sldMk cId="2311118282" sldId="284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31:17.898" v="535" actId="478"/>
          <ac:picMkLst>
            <pc:docMk/>
            <pc:sldMk cId="2311118282" sldId="284"/>
            <ac:picMk id="5" creationId="{1FEAE097-634C-51DA-DAB5-C0D87A30BB3D}"/>
          </ac:picMkLst>
        </pc:picChg>
        <pc:picChg chg="add mod">
          <ac:chgData name="Tao Zhong" userId="d717eb3d-e567-470f-b6d9-f2e4cd6e0b29" providerId="ADAL" clId="{27173B34-088D-4037-B321-1C3ECC6942AF}" dt="2022-09-30T14:31:23.498" v="540" actId="1076"/>
          <ac:picMkLst>
            <pc:docMk/>
            <pc:sldMk cId="2311118282" sldId="284"/>
            <ac:picMk id="6" creationId="{E5A708DE-9758-1279-2B72-E0C82F39BC39}"/>
          </ac:picMkLst>
        </pc:picChg>
        <pc:picChg chg="add del mod">
          <ac:chgData name="Tao Zhong" userId="d717eb3d-e567-470f-b6d9-f2e4cd6e0b29" providerId="ADAL" clId="{27173B34-088D-4037-B321-1C3ECC6942AF}" dt="2022-09-30T14:31:30.514" v="542"/>
          <ac:picMkLst>
            <pc:docMk/>
            <pc:sldMk cId="2311118282" sldId="284"/>
            <ac:picMk id="7" creationId="{6CBBBD0E-578F-BE85-EECA-06CA40D4349D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4046603457" sldId="285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4046603457" sldId="285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4046603457" sldId="285"/>
            <ac:spMk id="3" creationId="{F3FC7308-EE03-4805-24C1-F80A3D5B9C24}"/>
          </ac:spMkLst>
        </pc:spChg>
        <pc:spChg chg="add del mod">
          <ac:chgData name="Tao Zhong" userId="d717eb3d-e567-470f-b6d9-f2e4cd6e0b29" providerId="ADAL" clId="{27173B34-088D-4037-B321-1C3ECC6942AF}" dt="2022-10-01T05:50:07.017" v="670"/>
          <ac:spMkLst>
            <pc:docMk/>
            <pc:sldMk cId="4046603457" sldId="285"/>
            <ac:spMk id="4" creationId="{8E4C7978-3A8D-C75B-72FD-A4A95C2DA2F6}"/>
          </ac:spMkLst>
        </pc:spChg>
        <pc:spChg chg="add del mod">
          <ac:chgData name="Tao Zhong" userId="d717eb3d-e567-470f-b6d9-f2e4cd6e0b29" providerId="ADAL" clId="{27173B34-088D-4037-B321-1C3ECC6942AF}" dt="2022-09-30T14:31:51.154" v="549"/>
          <ac:spMkLst>
            <pc:docMk/>
            <pc:sldMk cId="4046603457" sldId="285"/>
            <ac:spMk id="5" creationId="{3D9BBF63-D176-9CE0-E36C-2C0F181408F6}"/>
          </ac:spMkLst>
        </pc:spChg>
        <pc:spChg chg="add del">
          <ac:chgData name="Tao Zhong" userId="d717eb3d-e567-470f-b6d9-f2e4cd6e0b29" providerId="ADAL" clId="{27173B34-088D-4037-B321-1C3ECC6942AF}" dt="2022-09-30T14:32:16.423" v="554"/>
          <ac:spMkLst>
            <pc:docMk/>
            <pc:sldMk cId="4046603457" sldId="285"/>
            <ac:spMk id="7" creationId="{F0EA4F96-A414-B7E0-ECBB-ABF02A4CEC57}"/>
          </ac:spMkLst>
        </pc:spChg>
        <pc:spChg chg="add del">
          <ac:chgData name="Tao Zhong" userId="d717eb3d-e567-470f-b6d9-f2e4cd6e0b29" providerId="ADAL" clId="{27173B34-088D-4037-B321-1C3ECC6942AF}" dt="2022-09-30T14:32:23.848" v="559"/>
          <ac:spMkLst>
            <pc:docMk/>
            <pc:sldMk cId="4046603457" sldId="285"/>
            <ac:spMk id="8" creationId="{F24DE1F9-DB2A-5AE7-092C-2B8109A71113}"/>
          </ac:spMkLst>
        </pc:spChg>
        <pc:picChg chg="del">
          <ac:chgData name="Tao Zhong" userId="d717eb3d-e567-470f-b6d9-f2e4cd6e0b29" providerId="ADAL" clId="{27173B34-088D-4037-B321-1C3ECC6942AF}" dt="2022-09-30T14:31:41.442" v="547" actId="478"/>
          <ac:picMkLst>
            <pc:docMk/>
            <pc:sldMk cId="4046603457" sldId="285"/>
            <ac:picMk id="6" creationId="{E5A708DE-9758-1279-2B72-E0C82F39BC39}"/>
          </ac:picMkLst>
        </pc:picChg>
        <pc:picChg chg="add mod">
          <ac:chgData name="Tao Zhong" userId="d717eb3d-e567-470f-b6d9-f2e4cd6e0b29" providerId="ADAL" clId="{27173B34-088D-4037-B321-1C3ECC6942AF}" dt="2022-09-30T14:32:40.895" v="567" actId="1076"/>
          <ac:picMkLst>
            <pc:docMk/>
            <pc:sldMk cId="4046603457" sldId="285"/>
            <ac:picMk id="10" creationId="{88F12743-B4CC-D28F-33FE-CC41571A44A4}"/>
          </ac:picMkLst>
        </pc:picChg>
        <pc:picChg chg="add del mod">
          <ac:chgData name="Tao Zhong" userId="d717eb3d-e567-470f-b6d9-f2e4cd6e0b29" providerId="ADAL" clId="{27173B34-088D-4037-B321-1C3ECC6942AF}" dt="2022-09-30T14:32:45.766" v="569"/>
          <ac:picMkLst>
            <pc:docMk/>
            <pc:sldMk cId="4046603457" sldId="285"/>
            <ac:picMk id="11" creationId="{366DCA4C-A4B7-08D0-1CD4-A831DD09FA64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2598215890" sldId="286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598215890" sldId="286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2:57.539" v="572"/>
          <ac:spMkLst>
            <pc:docMk/>
            <pc:sldMk cId="2598215890" sldId="286"/>
            <ac:spMk id="3" creationId="{1D5942C3-0CCC-7AEC-FDFC-50D1E08A1512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598215890" sldId="286"/>
            <ac:spMk id="3" creationId="{7E987F1F-AA90-64AF-8D54-B5E7484B1F85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27173B34-088D-4037-B321-1C3ECC6942AF}" dt="2022-09-30T14:33:17.784" v="576"/>
          <ac:spMkLst>
            <pc:docMk/>
            <pc:sldMk cId="2598215890" sldId="286"/>
            <ac:spMk id="5" creationId="{28DF6B05-6981-6F72-3A81-3A4BA5D7E81B}"/>
          </ac:spMkLst>
        </pc:spChg>
        <pc:spChg chg="add del">
          <ac:chgData name="Tao Zhong" userId="d717eb3d-e567-470f-b6d9-f2e4cd6e0b29" providerId="ADAL" clId="{27173B34-088D-4037-B321-1C3ECC6942AF}" dt="2022-09-30T14:34:02.187" v="610"/>
          <ac:spMkLst>
            <pc:docMk/>
            <pc:sldMk cId="2598215890" sldId="286"/>
            <ac:spMk id="6" creationId="{3356F5A5-C091-37BF-4595-2FC9A1B89239}"/>
          </ac:spMkLst>
        </pc:spChg>
        <pc:picChg chg="del">
          <ac:chgData name="Tao Zhong" userId="d717eb3d-e567-470f-b6d9-f2e4cd6e0b29" providerId="ADAL" clId="{27173B34-088D-4037-B321-1C3ECC6942AF}" dt="2022-09-30T14:33:50.091" v="604" actId="478"/>
          <ac:picMkLst>
            <pc:docMk/>
            <pc:sldMk cId="2598215890" sldId="286"/>
            <ac:picMk id="10" creationId="{88F12743-B4CC-D28F-33FE-CC41571A44A4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3840242468" sldId="287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3840242468" sldId="287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3840242468" sldId="287"/>
            <ac:spMk id="3" creationId="{16074E81-EF44-74AC-57A6-D5B231A39CF5}"/>
          </ac:spMkLst>
        </pc:spChg>
        <pc:spChg chg="add del">
          <ac:chgData name="Tao Zhong" userId="d717eb3d-e567-470f-b6d9-f2e4cd6e0b29" providerId="ADAL" clId="{27173B34-088D-4037-B321-1C3ECC6942AF}" dt="2022-09-30T14:34:41.458" v="622"/>
          <ac:spMkLst>
            <pc:docMk/>
            <pc:sldMk cId="3840242468" sldId="287"/>
            <ac:spMk id="3" creationId="{F01E1971-2CC0-B715-B48C-34AD048919E7}"/>
          </ac:spMkLst>
        </pc:spChg>
        <pc:spChg chg="mod">
          <ac:chgData name="Tao Zhong" userId="d717eb3d-e567-470f-b6d9-f2e4cd6e0b29" providerId="ADAL" clId="{27173B34-088D-4037-B321-1C3ECC6942AF}" dt="2022-10-01T05:50:07.682" v="672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1702599398" sldId="288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702599398" sldId="28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5:16.972" v="632"/>
          <ac:spMkLst>
            <pc:docMk/>
            <pc:sldMk cId="1702599398" sldId="288"/>
            <ac:spMk id="3" creationId="{2A469A46-C732-6C66-B829-121DD1303C04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702599398" sldId="288"/>
            <ac:spMk id="3" creationId="{D5D678D0-5C95-31C7-5792-6429F7A57C78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702599398" sldId="288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847633654" sldId="289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847633654" sldId="289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6:49.233" v="656"/>
          <ac:spMkLst>
            <pc:docMk/>
            <pc:sldMk cId="847633654" sldId="289"/>
            <ac:spMk id="3" creationId="{55A6BC84-109B-D7A3-8D85-4203905777AE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847633654" sldId="289"/>
            <ac:spMk id="3" creationId="{D18320C5-790C-D4F0-DD16-7DABFA911C6F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847633654" sldId="289"/>
            <ac:spMk id="4" creationId="{8E4C7978-3A8D-C75B-72FD-A4A95C2DA2F6}"/>
          </ac:spMkLst>
        </pc:spChg>
      </pc:sldChg>
      <pc:sldMasterChg chg="addSp delSp modSp">
        <pc:chgData name="Tao Zhong" userId="d717eb3d-e567-470f-b6d9-f2e4cd6e0b29" providerId="ADAL" clId="{27173B34-088D-4037-B321-1C3ECC6942AF}" dt="2022-10-01T05:55:44.229" v="677" actId="1076"/>
        <pc:sldMasterMkLst>
          <pc:docMk/>
          <pc:sldMasterMk cId="3785853680" sldId="2147483676"/>
        </pc:sldMasterMkLst>
        <pc:picChg chg="add mod">
          <ac:chgData name="Tao Zhong" userId="d717eb3d-e567-470f-b6d9-f2e4cd6e0b29" providerId="ADAL" clId="{27173B34-088D-4037-B321-1C3ECC6942AF}" dt="2022-10-01T05:55:44.229" v="677" actId="1076"/>
          <ac:picMkLst>
            <pc:docMk/>
            <pc:sldMasterMk cId="3785853680" sldId="2147483676"/>
            <ac:picMk id="7" creationId="{A78BBD2B-3114-7795-1138-AECE2F2200C1}"/>
          </ac:picMkLst>
        </pc:picChg>
        <pc:picChg chg="add del">
          <ac:chgData name="Tao Zhong" userId="d717eb3d-e567-470f-b6d9-f2e4cd6e0b29" providerId="ADAL" clId="{27173B34-088D-4037-B321-1C3ECC6942AF}" dt="2022-10-01T05:54:30.902" v="673" actId="478"/>
          <ac:picMkLst>
            <pc:docMk/>
            <pc:sldMasterMk cId="3785853680" sldId="2147483676"/>
            <ac:picMk id="8" creationId="{DCBCED1A-588E-D300-504F-65645BF2F9D3}"/>
          </ac:picMkLst>
        </pc:picChg>
      </pc:sldMaster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48CB8-0AC8-4874-B771-9C50AEAC4F65}" type="datetime1">
              <a:rPr lang="zh-CN" altLang="en-US" smtClean="0"/>
              <a:t>2022/10/5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altLang="zh-CN"/>
              <a:t>dd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8815B-0489-4528-9CD4-BE03A0B3389A}" type="datetime1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A03D7-1B9A-2051-9329-939701A8FE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DB005-752C-E984-7279-1414E5A81D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7DF4B64-ABC9-41B8-B090-32B0C1761FF5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B54A-9102-C6C3-0EB1-8916926AB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28126-1ABA-A608-5DA8-9C64105B29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86D884-86C7-427C-B064-7370F0388BCB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BB0F-30B4-9DC6-3B25-F26F2D7ACD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38EAF-3EE6-0D7A-1E89-C860C12AA5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A4AE89-4524-4D15-ADE2-F6EA7E8E168B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61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C6F35-4379-4D4A-0421-55E3DCEB95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DF6AD-B178-6662-2226-EE89A15A6A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B5B64E6-05AB-4394-9A86-FBA69F972A55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3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8334-C0FC-1ABE-2467-6347B17F48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F2E8A-8CF8-5FD5-EE02-8FCEB98EC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673C08-57A3-4548-8F2E-ABED8E6FE43C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57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89AEE-6652-1106-362A-0AC84B72CA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F073-763E-5AA2-95FE-1DFBA486AC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8312EF6-CFC9-43BD-A025-52FF0C175D51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3951-1E74-BF01-0346-00047E23C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F44AC-D6D0-9CF3-1DEC-446B2CC64C2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02A605E-1BE0-49B9-A005-792644F46DFE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8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88CD-5DE2-9604-40ED-284157A1A7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35504-185C-7660-4D06-D8BAFA5C94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14AFB5F-4AC1-423A-A6E5-AAA91126D0EF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5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7AB6-20E4-A6D8-4EB5-0ECBD2315E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35888-1520-6BC0-7C9A-32274ECEBFF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169CC2F-1F30-46DD-AE84-C02151D4503C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63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0B0FF-3532-ACFC-FDB0-9CCC0E2D8A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F39A1-1CD3-35CB-B10D-2781C424E6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391CE5-ECC7-4F49-9AE6-96625BC4D8D5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90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3DA6-CC49-4CC8-96D7-CD05FA36D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B4EE0-F4BF-9CC7-B60A-B74F79F387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B34149B-6B1B-4F4D-AB87-FC61502F8C96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0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89F0-482B-E8C2-2C74-6274EB3595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89F28-31F1-86F2-79CF-8B1A34F177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D15E015-B6A3-47AF-ADB5-FDA4A1D51AB1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AC37-C023-51FF-062C-D035BB054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62B8A-49B8-8185-CF8C-ADBD8980C4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DD0E640-C375-4395-B838-52891698F033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49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CD881-38BB-3C75-7260-2E2AFD0E43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A1CE0-5F4E-0076-FA91-DC0883609E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E69D0A-C628-49A1-8D4B-F815AC77B518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36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2E49C-7C3B-2F5D-4FBC-108E1D4A18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70801-27E9-3ABD-6FE7-4371F5A0B5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2DDB604-45C1-4180-B989-C6B299C50301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24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18BD2-48F7-1161-FC63-3CE7C34277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9C1DB-08C5-CCE7-E37B-65B97FB648D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4238AA1-7F95-40A9-9694-0CAB4BB93122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2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58928-E941-D9DC-0E7B-02FABB04B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A4F7-817B-F64F-E2D4-1C62BC918F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C5B56-FFA3-43B2-97A2-A21D2A207F39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AB18-C46C-FB04-BC55-DD6F85D245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F99EB-E0F0-B2E3-79E7-2EB30D7270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7A4932-913B-4A65-8E81-B34267B59A07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EE632-4F53-F4B0-BEC4-5409B0AFD3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DC81E-BDB4-7E1A-E791-BD567BA09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8279F2-5906-4B6B-8E6E-2D2B034DFF90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9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12EC-F0E3-4526-5C81-3F002F74A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7E0EB-9595-D848-DD90-749241E86FE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D177271-F0A5-4DBD-A086-EE45379B5153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716D-AD6C-B53C-E2E2-FE9827989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8149D-891A-A0ED-31F8-C425298F78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B19CA3C-7AE8-41DB-B75C-AFD831E17B83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67D1-115F-F156-A754-CB934CA4D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FB334-E4AF-EAFF-0160-83D0894E4F1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C51AB6-A8EF-4D64-9221-1818EC386EF3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640A6-8D7F-7232-79C8-18397603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3CEC2-248C-D8E2-41E2-DEA74FFBC0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291641-99FD-4F19-AD60-30B93924BB95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5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4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3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33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6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9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26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8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5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1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1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841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5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6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A78BBD2B-3114-7795-1138-AECE2F2200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41" y="0"/>
            <a:ext cx="993559" cy="8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5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155" y="2286000"/>
            <a:ext cx="8825658" cy="1381038"/>
          </a:xfrm>
        </p:spPr>
        <p:txBody>
          <a:bodyPr/>
          <a:lstStyle/>
          <a:p>
            <a:pPr algn="ctr"/>
            <a:r>
              <a:rPr lang="en-GB" altLang="zh-CN" sz="4800" dirty="0"/>
              <a:t>1. </a:t>
            </a:r>
            <a:r>
              <a:rPr lang="zh-CN" altLang="en-US" sz="4800" dirty="0"/>
              <a:t>容器技术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Docker, Kubernetes, OCI, CRI-O, </a:t>
            </a:r>
            <a:r>
              <a:rPr lang="en-US" altLang="zh-CN" sz="2000" dirty="0" err="1"/>
              <a:t>containerd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runc</a:t>
            </a:r>
            <a:r>
              <a:rPr lang="en-US" altLang="zh-CN" sz="2000" dirty="0"/>
              <a:t> </a:t>
            </a:r>
            <a:r>
              <a:rPr lang="zh-CN" altLang="en-US" sz="2000" dirty="0"/>
              <a:t>之间的关系？</a:t>
            </a:r>
            <a:endParaRPr lang="en-GB" sz="20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389BB68-7A68-2787-787E-93771C96B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25" y="0"/>
            <a:ext cx="4079607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40F9A0-B836-7D86-0481-070BF6BA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4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既生瑜何生亮？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50BD0E-B831-501E-6D9F-32F563C0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CNCF </a:t>
            </a:r>
            <a:r>
              <a:rPr lang="zh-CN" altLang="en-US" dirty="0"/>
              <a:t>官方宣布在</a:t>
            </a:r>
            <a:r>
              <a:rPr lang="en-GB" altLang="zh-CN" dirty="0"/>
              <a:t>k8s v1.20</a:t>
            </a:r>
            <a:r>
              <a:rPr lang="zh-CN" altLang="en-US" dirty="0"/>
              <a:t>版本后不在使用</a:t>
            </a:r>
            <a:r>
              <a:rPr lang="en-GB" altLang="zh-CN" dirty="0"/>
              <a:t>Docker</a:t>
            </a:r>
            <a:r>
              <a:rPr lang="zh-CN" altLang="en-US" dirty="0"/>
              <a:t>作为默认运行时。</a:t>
            </a:r>
            <a:endParaRPr lang="en-GB" altLang="zh-CN" dirty="0"/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非技术层面：不希望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一家独大。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技术层面：不想在维护适配层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Docker shim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去适配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API。</a:t>
            </a:r>
            <a:endParaRPr lang="zh-CN" altLang="en-US" dirty="0"/>
          </a:p>
          <a:p>
            <a:pPr lvl="1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4801E-F1AF-02E4-61D1-093DD865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6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Containerd</a:t>
            </a:r>
            <a:r>
              <a:rPr lang="en-US" altLang="zh-CN" dirty="0"/>
              <a:t> </a:t>
            </a:r>
            <a:r>
              <a:rPr lang="zh-CN" altLang="en-US" dirty="0"/>
              <a:t>架构</a:t>
            </a:r>
            <a:endParaRPr lang="en-GB" dirty="0"/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F1562A2-C23F-133B-4C53-182F1ACA1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7" y="244014"/>
            <a:ext cx="10510451" cy="636997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30935-D7CE-B6BA-BF0D-EE3098B5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Containerd</a:t>
            </a:r>
            <a:r>
              <a:rPr lang="en-US" altLang="zh-CN" dirty="0"/>
              <a:t> </a:t>
            </a:r>
            <a:r>
              <a:rPr lang="zh-CN" altLang="en-US" dirty="0"/>
              <a:t>架构</a:t>
            </a:r>
            <a:endParaRPr lang="en-GB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ED1F11-866A-8065-3085-73697A576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19" y="1981200"/>
            <a:ext cx="6769580" cy="388136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F150B-0F83-C507-A7C2-EF8A904C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2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Containerd</a:t>
            </a:r>
            <a:r>
              <a:rPr lang="en-GB" altLang="zh-CN" dirty="0"/>
              <a:t> </a:t>
            </a:r>
            <a:r>
              <a:rPr lang="zh-CN" altLang="en-US" dirty="0"/>
              <a:t>架构详解 </a:t>
            </a:r>
            <a:r>
              <a:rPr lang="en-US" altLang="zh-CN" dirty="0"/>
              <a:t>- </a:t>
            </a:r>
            <a:r>
              <a:rPr lang="zh-CN" altLang="en-US" dirty="0"/>
              <a:t>容器流程示例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2E6B7D-588C-3A47-08BE-32288062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CD6CD8-F21E-3DD3-0498-A70F74EFB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87" y="0"/>
            <a:ext cx="7411453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DBE79-415E-F941-B3E3-A4BF29B7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Containerd</a:t>
            </a:r>
            <a:r>
              <a:rPr lang="en-GB" altLang="zh-CN" dirty="0"/>
              <a:t> </a:t>
            </a:r>
            <a:r>
              <a:rPr lang="zh-CN" altLang="en-US" dirty="0"/>
              <a:t>架构详解 </a:t>
            </a:r>
            <a:r>
              <a:rPr lang="en-US" altLang="zh-CN" dirty="0"/>
              <a:t>- </a:t>
            </a:r>
            <a:r>
              <a:rPr lang="zh-CN" altLang="en-US" dirty="0"/>
              <a:t>容器流程示例</a:t>
            </a:r>
            <a:endParaRPr lang="en-GB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4F353AC-097C-94A4-2364-0959352CD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7" y="428992"/>
            <a:ext cx="4754407" cy="630926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65C65-50F9-25BF-6F2C-4F8B2D8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6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后话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2E6B7D-588C-3A47-08BE-32288062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其实 </a:t>
            </a:r>
            <a:r>
              <a:rPr lang="en-US" altLang="zh-CN" dirty="0" err="1"/>
              <a:t>containerd</a:t>
            </a:r>
            <a:r>
              <a:rPr lang="en-US" altLang="zh-CN" dirty="0"/>
              <a:t> </a:t>
            </a:r>
            <a:r>
              <a:rPr lang="zh-CN" altLang="en-US" dirty="0"/>
              <a:t>的社区一直很活跃，这个项目的成熟离不开社区各位的贡献。大家如果有兴趣的话，也可以深入研究一下其内部设计，为社区做贡献。同时作为使用者，我们大致了解一下</a:t>
            </a:r>
            <a:r>
              <a:rPr lang="en-US" altLang="zh-CN" dirty="0" err="1"/>
              <a:t>Containerd</a:t>
            </a:r>
            <a:r>
              <a:rPr lang="zh-CN" altLang="en-US" dirty="0"/>
              <a:t>的架构即可，不必深究。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73680-82D9-9757-188F-C9151B34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47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4. Docker/OCI </a:t>
            </a:r>
            <a:r>
              <a:rPr lang="zh-CN" altLang="en-US" dirty="0"/>
              <a:t>镜像、编写</a:t>
            </a:r>
            <a:r>
              <a:rPr lang="en-GB" altLang="zh-CN" dirty="0" err="1"/>
              <a:t>Dockerfile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2E6B7D-588C-3A47-08BE-32288062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EAE097-634C-51DA-DAB5-C0D87A30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44" y="2290082"/>
            <a:ext cx="9191625" cy="32575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7594C-076C-EEA1-E53C-E62CD749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1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 </a:t>
            </a:r>
            <a:r>
              <a:rPr lang="en-GB" altLang="zh-CN" dirty="0"/>
              <a:t>overlay </a:t>
            </a:r>
            <a:r>
              <a:rPr lang="zh-CN" altLang="en-US" dirty="0"/>
              <a:t>为例讲解存储流程</a:t>
            </a:r>
            <a:endParaRPr lang="en-GB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A708DE-9758-1279-2B72-E0C82F39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7" y="2819400"/>
            <a:ext cx="11383039" cy="277461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9197F-F319-873E-4FEC-D8144050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11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基于 </a:t>
            </a:r>
            <a:r>
              <a:rPr lang="en-GB" altLang="zh-CN" sz="2800" dirty="0"/>
              <a:t>overlay </a:t>
            </a:r>
            <a:r>
              <a:rPr lang="zh-CN" altLang="en-US" sz="2800" dirty="0"/>
              <a:t>存储，怎么对容器里面的文件进行操作？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7978-3A8D-C75B-72FD-A4A95C2D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读操作</a:t>
            </a:r>
            <a:endParaRPr lang="en-GB" altLang="zh-CN" dirty="0"/>
          </a:p>
          <a:p>
            <a:r>
              <a:rPr lang="zh-CN" altLang="en-US" dirty="0"/>
              <a:t>写操作</a:t>
            </a:r>
            <a:endParaRPr lang="en-GB" altLang="zh-CN" dirty="0"/>
          </a:p>
          <a:p>
            <a:r>
              <a:rPr lang="zh-CN" altLang="en-US" dirty="0"/>
              <a:t>删除操作</a:t>
            </a:r>
            <a:endParaRPr lang="en-GB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F12743-B4CC-D28F-33FE-CC41571A4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18189"/>
            <a:ext cx="10668000" cy="26003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44985-6454-F16E-535F-AD988FD0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60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容器是什么？和虚拟化到底有啥不一样？</a:t>
            </a:r>
            <a:endParaRPr lang="en-GB" dirty="0"/>
          </a:p>
        </p:txBody>
      </p:sp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D98C67D-97A0-86FC-9A67-FC957800A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550089"/>
            <a:ext cx="6106659" cy="468742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4B8BA1-5643-BE13-E235-D15C3EB8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 dirty="0" err="1"/>
              <a:t>Dockerfile</a:t>
            </a:r>
            <a:r>
              <a:rPr lang="en-GB" altLang="zh-CN" sz="2800" dirty="0"/>
              <a:t> </a:t>
            </a:r>
            <a:r>
              <a:rPr lang="zh-CN" altLang="en-US" sz="2800" dirty="0"/>
              <a:t>示例讲解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7978-3A8D-C75B-72FD-A4A95C2D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GB" altLang="zh-CN" dirty="0"/>
              <a:t>Docker 17.05 </a:t>
            </a:r>
            <a:r>
              <a:rPr lang="zh-CN" altLang="en-US" dirty="0"/>
              <a:t>版本之前，我们构建 </a:t>
            </a:r>
            <a:r>
              <a:rPr lang="en-GB" altLang="zh-CN" dirty="0"/>
              <a:t>Docker </a:t>
            </a:r>
            <a:r>
              <a:rPr lang="zh-CN" altLang="en-US" dirty="0"/>
              <a:t>镜像时，通常会采用以下两种方式：</a:t>
            </a:r>
          </a:p>
          <a:p>
            <a:pPr lvl="1"/>
            <a:r>
              <a:rPr lang="zh-CN" altLang="en-US" dirty="0"/>
              <a:t>全部放入一个 </a:t>
            </a:r>
            <a:r>
              <a:rPr lang="en-GB" altLang="zh-CN" dirty="0" err="1"/>
              <a:t>Dockerfile</a:t>
            </a:r>
            <a:endParaRPr lang="en-GB" altLang="zh-CN" dirty="0"/>
          </a:p>
          <a:p>
            <a:pPr lvl="1"/>
            <a:r>
              <a:rPr lang="zh-CN" altLang="en-US" dirty="0"/>
              <a:t>分散到多个 </a:t>
            </a:r>
            <a:r>
              <a:rPr lang="en-GB" altLang="zh-CN" dirty="0" err="1"/>
              <a:t>Dockerfile</a:t>
            </a:r>
            <a:r>
              <a:rPr lang="zh-CN" altLang="en-US" dirty="0"/>
              <a:t>写操作</a:t>
            </a:r>
            <a:endParaRPr lang="en-GB" altLang="zh-CN" dirty="0"/>
          </a:p>
          <a:p>
            <a:r>
              <a:rPr lang="zh-CN" altLang="en-US" dirty="0"/>
              <a:t>使用多阶段构建</a:t>
            </a:r>
            <a:endParaRPr lang="en-GB" altLang="zh-CN" dirty="0"/>
          </a:p>
          <a:p>
            <a:pPr lvl="1"/>
            <a:r>
              <a:rPr lang="zh-CN" altLang="en-US" dirty="0"/>
              <a:t>构建时从其他镜像复制文件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7C739-71F4-EDEC-6362-97215F41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15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 dirty="0"/>
              <a:t>5. Docker</a:t>
            </a:r>
            <a:r>
              <a:rPr lang="zh-CN" altLang="en-US" sz="2800" dirty="0"/>
              <a:t>的常用命令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7978-3A8D-C75B-72FD-A4A95C2D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altLang="zh-CN" dirty="0"/>
              <a:t>- docker search </a:t>
            </a:r>
            <a:r>
              <a:rPr lang="zh-CN" altLang="en-US" dirty="0"/>
              <a:t>关键词 在</a:t>
            </a:r>
            <a:r>
              <a:rPr lang="en-GB" altLang="zh-CN" dirty="0"/>
              <a:t>Docker Hub</a:t>
            </a:r>
            <a:r>
              <a:rPr lang="zh-CN" altLang="en-US" dirty="0"/>
              <a:t>中搜索镜像</a:t>
            </a:r>
          </a:p>
          <a:p>
            <a:r>
              <a:rPr lang="en-US" altLang="zh-CN" dirty="0"/>
              <a:t>- </a:t>
            </a:r>
            <a:r>
              <a:rPr lang="en-GB" altLang="zh-CN" dirty="0"/>
              <a:t>docker pull</a:t>
            </a:r>
            <a:r>
              <a:rPr lang="zh-CN" altLang="en-US" dirty="0"/>
              <a:t>命令下载镜像</a:t>
            </a:r>
          </a:p>
          <a:p>
            <a:r>
              <a:rPr lang="en-US" altLang="zh-CN" dirty="0"/>
              <a:t>- </a:t>
            </a:r>
            <a:r>
              <a:rPr lang="en-GB" altLang="zh-CN" dirty="0"/>
              <a:t>docker </a:t>
            </a:r>
            <a:r>
              <a:rPr lang="en-GB" altLang="zh-CN" dirty="0" err="1"/>
              <a:t>rmi</a:t>
            </a:r>
            <a:r>
              <a:rPr lang="zh-CN" altLang="en-US" dirty="0"/>
              <a:t>命令删除镜像</a:t>
            </a:r>
          </a:p>
          <a:p>
            <a:r>
              <a:rPr lang="en-US" altLang="zh-CN" dirty="0"/>
              <a:t>- </a:t>
            </a:r>
            <a:r>
              <a:rPr lang="en-GB" altLang="zh-CN" dirty="0"/>
              <a:t>docker run</a:t>
            </a:r>
            <a:r>
              <a:rPr lang="zh-CN" altLang="en-US" dirty="0"/>
              <a:t>命令启动镜像</a:t>
            </a:r>
          </a:p>
          <a:p>
            <a:r>
              <a:rPr lang="en-US" altLang="zh-CN" dirty="0"/>
              <a:t>- </a:t>
            </a:r>
            <a:r>
              <a:rPr lang="en-GB" altLang="zh-CN" dirty="0"/>
              <a:t>docker </a:t>
            </a:r>
            <a:r>
              <a:rPr lang="en-GB" altLang="zh-CN" dirty="0" err="1"/>
              <a:t>ps</a:t>
            </a:r>
            <a:r>
              <a:rPr lang="zh-CN" altLang="en-US" dirty="0"/>
              <a:t>命令列举出所有运行中的</a:t>
            </a:r>
            <a:r>
              <a:rPr lang="en-GB" altLang="zh-CN" dirty="0"/>
              <a:t>Docker</a:t>
            </a:r>
            <a:r>
              <a:rPr lang="zh-CN" altLang="en-US" dirty="0"/>
              <a:t>容器</a:t>
            </a:r>
          </a:p>
          <a:p>
            <a:r>
              <a:rPr lang="en-US" altLang="zh-CN" dirty="0"/>
              <a:t>- </a:t>
            </a:r>
            <a:r>
              <a:rPr lang="en-GB" altLang="zh-CN" dirty="0"/>
              <a:t>docker version</a:t>
            </a:r>
            <a:r>
              <a:rPr lang="zh-CN" altLang="en-US" dirty="0"/>
              <a:t>查看</a:t>
            </a:r>
            <a:r>
              <a:rPr lang="en-GB" altLang="zh-CN" dirty="0"/>
              <a:t>docker</a:t>
            </a:r>
            <a:r>
              <a:rPr lang="zh-CN" altLang="en-US" dirty="0"/>
              <a:t>的版本信息</a:t>
            </a:r>
          </a:p>
          <a:p>
            <a:r>
              <a:rPr lang="en-US" altLang="zh-CN" dirty="0"/>
              <a:t>- </a:t>
            </a:r>
            <a:r>
              <a:rPr lang="en-GB" altLang="zh-CN" dirty="0"/>
              <a:t>docker info </a:t>
            </a:r>
            <a:r>
              <a:rPr lang="zh-CN" altLang="en-US" dirty="0"/>
              <a:t>查看</a:t>
            </a:r>
            <a:r>
              <a:rPr lang="en-GB" altLang="zh-CN" dirty="0"/>
              <a:t>Docker</a:t>
            </a:r>
            <a:r>
              <a:rPr lang="zh-CN" altLang="en-US" dirty="0"/>
              <a:t>的系统信息，例如</a:t>
            </a:r>
            <a:r>
              <a:rPr lang="en-GB" altLang="zh-CN" dirty="0"/>
              <a:t>CPU</a:t>
            </a:r>
            <a:r>
              <a:rPr lang="zh-CN" altLang="en-GB" dirty="0"/>
              <a:t>、</a:t>
            </a:r>
            <a:r>
              <a:rPr lang="zh-CN" altLang="en-US" dirty="0"/>
              <a:t>内存、容器个数等</a:t>
            </a:r>
          </a:p>
          <a:p>
            <a:r>
              <a:rPr lang="en-US" altLang="zh-CN" dirty="0"/>
              <a:t>- </a:t>
            </a:r>
            <a:r>
              <a:rPr lang="en-GB" altLang="zh-CN" dirty="0"/>
              <a:t>docker start/stop/restart </a:t>
            </a:r>
            <a:r>
              <a:rPr lang="zh-CN" altLang="en-US" dirty="0"/>
              <a:t>容器</a:t>
            </a:r>
            <a:r>
              <a:rPr lang="en-GB" altLang="zh-CN" dirty="0"/>
              <a:t>id </a:t>
            </a:r>
            <a:r>
              <a:rPr lang="zh-CN" altLang="en-US" dirty="0"/>
              <a:t>启动、停止和重启指定的容器</a:t>
            </a:r>
          </a:p>
          <a:p>
            <a:r>
              <a:rPr lang="en-US" altLang="zh-CN" dirty="0"/>
              <a:t>- </a:t>
            </a:r>
            <a:r>
              <a:rPr lang="en-GB" altLang="zh-CN" dirty="0"/>
              <a:t>docker build -t </a:t>
            </a:r>
            <a:r>
              <a:rPr lang="zh-CN" altLang="en-US" dirty="0"/>
              <a:t>标签名称 目录，构建</a:t>
            </a:r>
            <a:r>
              <a:rPr lang="en-GB" altLang="zh-CN" dirty="0"/>
              <a:t>Docker</a:t>
            </a:r>
            <a:r>
              <a:rPr lang="zh-CN" altLang="en-US" dirty="0"/>
              <a:t>镜像，</a:t>
            </a:r>
            <a:r>
              <a:rPr lang="en-US" altLang="zh-CN" dirty="0"/>
              <a:t>-</a:t>
            </a:r>
            <a:r>
              <a:rPr lang="en-GB" altLang="zh-CN" dirty="0"/>
              <a:t>t</a:t>
            </a:r>
            <a:r>
              <a:rPr lang="zh-CN" altLang="en-US" dirty="0"/>
              <a:t>表示指定一个标签</a:t>
            </a:r>
          </a:p>
          <a:p>
            <a:r>
              <a:rPr lang="en-US" altLang="zh-CN" dirty="0"/>
              <a:t>- </a:t>
            </a:r>
            <a:r>
              <a:rPr lang="en-GB" altLang="zh-CN" dirty="0"/>
              <a:t>docker tag </a:t>
            </a:r>
            <a:r>
              <a:rPr lang="zh-CN" altLang="en-US" dirty="0"/>
              <a:t>为镜像打标签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更多的命令可以使用</a:t>
            </a:r>
            <a:r>
              <a:rPr lang="en-GB" altLang="zh-CN" dirty="0"/>
              <a:t>docker --help </a:t>
            </a:r>
            <a:r>
              <a:rPr lang="zh-CN" altLang="en-US" dirty="0"/>
              <a:t>查看，如果想查询</a:t>
            </a:r>
            <a:r>
              <a:rPr lang="en-GB" altLang="zh-CN" dirty="0"/>
              <a:t>docker run</a:t>
            </a:r>
            <a:r>
              <a:rPr lang="zh-CN" altLang="en-US" dirty="0"/>
              <a:t>命令的用法，可以使用</a:t>
            </a:r>
            <a:r>
              <a:rPr lang="en-GB" altLang="zh-CN" dirty="0"/>
              <a:t>docker run --help</a:t>
            </a:r>
            <a:r>
              <a:rPr lang="zh-CN" altLang="en-US" dirty="0"/>
              <a:t>进行查看。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A9C1-17CA-A29C-ABFB-FAFD73A6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42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 dirty="0"/>
              <a:t>6. </a:t>
            </a:r>
            <a:r>
              <a:rPr lang="en-GB" altLang="zh-CN" sz="2800" dirty="0" err="1"/>
              <a:t>Podman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7978-3A8D-C75B-72FD-A4A95C2D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Podman</a:t>
            </a:r>
            <a:r>
              <a:rPr lang="zh-CN" altLang="en-US" dirty="0"/>
              <a:t>的指令几乎跟</a:t>
            </a:r>
            <a:r>
              <a:rPr lang="en-GB" dirty="0"/>
              <a:t>Docker</a:t>
            </a:r>
            <a:r>
              <a:rPr lang="zh-CN" altLang="en-US" dirty="0"/>
              <a:t>的指令是一模一样的，例如常见的有：</a:t>
            </a:r>
          </a:p>
          <a:p>
            <a:pPr lvl="1"/>
            <a:r>
              <a:rPr lang="en-US" altLang="zh-CN" dirty="0"/>
              <a:t>- </a:t>
            </a:r>
            <a:r>
              <a:rPr lang="en-GB" dirty="0" err="1"/>
              <a:t>podman</a:t>
            </a:r>
            <a:r>
              <a:rPr lang="en-GB" dirty="0"/>
              <a:t> images</a:t>
            </a:r>
          </a:p>
          <a:p>
            <a:pPr lvl="1"/>
            <a:r>
              <a:rPr lang="en-GB" dirty="0"/>
              <a:t>- </a:t>
            </a:r>
            <a:r>
              <a:rPr lang="en-GB" dirty="0" err="1"/>
              <a:t>podman</a:t>
            </a:r>
            <a:r>
              <a:rPr lang="en-GB" dirty="0"/>
              <a:t> </a:t>
            </a:r>
            <a:r>
              <a:rPr lang="en-GB" dirty="0" err="1"/>
              <a:t>ps</a:t>
            </a:r>
            <a:r>
              <a:rPr lang="en-GB" dirty="0"/>
              <a:t> -a</a:t>
            </a:r>
          </a:p>
          <a:p>
            <a:pPr lvl="1"/>
            <a:r>
              <a:rPr lang="en-GB" dirty="0"/>
              <a:t>- </a:t>
            </a:r>
            <a:r>
              <a:rPr lang="en-GB" dirty="0" err="1"/>
              <a:t>podman</a:t>
            </a:r>
            <a:r>
              <a:rPr lang="en-GB" dirty="0"/>
              <a:t> stop</a:t>
            </a:r>
          </a:p>
          <a:p>
            <a:pPr lvl="1"/>
            <a:r>
              <a:rPr lang="en-GB" dirty="0"/>
              <a:t>- </a:t>
            </a:r>
            <a:r>
              <a:rPr lang="en-GB" dirty="0" err="1"/>
              <a:t>podman</a:t>
            </a:r>
            <a:r>
              <a:rPr lang="en-GB" dirty="0"/>
              <a:t> start</a:t>
            </a:r>
          </a:p>
          <a:p>
            <a:pPr lvl="1"/>
            <a:r>
              <a:rPr lang="en-GB" dirty="0"/>
              <a:t>- </a:t>
            </a:r>
            <a:r>
              <a:rPr lang="en-GB" dirty="0" err="1"/>
              <a:t>podman</a:t>
            </a:r>
            <a:r>
              <a:rPr lang="en-GB" dirty="0"/>
              <a:t> rm --latest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22F58-1834-A3C3-94E7-F0FDE8F5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9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7. </a:t>
            </a:r>
            <a:r>
              <a:rPr lang="zh-CN" altLang="en-US" sz="2000" dirty="0"/>
              <a:t>作业：基于</a:t>
            </a:r>
            <a:r>
              <a:rPr lang="en-GB" altLang="zh-CN" sz="2000" dirty="0"/>
              <a:t>nginx</a:t>
            </a:r>
            <a:r>
              <a:rPr lang="zh-CN" altLang="en-US" sz="2000" dirty="0"/>
              <a:t>做一个</a:t>
            </a:r>
            <a:r>
              <a:rPr lang="en-GB" altLang="zh-CN" sz="2000" dirty="0"/>
              <a:t>image</a:t>
            </a:r>
            <a:r>
              <a:rPr lang="zh-CN" altLang="en-GB" sz="2000" dirty="0"/>
              <a:t>，</a:t>
            </a:r>
            <a:r>
              <a:rPr lang="zh-CN" altLang="en-US" sz="2000" dirty="0"/>
              <a:t>访问首页显示“</a:t>
            </a:r>
            <a:r>
              <a:rPr lang="en-GB" altLang="zh-CN" sz="2000" dirty="0"/>
              <a:t>Hello World”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7978-3A8D-C75B-72FD-A4A95C2D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C5838-F8A2-2295-B50B-D3A320D6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63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容器的启动过程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9F8BC01-7C9B-648A-6FC9-7ABA625C0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7" y="1494745"/>
            <a:ext cx="7410361" cy="48564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9600F4-C6AA-87F7-31E1-E2E96603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资源隔离 </a:t>
            </a:r>
            <a:r>
              <a:rPr lang="en-US" altLang="zh-CN" dirty="0"/>
              <a:t>- namespace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F5674-34A5-2ECA-4E60-D3CC1D32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 mount</a:t>
            </a:r>
          </a:p>
          <a:p>
            <a:pP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err="1"/>
              <a:t>uts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err="1"/>
              <a:t>pid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 network</a:t>
            </a:r>
          </a:p>
          <a:p>
            <a:pPr>
              <a:buFont typeface="+mj-lt"/>
              <a:buAutoNum type="arabicPeriod"/>
            </a:pPr>
            <a:r>
              <a:rPr lang="en-GB" dirty="0"/>
              <a:t> User</a:t>
            </a:r>
          </a:p>
          <a:p>
            <a:pP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err="1"/>
              <a:t>ipc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err="1"/>
              <a:t>cgroup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FE719-8109-49D2-0C3B-CB677BF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3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资源限制 </a:t>
            </a:r>
            <a:r>
              <a:rPr lang="en-US" altLang="zh-CN" dirty="0"/>
              <a:t>- </a:t>
            </a:r>
            <a:r>
              <a:rPr lang="en-GB" altLang="zh-CN" dirty="0" err="1"/>
              <a:t>cgroup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F5674-34A5-2ECA-4E60-D3CC1D32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b="1" dirty="0"/>
              <a:t>容器中常用的 </a:t>
            </a:r>
            <a:r>
              <a:rPr lang="en-GB" sz="2600" b="1" dirty="0" err="1"/>
              <a:t>cgroup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 err="1"/>
              <a:t>cpu</a:t>
            </a:r>
            <a:r>
              <a:rPr lang="en-GB" sz="2600" dirty="0"/>
              <a:t> </a:t>
            </a:r>
            <a:r>
              <a:rPr lang="en-GB" sz="2600" dirty="0" err="1"/>
              <a:t>cgroup</a:t>
            </a:r>
            <a:r>
              <a:rPr lang="en-GB" sz="2600" dirty="0"/>
              <a:t>:  </a:t>
            </a:r>
            <a:r>
              <a:rPr lang="zh-CN" altLang="en-US" sz="2600" dirty="0"/>
              <a:t>限制</a:t>
            </a:r>
            <a:r>
              <a:rPr lang="en-GB" sz="2600" dirty="0"/>
              <a:t>CPU</a:t>
            </a:r>
            <a:r>
              <a:rPr lang="zh-CN" altLang="en-US" sz="2600" dirty="0"/>
              <a:t>的使用率；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/>
              <a:t>memory </a:t>
            </a:r>
            <a:r>
              <a:rPr lang="en-GB" sz="2600" dirty="0" err="1"/>
              <a:t>cgroup</a:t>
            </a:r>
            <a:r>
              <a:rPr lang="en-GB" sz="2600" dirty="0"/>
              <a:t>：</a:t>
            </a:r>
            <a:r>
              <a:rPr lang="zh-CN" altLang="en-US" sz="2600" dirty="0"/>
              <a:t>限制进程内存的使用量；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/>
              <a:t>device </a:t>
            </a:r>
            <a:r>
              <a:rPr lang="en-GB" sz="2600" dirty="0" err="1"/>
              <a:t>cgroup</a:t>
            </a:r>
            <a:endParaRPr lang="en-GB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/>
              <a:t>freezer </a:t>
            </a:r>
            <a:r>
              <a:rPr lang="en-GB" sz="2600" dirty="0" err="1"/>
              <a:t>cgroup</a:t>
            </a:r>
            <a:endParaRPr lang="zh-CN" alt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 err="1"/>
              <a:t>blkio</a:t>
            </a:r>
            <a:r>
              <a:rPr lang="en-GB" sz="2600" dirty="0"/>
              <a:t> </a:t>
            </a:r>
            <a:r>
              <a:rPr lang="en-GB" sz="2600" dirty="0" err="1"/>
              <a:t>cgroup</a:t>
            </a:r>
            <a:endParaRPr lang="zh-CN" alt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 err="1"/>
              <a:t>pid</a:t>
            </a:r>
            <a:r>
              <a:rPr lang="en-GB" sz="2600" dirty="0"/>
              <a:t> </a:t>
            </a:r>
            <a:r>
              <a:rPr lang="en-GB" sz="2600" dirty="0" err="1"/>
              <a:t>cgroup</a:t>
            </a:r>
            <a:r>
              <a:rPr lang="en-GB" sz="2600" dirty="0"/>
              <a:t>：  </a:t>
            </a:r>
            <a:r>
              <a:rPr lang="zh-CN" altLang="en-US" sz="2600" dirty="0"/>
              <a:t>限制容器里面可以用到的最大进程数量。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9A962-5948-7637-0819-BAA6A31E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4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除了</a:t>
            </a:r>
            <a:r>
              <a:rPr lang="en-GB" altLang="zh-CN" dirty="0"/>
              <a:t>Docker</a:t>
            </a:r>
            <a:r>
              <a:rPr lang="zh-CN" altLang="en-US" dirty="0"/>
              <a:t>还有什么？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容器引擎主要负责两件事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负责容器的整个生命周期管理，从生到死；</a:t>
            </a:r>
            <a:endParaRPr lang="en-GB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负责本地容器镜像的构建和管理。同时配合镜像仓库，完成海量镜像的存储和管理。</a:t>
            </a:r>
            <a:endParaRPr lang="en-GB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621AF96-C4D4-0DD4-1460-78B8EECD9EE1}"/>
              </a:ext>
            </a:extLst>
          </p:cNvPr>
          <p:cNvSpPr/>
          <p:nvPr/>
        </p:nvSpPr>
        <p:spPr>
          <a:xfrm>
            <a:off x="7979228" y="1483490"/>
            <a:ext cx="2035630" cy="7353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Docker ≠ </a:t>
            </a:r>
            <a:r>
              <a:rPr lang="zh-CN" altLang="en-US" sz="2000" dirty="0"/>
              <a:t>容器</a:t>
            </a:r>
            <a:endParaRPr lang="en-GB" altLang="zh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23657-7916-F703-900E-8C22B07D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Containerd</a:t>
            </a:r>
            <a:r>
              <a:rPr lang="en-GB" altLang="zh-CN" dirty="0"/>
              <a:t> </a:t>
            </a:r>
            <a:r>
              <a:rPr lang="zh-CN" altLang="en-US" dirty="0"/>
              <a:t>与 </a:t>
            </a:r>
            <a:r>
              <a:rPr lang="en-GB" altLang="zh-CN" dirty="0"/>
              <a:t>Docker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制定容器镜像格式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构建容器镜像 </a:t>
            </a:r>
            <a:r>
              <a:rPr lang="en-US" altLang="zh-CN" dirty="0"/>
              <a:t>`</a:t>
            </a:r>
            <a:r>
              <a:rPr lang="en-GB" dirty="0"/>
              <a:t>docker build`</a:t>
            </a:r>
          </a:p>
          <a:p>
            <a:r>
              <a:rPr lang="en-GB" dirty="0"/>
              <a:t>- </a:t>
            </a:r>
            <a:r>
              <a:rPr lang="zh-CN" altLang="en-US" dirty="0"/>
              <a:t>管理容器镜像 </a:t>
            </a:r>
            <a:r>
              <a:rPr lang="en-US" altLang="zh-CN" dirty="0"/>
              <a:t>`</a:t>
            </a:r>
            <a:r>
              <a:rPr lang="en-GB" dirty="0"/>
              <a:t>docker images`</a:t>
            </a:r>
          </a:p>
          <a:p>
            <a:r>
              <a:rPr lang="en-GB" dirty="0"/>
              <a:t>- </a:t>
            </a:r>
            <a:r>
              <a:rPr lang="zh-CN" altLang="en-US" dirty="0"/>
              <a:t>管理容器实例 </a:t>
            </a:r>
            <a:r>
              <a:rPr lang="en-US" altLang="zh-CN" dirty="0"/>
              <a:t>`</a:t>
            </a:r>
            <a:r>
              <a:rPr lang="en-GB" dirty="0"/>
              <a:t>docker </a:t>
            </a:r>
            <a:r>
              <a:rPr lang="en-GB" dirty="0" err="1"/>
              <a:t>ps`</a:t>
            </a:r>
            <a:endParaRPr lang="en-GB" dirty="0"/>
          </a:p>
          <a:p>
            <a:r>
              <a:rPr lang="en-GB" dirty="0"/>
              <a:t>- </a:t>
            </a:r>
            <a:r>
              <a:rPr lang="zh-CN" altLang="en-US" dirty="0"/>
              <a:t>运行容器 </a:t>
            </a:r>
            <a:r>
              <a:rPr lang="en-US" altLang="zh-CN" dirty="0"/>
              <a:t>`</a:t>
            </a:r>
            <a:r>
              <a:rPr lang="en-GB" dirty="0"/>
              <a:t>docker run`</a:t>
            </a:r>
          </a:p>
          <a:p>
            <a:r>
              <a:rPr lang="en-GB" dirty="0"/>
              <a:t>- </a:t>
            </a:r>
            <a:r>
              <a:rPr lang="zh-CN" altLang="en-US" dirty="0"/>
              <a:t>实现容器镜像共享 </a:t>
            </a:r>
            <a:r>
              <a:rPr lang="en-US" altLang="zh-CN" dirty="0"/>
              <a:t>`</a:t>
            </a:r>
            <a:r>
              <a:rPr lang="en-GB" dirty="0"/>
              <a:t>docker pull/push`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2C4EB-1552-CCB2-A240-D38EC570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CRI</a:t>
            </a:r>
            <a:r>
              <a:rPr lang="zh-CN" altLang="en-US" sz="2400" dirty="0"/>
              <a:t>、</a:t>
            </a:r>
            <a:r>
              <a:rPr lang="en-US" altLang="zh-CN" sz="2400" dirty="0"/>
              <a:t>OCI </a:t>
            </a:r>
            <a:r>
              <a:rPr lang="zh-CN" altLang="en-US" sz="2400" dirty="0"/>
              <a:t>之间的关系？ </a:t>
            </a:r>
            <a:br>
              <a:rPr lang="en-GB" altLang="zh-CN" sz="2400" dirty="0"/>
            </a:br>
            <a:r>
              <a:rPr lang="en-US" altLang="zh-CN" sz="2400" dirty="0"/>
              <a:t>CRI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Containerd</a:t>
            </a:r>
            <a:r>
              <a:rPr lang="en-US" altLang="zh-CN" sz="2400" dirty="0"/>
              <a:t> </a:t>
            </a:r>
            <a:r>
              <a:rPr lang="zh-CN" altLang="en-US" sz="2400" dirty="0"/>
              <a:t>以及 </a:t>
            </a:r>
            <a:r>
              <a:rPr lang="en-US" altLang="zh-CN" sz="2400" dirty="0"/>
              <a:t>Docker </a:t>
            </a:r>
            <a:r>
              <a:rPr lang="zh-CN" altLang="en-US" sz="2400" dirty="0"/>
              <a:t>这些容器运行时之间的关系？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CRI</a:t>
            </a:r>
            <a:r>
              <a:rPr lang="zh-CN" altLang="en-US" dirty="0"/>
              <a:t>？</a:t>
            </a:r>
            <a:endParaRPr lang="en-GB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E12AA-1716-A9EE-2BF1-A81C428F4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16" y="2745647"/>
            <a:ext cx="9436327" cy="3650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C871F-A7A0-6236-E584-24E748779D3D}"/>
              </a:ext>
            </a:extLst>
          </p:cNvPr>
          <p:cNvSpPr txBox="1"/>
          <p:nvPr/>
        </p:nvSpPr>
        <p:spPr>
          <a:xfrm>
            <a:off x="6977744" y="2031274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什么是</a:t>
            </a:r>
            <a:r>
              <a:rPr lang="en-GB" sz="2800" dirty="0"/>
              <a:t>OCI？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7CA89-94B5-6F99-2170-17E82AF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7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CRI</a:t>
            </a:r>
            <a:r>
              <a:rPr lang="zh-CN" altLang="en-US" sz="2400" dirty="0"/>
              <a:t>、</a:t>
            </a:r>
            <a:r>
              <a:rPr lang="en-US" altLang="zh-CN" sz="2400" dirty="0"/>
              <a:t>OCI </a:t>
            </a:r>
            <a:r>
              <a:rPr lang="zh-CN" altLang="en-US" sz="2400" dirty="0"/>
              <a:t>之间的关系？</a:t>
            </a:r>
            <a:endParaRPr lang="en-GB" sz="2400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120C8C2-2177-02D0-9248-4B1951E7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0" y="2547258"/>
            <a:ext cx="10672510" cy="27601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2BDEE-6D03-2390-1171-6F5B52C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8016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1095</TotalTime>
  <Words>989</Words>
  <Application>Microsoft Office PowerPoint</Application>
  <PresentationFormat>Widescreen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等线</vt:lpstr>
      <vt:lpstr>Arial</vt:lpstr>
      <vt:lpstr>Calibri</vt:lpstr>
      <vt:lpstr>Century Gothic</vt:lpstr>
      <vt:lpstr>Elephant</vt:lpstr>
      <vt:lpstr>Open Sans</vt:lpstr>
      <vt:lpstr>Wingdings</vt:lpstr>
      <vt:lpstr>Brush</vt:lpstr>
      <vt:lpstr>1. 容器技术</vt:lpstr>
      <vt:lpstr>1. 容器是什么？和虚拟化到底有啥不一样？</vt:lpstr>
      <vt:lpstr>容器的启动过程</vt:lpstr>
      <vt:lpstr>资源隔离 - namespace</vt:lpstr>
      <vt:lpstr>资源限制 - cgroup</vt:lpstr>
      <vt:lpstr>2. 除了Docker还有什么？</vt:lpstr>
      <vt:lpstr>Containerd 与 Docker</vt:lpstr>
      <vt:lpstr>CRI、OCI 之间的关系？  CRI、Containerd 以及 Docker 这些容器运行时之间的关系？</vt:lpstr>
      <vt:lpstr>CRI、OCI 之间的关系？</vt:lpstr>
      <vt:lpstr>Docker, Kubernetes, OCI, CRI-O, containerd &amp; runc 之间的关系？</vt:lpstr>
      <vt:lpstr>既生瑜何生亮？</vt:lpstr>
      <vt:lpstr>3. Containerd 架构</vt:lpstr>
      <vt:lpstr>3. Containerd 架构</vt:lpstr>
      <vt:lpstr>Containerd 架构详解 - 容器流程示例</vt:lpstr>
      <vt:lpstr>Containerd 架构详解 - 容器流程示例</vt:lpstr>
      <vt:lpstr>后话</vt:lpstr>
      <vt:lpstr>4. Docker/OCI 镜像、编写Dockerfile</vt:lpstr>
      <vt:lpstr>以 overlay 为例讲解存储流程</vt:lpstr>
      <vt:lpstr>基于 overlay 存储，怎么对容器里面的文件进行操作？</vt:lpstr>
      <vt:lpstr>Dockerfile 示例讲解</vt:lpstr>
      <vt:lpstr>5. Docker的常用命令</vt:lpstr>
      <vt:lpstr>6. Podman</vt:lpstr>
      <vt:lpstr>7. 作业：基于nginx做一个image，访问首页显示“Hello World”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2022-10-05T04:13:01Z</dcterms:modified>
</cp:coreProperties>
</file>