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7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85855-835F-4119-8E3E-CA7D7B0700CC}" v="24" dt="2022-10-02T15:52:4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92" autoAdjust="0"/>
  </p:normalViewPr>
  <p:slideViewPr>
    <p:cSldViewPr snapToGrid="0">
      <p:cViewPr>
        <p:scale>
          <a:sx n="66" d="100"/>
          <a:sy n="66" d="100"/>
        </p:scale>
        <p:origin x="1301" y="-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 Zhong" userId="d717eb3d-e567-470f-b6d9-f2e4cd6e0b29" providerId="ADAL" clId="{B6C85855-835F-4119-8E3E-CA7D7B0700CC}"/>
    <pc:docChg chg="undo redo custSel delSld modSld modMainMaster modSection">
      <pc:chgData name="Tao Zhong" userId="d717eb3d-e567-470f-b6d9-f2e4cd6e0b29" providerId="ADAL" clId="{B6C85855-835F-4119-8E3E-CA7D7B0700CC}" dt="2022-10-02T15:52:44.550" v="183"/>
      <pc:docMkLst>
        <pc:docMk/>
      </pc:docMkLst>
      <pc:sldChg chg="modSp mod modClrScheme chgLayout">
        <pc:chgData name="Tao Zhong" userId="d717eb3d-e567-470f-b6d9-f2e4cd6e0b29" providerId="ADAL" clId="{B6C85855-835F-4119-8E3E-CA7D7B0700CC}" dt="2022-10-02T15:31:21.830" v="10" actId="404"/>
        <pc:sldMkLst>
          <pc:docMk/>
          <pc:sldMk cId="1925541393" sldId="257"/>
        </pc:sldMkLst>
        <pc:spChg chg="mod">
          <ac:chgData name="Tao Zhong" userId="d717eb3d-e567-470f-b6d9-f2e4cd6e0b29" providerId="ADAL" clId="{B6C85855-835F-4119-8E3E-CA7D7B0700CC}" dt="2022-10-02T15:31:21.830" v="10" actId="404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1:16.841" v="8" actId="20577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B6C85855-835F-4119-8E3E-CA7D7B0700CC}" dt="2022-10-02T15:32:48.367" v="25" actId="47"/>
        <pc:sldMkLst>
          <pc:docMk/>
          <pc:sldMk cId="1071708153" sldId="258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1071708153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1071708153" sldId="258"/>
            <ac:spMk id="3" creationId="{CA00EDBE-AD80-4844-BA48-EF7757B26503}"/>
          </ac:spMkLst>
        </pc:spChg>
      </pc:sldChg>
      <pc:sldChg chg="addSp delSp modSp mod modNotesTx">
        <pc:chgData name="Tao Zhong" userId="d717eb3d-e567-470f-b6d9-f2e4cd6e0b29" providerId="ADAL" clId="{B6C85855-835F-4119-8E3E-CA7D7B0700CC}" dt="2022-10-02T15:32:45.422" v="24" actId="20577"/>
        <pc:sldMkLst>
          <pc:docMk/>
          <pc:sldMk cId="16449147" sldId="259"/>
        </pc:sldMkLst>
        <pc:spChg chg="mod">
          <ac:chgData name="Tao Zhong" userId="d717eb3d-e567-470f-b6d9-f2e4cd6e0b29" providerId="ADAL" clId="{B6C85855-835F-4119-8E3E-CA7D7B0700CC}" dt="2022-10-02T15:32:04.813" v="11"/>
          <ac:spMkLst>
            <pc:docMk/>
            <pc:sldMk cId="16449147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2:35.707" v="23" actId="404"/>
          <ac:spMkLst>
            <pc:docMk/>
            <pc:sldMk cId="16449147" sldId="259"/>
            <ac:spMk id="3" creationId="{CA00EDBE-AD80-4844-BA48-EF7757B26503}"/>
          </ac:spMkLst>
        </pc:spChg>
        <pc:spChg chg="add del">
          <ac:chgData name="Tao Zhong" userId="d717eb3d-e567-470f-b6d9-f2e4cd6e0b29" providerId="ADAL" clId="{B6C85855-835F-4119-8E3E-CA7D7B0700CC}" dt="2022-10-02T15:32:14.979" v="14"/>
          <ac:spMkLst>
            <pc:docMk/>
            <pc:sldMk cId="16449147" sldId="259"/>
            <ac:spMk id="5" creationId="{93B71D7C-CEC4-E64D-6BD4-A4335AD9AE66}"/>
          </ac:spMkLst>
        </pc:spChg>
      </pc:sldChg>
      <pc:sldChg chg="modSp mod">
        <pc:chgData name="Tao Zhong" userId="d717eb3d-e567-470f-b6d9-f2e4cd6e0b29" providerId="ADAL" clId="{B6C85855-835F-4119-8E3E-CA7D7B0700CC}" dt="2022-10-02T15:51:33.297" v="177" actId="1076"/>
        <pc:sldMkLst>
          <pc:docMk/>
          <pc:sldMk cId="2176543230" sldId="260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2176543230" sldId="260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2176543230" sldId="260"/>
            <ac:spMk id="3" creationId="{CA00EDBE-AD80-4844-BA48-EF7757B26503}"/>
          </ac:spMkLst>
        </pc:spChg>
        <pc:spChg chg="mod">
          <ac:chgData name="Tao Zhong" userId="d717eb3d-e567-470f-b6d9-f2e4cd6e0b29" providerId="ADAL" clId="{B6C85855-835F-4119-8E3E-CA7D7B0700CC}" dt="2022-10-02T15:51:33.297" v="177" actId="1076"/>
          <ac:spMkLst>
            <pc:docMk/>
            <pc:sldMk cId="2176543230" sldId="260"/>
            <ac:spMk id="10" creationId="{0192C151-43CF-4802-9913-DD257C398DD4}"/>
          </ac:spMkLst>
        </pc:spChg>
        <pc:picChg chg="mod">
          <ac:chgData name="Tao Zhong" userId="d717eb3d-e567-470f-b6d9-f2e4cd6e0b29" providerId="ADAL" clId="{B6C85855-835F-4119-8E3E-CA7D7B0700CC}" dt="2022-10-02T15:51:33.297" v="177" actId="1076"/>
          <ac:picMkLst>
            <pc:docMk/>
            <pc:sldMk cId="2176543230" sldId="260"/>
            <ac:picMk id="7" creationId="{B8301B44-8765-4FDA-A0D3-45032F6D4A9B}"/>
          </ac:picMkLst>
        </pc:picChg>
        <pc:cxnChg chg="mod">
          <ac:chgData name="Tao Zhong" userId="d717eb3d-e567-470f-b6d9-f2e4cd6e0b29" providerId="ADAL" clId="{B6C85855-835F-4119-8E3E-CA7D7B0700CC}" dt="2022-10-02T15:51:33.297" v="177" actId="1076"/>
          <ac:cxnSpMkLst>
            <pc:docMk/>
            <pc:sldMk cId="2176543230" sldId="260"/>
            <ac:cxnSpMk id="12" creationId="{B58AC83D-E0DC-4C26-9BCC-CBF42AAD8C06}"/>
          </ac:cxnSpMkLst>
        </pc:cxnChg>
        <pc:cxnChg chg="mod">
          <ac:chgData name="Tao Zhong" userId="d717eb3d-e567-470f-b6d9-f2e4cd6e0b29" providerId="ADAL" clId="{B6C85855-835F-4119-8E3E-CA7D7B0700CC}" dt="2022-10-02T15:51:33.297" v="177" actId="1076"/>
          <ac:cxnSpMkLst>
            <pc:docMk/>
            <pc:sldMk cId="2176543230" sldId="260"/>
            <ac:cxnSpMk id="14" creationId="{54CD142A-B94F-4E0B-86EF-2C6283F528C4}"/>
          </ac:cxnSpMkLst>
        </pc:cxnChg>
        <pc:cxnChg chg="mod">
          <ac:chgData name="Tao Zhong" userId="d717eb3d-e567-470f-b6d9-f2e4cd6e0b29" providerId="ADAL" clId="{B6C85855-835F-4119-8E3E-CA7D7B0700CC}" dt="2022-10-02T15:51:33.297" v="177" actId="1076"/>
          <ac:cxnSpMkLst>
            <pc:docMk/>
            <pc:sldMk cId="2176543230" sldId="260"/>
            <ac:cxnSpMk id="16" creationId="{D520B9DC-C804-48CD-A7B3-0DD9BC0E35A2}"/>
          </ac:cxnSpMkLst>
        </pc:cxnChg>
      </pc:sldChg>
      <pc:sldChg chg="addSp delSp modSp mod modNotesTx">
        <pc:chgData name="Tao Zhong" userId="d717eb3d-e567-470f-b6d9-f2e4cd6e0b29" providerId="ADAL" clId="{B6C85855-835F-4119-8E3E-CA7D7B0700CC}" dt="2022-10-02T15:35:35.609" v="43" actId="403"/>
        <pc:sldMkLst>
          <pc:docMk/>
          <pc:sldMk cId="3149655268" sldId="261"/>
        </pc:sldMkLst>
        <pc:spChg chg="mod">
          <ac:chgData name="Tao Zhong" userId="d717eb3d-e567-470f-b6d9-f2e4cd6e0b29" providerId="ADAL" clId="{B6C85855-835F-4119-8E3E-CA7D7B0700CC}" dt="2022-10-02T15:35:18.497" v="31"/>
          <ac:spMkLst>
            <pc:docMk/>
            <pc:sldMk cId="3149655268" sldId="261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5:35.609" v="43" actId="403"/>
          <ac:spMkLst>
            <pc:docMk/>
            <pc:sldMk cId="3149655268" sldId="261"/>
            <ac:spMk id="3" creationId="{CA00EDBE-AD80-4844-BA48-EF7757B26503}"/>
          </ac:spMkLst>
        </pc:spChg>
        <pc:spChg chg="add del">
          <ac:chgData name="Tao Zhong" userId="d717eb3d-e567-470f-b6d9-f2e4cd6e0b29" providerId="ADAL" clId="{B6C85855-835F-4119-8E3E-CA7D7B0700CC}" dt="2022-10-02T15:35:12.236" v="27"/>
          <ac:spMkLst>
            <pc:docMk/>
            <pc:sldMk cId="3149655268" sldId="261"/>
            <ac:spMk id="5" creationId="{0A535D66-0B00-405E-6262-64BF0174E328}"/>
          </ac:spMkLst>
        </pc:spChg>
      </pc:sldChg>
      <pc:sldChg chg="modSp del mod">
        <pc:chgData name="Tao Zhong" userId="d717eb3d-e567-470f-b6d9-f2e4cd6e0b29" providerId="ADAL" clId="{B6C85855-835F-4119-8E3E-CA7D7B0700CC}" dt="2022-10-02T15:37:38.580" v="58" actId="47"/>
        <pc:sldMkLst>
          <pc:docMk/>
          <pc:sldMk cId="2451902866" sldId="262"/>
        </pc:sldMkLst>
        <pc:spChg chg="mod">
          <ac:chgData name="Tao Zhong" userId="d717eb3d-e567-470f-b6d9-f2e4cd6e0b29" providerId="ADAL" clId="{B6C85855-835F-4119-8E3E-CA7D7B0700CC}" dt="2022-10-02T15:37:17.053" v="53" actId="20577"/>
          <ac:spMkLst>
            <pc:docMk/>
            <pc:sldMk cId="2451902866" sldId="262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2451902866" sldId="262"/>
            <ac:spMk id="3" creationId="{CA00EDBE-AD80-4844-BA48-EF7757B26503}"/>
          </ac:spMkLst>
        </pc:spChg>
      </pc:sldChg>
      <pc:sldChg chg="addSp delSp modSp mod modNotesTx">
        <pc:chgData name="Tao Zhong" userId="d717eb3d-e567-470f-b6d9-f2e4cd6e0b29" providerId="ADAL" clId="{B6C85855-835F-4119-8E3E-CA7D7B0700CC}" dt="2022-10-02T15:38:43.204" v="78" actId="403"/>
        <pc:sldMkLst>
          <pc:docMk/>
          <pc:sldMk cId="205531382" sldId="263"/>
        </pc:sldMkLst>
        <pc:spChg chg="mod">
          <ac:chgData name="Tao Zhong" userId="d717eb3d-e567-470f-b6d9-f2e4cd6e0b29" providerId="ADAL" clId="{B6C85855-835F-4119-8E3E-CA7D7B0700CC}" dt="2022-10-02T15:37:35.982" v="57" actId="404"/>
          <ac:spMkLst>
            <pc:docMk/>
            <pc:sldMk cId="205531382" sldId="263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8:43.204" v="78" actId="403"/>
          <ac:spMkLst>
            <pc:docMk/>
            <pc:sldMk cId="205531382" sldId="263"/>
            <ac:spMk id="3" creationId="{CA00EDBE-AD80-4844-BA48-EF7757B26503}"/>
          </ac:spMkLst>
        </pc:spChg>
        <pc:spChg chg="add del">
          <ac:chgData name="Tao Zhong" userId="d717eb3d-e567-470f-b6d9-f2e4cd6e0b29" providerId="ADAL" clId="{B6C85855-835F-4119-8E3E-CA7D7B0700CC}" dt="2022-10-02T15:38:13.538" v="60"/>
          <ac:spMkLst>
            <pc:docMk/>
            <pc:sldMk cId="205531382" sldId="263"/>
            <ac:spMk id="5" creationId="{DF70AE94-1F5E-1562-B45F-D3DA7356D2D1}"/>
          </ac:spMkLst>
        </pc:spChg>
      </pc:sldChg>
      <pc:sldChg chg="addSp delSp modSp mod">
        <pc:chgData name="Tao Zhong" userId="d717eb3d-e567-470f-b6d9-f2e4cd6e0b29" providerId="ADAL" clId="{B6C85855-835F-4119-8E3E-CA7D7B0700CC}" dt="2022-10-02T15:40:35.280" v="106" actId="688"/>
        <pc:sldMkLst>
          <pc:docMk/>
          <pc:sldMk cId="484234741" sldId="264"/>
        </pc:sldMkLst>
        <pc:spChg chg="mod">
          <ac:chgData name="Tao Zhong" userId="d717eb3d-e567-470f-b6d9-f2e4cd6e0b29" providerId="ADAL" clId="{B6C85855-835F-4119-8E3E-CA7D7B0700CC}" dt="2022-10-02T15:39:18.780" v="87" actId="404"/>
          <ac:spMkLst>
            <pc:docMk/>
            <pc:sldMk cId="484234741" sldId="264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484234741" sldId="264"/>
            <ac:spMk id="3" creationId="{CA00EDBE-AD80-4844-BA48-EF7757B26503}"/>
          </ac:spMkLst>
        </pc:spChg>
        <pc:spChg chg="add del">
          <ac:chgData name="Tao Zhong" userId="d717eb3d-e567-470f-b6d9-f2e4cd6e0b29" providerId="ADAL" clId="{B6C85855-835F-4119-8E3E-CA7D7B0700CC}" dt="2022-10-02T15:39:36.493" v="91" actId="11529"/>
          <ac:spMkLst>
            <pc:docMk/>
            <pc:sldMk cId="484234741" sldId="264"/>
            <ac:spMk id="5" creationId="{8D5BF88B-AD7D-C825-3589-2EC43A865649}"/>
          </ac:spMkLst>
        </pc:spChg>
        <pc:spChg chg="add mod">
          <ac:chgData name="Tao Zhong" userId="d717eb3d-e567-470f-b6d9-f2e4cd6e0b29" providerId="ADAL" clId="{B6C85855-835F-4119-8E3E-CA7D7B0700CC}" dt="2022-10-02T15:40:35.280" v="106" actId="688"/>
          <ac:spMkLst>
            <pc:docMk/>
            <pc:sldMk cId="484234741" sldId="264"/>
            <ac:spMk id="6" creationId="{0A1CD5DD-D659-CBD5-A90B-B526FE487A05}"/>
          </ac:spMkLst>
        </pc:spChg>
        <pc:picChg chg="mod">
          <ac:chgData name="Tao Zhong" userId="d717eb3d-e567-470f-b6d9-f2e4cd6e0b29" providerId="ADAL" clId="{B6C85855-835F-4119-8E3E-CA7D7B0700CC}" dt="2022-10-02T15:39:38.082" v="93" actId="1076"/>
          <ac:picMkLst>
            <pc:docMk/>
            <pc:sldMk cId="484234741" sldId="264"/>
            <ac:picMk id="9" creationId="{9BE47CE4-D94A-4D84-BB14-183DEC6C696F}"/>
          </ac:picMkLst>
        </pc:picChg>
      </pc:sldChg>
      <pc:sldChg chg="modSp mod modNotesTx">
        <pc:chgData name="Tao Zhong" userId="d717eb3d-e567-470f-b6d9-f2e4cd6e0b29" providerId="ADAL" clId="{B6C85855-835F-4119-8E3E-CA7D7B0700CC}" dt="2022-10-02T15:41:15.805" v="122" actId="20577"/>
        <pc:sldMkLst>
          <pc:docMk/>
          <pc:sldMk cId="319878709" sldId="265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319878709" sldId="265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41:14.114" v="121" actId="255"/>
          <ac:spMkLst>
            <pc:docMk/>
            <pc:sldMk cId="319878709" sldId="265"/>
            <ac:spMk id="3" creationId="{CA00EDBE-AD80-4844-BA48-EF7757B26503}"/>
          </ac:spMkLst>
        </pc:spChg>
      </pc:sldChg>
      <pc:sldChg chg="modSp mod modNotesTx">
        <pc:chgData name="Tao Zhong" userId="d717eb3d-e567-470f-b6d9-f2e4cd6e0b29" providerId="ADAL" clId="{B6C85855-835F-4119-8E3E-CA7D7B0700CC}" dt="2022-10-02T15:41:56.796" v="131" actId="27636"/>
        <pc:sldMkLst>
          <pc:docMk/>
          <pc:sldMk cId="36272467" sldId="266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36272467" sldId="266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41:56.796" v="131" actId="27636"/>
          <ac:spMkLst>
            <pc:docMk/>
            <pc:sldMk cId="36272467" sldId="266"/>
            <ac:spMk id="3" creationId="{CA00EDBE-AD80-4844-BA48-EF7757B26503}"/>
          </ac:spMkLst>
        </pc:spChg>
      </pc:sldChg>
      <pc:sldChg chg="addSp delSp modSp mod">
        <pc:chgData name="Tao Zhong" userId="d717eb3d-e567-470f-b6d9-f2e4cd6e0b29" providerId="ADAL" clId="{B6C85855-835F-4119-8E3E-CA7D7B0700CC}" dt="2022-10-02T15:43:19.999" v="137" actId="1076"/>
        <pc:sldMkLst>
          <pc:docMk/>
          <pc:sldMk cId="3594745089" sldId="267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3594745089" sldId="267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3594745089" sldId="267"/>
            <ac:spMk id="3" creationId="{CA00EDBE-AD80-4844-BA48-EF7757B26503}"/>
          </ac:spMkLst>
        </pc:spChg>
        <pc:picChg chg="add mod">
          <ac:chgData name="Tao Zhong" userId="d717eb3d-e567-470f-b6d9-f2e4cd6e0b29" providerId="ADAL" clId="{B6C85855-835F-4119-8E3E-CA7D7B0700CC}" dt="2022-10-02T15:43:19.999" v="137" actId="1076"/>
          <ac:picMkLst>
            <pc:docMk/>
            <pc:sldMk cId="3594745089" sldId="267"/>
            <ac:picMk id="6" creationId="{AB75C942-E7C3-A93A-294F-DB200463A174}"/>
          </ac:picMkLst>
        </pc:picChg>
        <pc:picChg chg="del mod">
          <ac:chgData name="Tao Zhong" userId="d717eb3d-e567-470f-b6d9-f2e4cd6e0b29" providerId="ADAL" clId="{B6C85855-835F-4119-8E3E-CA7D7B0700CC}" dt="2022-10-02T15:43:15.803" v="133" actId="478"/>
          <ac:picMkLst>
            <pc:docMk/>
            <pc:sldMk cId="3594745089" sldId="267"/>
            <ac:picMk id="9" creationId="{094CE468-A930-4EA8-9324-6F0EA6128F90}"/>
          </ac:picMkLst>
        </pc:picChg>
      </pc:sldChg>
      <pc:sldChg chg="modSp mod">
        <pc:chgData name="Tao Zhong" userId="d717eb3d-e567-470f-b6d9-f2e4cd6e0b29" providerId="ADAL" clId="{B6C85855-835F-4119-8E3E-CA7D7B0700CC}" dt="2022-10-02T15:44:15.373" v="140" actId="948"/>
        <pc:sldMkLst>
          <pc:docMk/>
          <pc:sldMk cId="4028780085" sldId="268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4028780085" sldId="268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44:15.373" v="140" actId="948"/>
          <ac:spMkLst>
            <pc:docMk/>
            <pc:sldMk cId="4028780085" sldId="268"/>
            <ac:spMk id="3" creationId="{CA00EDBE-AD80-4844-BA48-EF7757B26503}"/>
          </ac:spMkLst>
        </pc:spChg>
      </pc:sldChg>
      <pc:sldChg chg="addSp modSp mod modNotesTx">
        <pc:chgData name="Tao Zhong" userId="d717eb3d-e567-470f-b6d9-f2e4cd6e0b29" providerId="ADAL" clId="{B6C85855-835F-4119-8E3E-CA7D7B0700CC}" dt="2022-10-02T15:45:41.950" v="143" actId="1076"/>
        <pc:sldMkLst>
          <pc:docMk/>
          <pc:sldMk cId="764701201" sldId="269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764701201" sldId="269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764701201" sldId="269"/>
            <ac:spMk id="3" creationId="{CA00EDBE-AD80-4844-BA48-EF7757B26503}"/>
          </ac:spMkLst>
        </pc:spChg>
        <pc:picChg chg="add mod">
          <ac:chgData name="Tao Zhong" userId="d717eb3d-e567-470f-b6d9-f2e4cd6e0b29" providerId="ADAL" clId="{B6C85855-835F-4119-8E3E-CA7D7B0700CC}" dt="2022-10-02T15:45:41.950" v="143" actId="1076"/>
          <ac:picMkLst>
            <pc:docMk/>
            <pc:sldMk cId="764701201" sldId="269"/>
            <ac:picMk id="6" creationId="{66B75671-E18B-DFC7-6E72-2D4FD5B178D9}"/>
          </ac:picMkLst>
        </pc:picChg>
      </pc:sldChg>
      <pc:sldChg chg="delSp modSp del mod delAnim">
        <pc:chgData name="Tao Zhong" userId="d717eb3d-e567-470f-b6d9-f2e4cd6e0b29" providerId="ADAL" clId="{B6C85855-835F-4119-8E3E-CA7D7B0700CC}" dt="2022-10-02T15:47:02.864" v="146" actId="47"/>
        <pc:sldMkLst>
          <pc:docMk/>
          <pc:sldMk cId="428725103" sldId="270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428725103" sldId="270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428725103" sldId="270"/>
            <ac:spMk id="3" creationId="{CA00EDBE-AD80-4844-BA48-EF7757B26503}"/>
          </ac:spMkLst>
        </pc:spChg>
        <pc:picChg chg="del">
          <ac:chgData name="Tao Zhong" userId="d717eb3d-e567-470f-b6d9-f2e4cd6e0b29" providerId="ADAL" clId="{B6C85855-835F-4119-8E3E-CA7D7B0700CC}" dt="2022-10-02T15:46:47.935" v="145" actId="478"/>
          <ac:picMkLst>
            <pc:docMk/>
            <pc:sldMk cId="428725103" sldId="270"/>
            <ac:picMk id="5" creationId="{D7B5EE76-1EB4-41DB-90A8-2F6F367C2BDE}"/>
          </ac:picMkLst>
        </pc:picChg>
        <pc:picChg chg="del">
          <ac:chgData name="Tao Zhong" userId="d717eb3d-e567-470f-b6d9-f2e4cd6e0b29" providerId="ADAL" clId="{B6C85855-835F-4119-8E3E-CA7D7B0700CC}" dt="2022-10-02T15:46:44.499" v="144" actId="478"/>
          <ac:picMkLst>
            <pc:docMk/>
            <pc:sldMk cId="428725103" sldId="270"/>
            <ac:picMk id="7" creationId="{819E512B-F81B-49CB-AD3B-DC6C5AFAB0D9}"/>
          </ac:picMkLst>
        </pc:picChg>
      </pc:sldChg>
      <pc:sldChg chg="addSp delSp modSp mod delAnim modAnim">
        <pc:chgData name="Tao Zhong" userId="d717eb3d-e567-470f-b6d9-f2e4cd6e0b29" providerId="ADAL" clId="{B6C85855-835F-4119-8E3E-CA7D7B0700CC}" dt="2022-10-02T15:52:24.783" v="178"/>
        <pc:sldMkLst>
          <pc:docMk/>
          <pc:sldMk cId="3218528001" sldId="271"/>
        </pc:sldMkLst>
        <pc:spChg chg="mod">
          <ac:chgData name="Tao Zhong" userId="d717eb3d-e567-470f-b6d9-f2e4cd6e0b29" providerId="ADAL" clId="{B6C85855-835F-4119-8E3E-CA7D7B0700CC}" dt="2022-10-02T15:47:15.178" v="153" actId="404"/>
          <ac:spMkLst>
            <pc:docMk/>
            <pc:sldMk cId="3218528001" sldId="271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3218528001" sldId="271"/>
            <ac:spMk id="3" creationId="{CA00EDBE-AD80-4844-BA48-EF7757B26503}"/>
          </ac:spMkLst>
        </pc:spChg>
        <pc:spChg chg="add del">
          <ac:chgData name="Tao Zhong" userId="d717eb3d-e567-470f-b6d9-f2e4cd6e0b29" providerId="ADAL" clId="{B6C85855-835F-4119-8E3E-CA7D7B0700CC}" dt="2022-10-02T15:47:12.115" v="148"/>
          <ac:spMkLst>
            <pc:docMk/>
            <pc:sldMk cId="3218528001" sldId="271"/>
            <ac:spMk id="6" creationId="{2D52475A-D9B5-C510-185F-3740A917776A}"/>
          </ac:spMkLst>
        </pc:spChg>
        <pc:picChg chg="del mod">
          <ac:chgData name="Tao Zhong" userId="d717eb3d-e567-470f-b6d9-f2e4cd6e0b29" providerId="ADAL" clId="{B6C85855-835F-4119-8E3E-CA7D7B0700CC}" dt="2022-10-02T15:47:33.834" v="155" actId="478"/>
          <ac:picMkLst>
            <pc:docMk/>
            <pc:sldMk cId="3218528001" sldId="271"/>
            <ac:picMk id="5" creationId="{916BE674-C22F-4C68-BEA3-1971C255FC28}"/>
          </ac:picMkLst>
        </pc:picChg>
        <pc:picChg chg="add mod">
          <ac:chgData name="Tao Zhong" userId="d717eb3d-e567-470f-b6d9-f2e4cd6e0b29" providerId="ADAL" clId="{B6C85855-835F-4119-8E3E-CA7D7B0700CC}" dt="2022-10-02T15:47:39.139" v="158" actId="14100"/>
          <ac:picMkLst>
            <pc:docMk/>
            <pc:sldMk cId="3218528001" sldId="271"/>
            <ac:picMk id="8" creationId="{5EC4B8C5-2A5C-B71A-3F7A-A8EB3E0FE652}"/>
          </ac:picMkLst>
        </pc:picChg>
        <pc:picChg chg="mod">
          <ac:chgData name="Tao Zhong" userId="d717eb3d-e567-470f-b6d9-f2e4cd6e0b29" providerId="ADAL" clId="{B6C85855-835F-4119-8E3E-CA7D7B0700CC}" dt="2022-10-02T15:47:41.614" v="159" actId="1076"/>
          <ac:picMkLst>
            <pc:docMk/>
            <pc:sldMk cId="3218528001" sldId="271"/>
            <ac:picMk id="9" creationId="{2E834C5B-2027-4CDF-AEFC-60D75C63136D}"/>
          </ac:picMkLst>
        </pc:picChg>
      </pc:sldChg>
      <pc:sldChg chg="addSp modSp mod modAnim">
        <pc:chgData name="Tao Zhong" userId="d717eb3d-e567-470f-b6d9-f2e4cd6e0b29" providerId="ADAL" clId="{B6C85855-835F-4119-8E3E-CA7D7B0700CC}" dt="2022-10-02T15:48:54.132" v="167"/>
        <pc:sldMkLst>
          <pc:docMk/>
          <pc:sldMk cId="1103257734" sldId="272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1103257734" sldId="272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48:04.498" v="160" actId="20577"/>
          <ac:spMkLst>
            <pc:docMk/>
            <pc:sldMk cId="1103257734" sldId="272"/>
            <ac:spMk id="3" creationId="{CA00EDBE-AD80-4844-BA48-EF7757B26503}"/>
          </ac:spMkLst>
        </pc:spChg>
        <pc:picChg chg="add mod">
          <ac:chgData name="Tao Zhong" userId="d717eb3d-e567-470f-b6d9-f2e4cd6e0b29" providerId="ADAL" clId="{B6C85855-835F-4119-8E3E-CA7D7B0700CC}" dt="2022-10-02T15:48:24.316" v="162" actId="1076"/>
          <ac:picMkLst>
            <pc:docMk/>
            <pc:sldMk cId="1103257734" sldId="272"/>
            <ac:picMk id="6" creationId="{F19C91DE-4672-FA35-02F1-84A9C036B648}"/>
          </ac:picMkLst>
        </pc:picChg>
        <pc:picChg chg="add mod">
          <ac:chgData name="Tao Zhong" userId="d717eb3d-e567-470f-b6d9-f2e4cd6e0b29" providerId="ADAL" clId="{B6C85855-835F-4119-8E3E-CA7D7B0700CC}" dt="2022-10-02T15:48:36.916" v="164" actId="1076"/>
          <ac:picMkLst>
            <pc:docMk/>
            <pc:sldMk cId="1103257734" sldId="272"/>
            <ac:picMk id="8" creationId="{6A1AD3CF-7B79-35CD-528A-133B861E744D}"/>
          </ac:picMkLst>
        </pc:picChg>
        <pc:picChg chg="add mod">
          <ac:chgData name="Tao Zhong" userId="d717eb3d-e567-470f-b6d9-f2e4cd6e0b29" providerId="ADAL" clId="{B6C85855-835F-4119-8E3E-CA7D7B0700CC}" dt="2022-10-02T15:48:50.974" v="166" actId="1076"/>
          <ac:picMkLst>
            <pc:docMk/>
            <pc:sldMk cId="1103257734" sldId="272"/>
            <ac:picMk id="10" creationId="{5D142183-05BA-6B41-0B8C-B6BE88F9764A}"/>
          </ac:picMkLst>
        </pc:picChg>
      </pc:sldChg>
      <pc:sldChg chg="modSp del">
        <pc:chgData name="Tao Zhong" userId="d717eb3d-e567-470f-b6d9-f2e4cd6e0b29" providerId="ADAL" clId="{B6C85855-835F-4119-8E3E-CA7D7B0700CC}" dt="2022-10-02T15:49:01.658" v="168" actId="2696"/>
        <pc:sldMkLst>
          <pc:docMk/>
          <pc:sldMk cId="261641811" sldId="273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261641811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261641811" sldId="273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B6C85855-835F-4119-8E3E-CA7D7B0700CC}" dt="2022-10-02T15:49:10.530" v="169" actId="2696"/>
        <pc:sldMkLst>
          <pc:docMk/>
          <pc:sldMk cId="1377547626" sldId="274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1377547626" sldId="274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1377547626" sldId="274"/>
            <ac:spMk id="3" creationId="{CA00EDBE-AD80-4844-BA48-EF7757B26503}"/>
          </ac:spMkLst>
        </pc:spChg>
      </pc:sldChg>
      <pc:sldChg chg="modSp mod modNotesTx">
        <pc:chgData name="Tao Zhong" userId="d717eb3d-e567-470f-b6d9-f2e4cd6e0b29" providerId="ADAL" clId="{B6C85855-835F-4119-8E3E-CA7D7B0700CC}" dt="2022-10-02T15:49:29.599" v="171" actId="20577"/>
        <pc:sldMkLst>
          <pc:docMk/>
          <pc:sldMk cId="897610015" sldId="275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897610015" sldId="275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49:27.050" v="170" actId="1076"/>
          <ac:spMkLst>
            <pc:docMk/>
            <pc:sldMk cId="897610015" sldId="275"/>
            <ac:spMk id="3" creationId="{CA00EDBE-AD80-4844-BA48-EF7757B26503}"/>
          </ac:spMkLst>
        </pc:spChg>
      </pc:sldChg>
      <pc:sldChg chg="modSp">
        <pc:chgData name="Tao Zhong" userId="d717eb3d-e567-470f-b6d9-f2e4cd6e0b29" providerId="ADAL" clId="{B6C85855-835F-4119-8E3E-CA7D7B0700CC}" dt="2022-10-02T15:30:37.768" v="0"/>
        <pc:sldMkLst>
          <pc:docMk/>
          <pc:sldMk cId="3097753372" sldId="276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3097753372" sldId="276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3097753372" sldId="276"/>
            <ac:spMk id="3" creationId="{CA00EDBE-AD80-4844-BA48-EF7757B26503}"/>
          </ac:spMkLst>
        </pc:spChg>
      </pc:sldChg>
      <pc:sldChg chg="modSp modAnim">
        <pc:chgData name="Tao Zhong" userId="d717eb3d-e567-470f-b6d9-f2e4cd6e0b29" providerId="ADAL" clId="{B6C85855-835F-4119-8E3E-CA7D7B0700CC}" dt="2022-10-02T15:52:44.550" v="183"/>
        <pc:sldMkLst>
          <pc:docMk/>
          <pc:sldMk cId="1333735742" sldId="277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1333735742" sldId="277"/>
            <ac:spMk id="2" creationId="{FF027311-4260-4B27-A735-886449291FAC}"/>
          </ac:spMkLst>
        </pc:spChg>
      </pc:sldChg>
      <pc:sldChg chg="modSp">
        <pc:chgData name="Tao Zhong" userId="d717eb3d-e567-470f-b6d9-f2e4cd6e0b29" providerId="ADAL" clId="{B6C85855-835F-4119-8E3E-CA7D7B0700CC}" dt="2022-10-02T15:30:37.768" v="0"/>
        <pc:sldMkLst>
          <pc:docMk/>
          <pc:sldMk cId="2959242196" sldId="278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2959242196" sldId="278"/>
            <ac:spMk id="2" creationId="{FF027311-4260-4B27-A735-886449291FAC}"/>
          </ac:spMkLst>
        </pc:spChg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2959242196" sldId="278"/>
            <ac:spMk id="3" creationId="{CA00EDBE-AD80-4844-BA48-EF7757B26503}"/>
          </ac:spMkLst>
        </pc:spChg>
      </pc:sldChg>
      <pc:sldChg chg="modSp">
        <pc:chgData name="Tao Zhong" userId="d717eb3d-e567-470f-b6d9-f2e4cd6e0b29" providerId="ADAL" clId="{B6C85855-835F-4119-8E3E-CA7D7B0700CC}" dt="2022-10-02T15:30:37.768" v="0"/>
        <pc:sldMkLst>
          <pc:docMk/>
          <pc:sldMk cId="3468230707" sldId="279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3468230707" sldId="279"/>
            <ac:spMk id="2" creationId="{FF027311-4260-4B27-A735-886449291FAC}"/>
          </ac:spMkLst>
        </pc:spChg>
      </pc:sldChg>
      <pc:sldChg chg="modSp mod">
        <pc:chgData name="Tao Zhong" userId="d717eb3d-e567-470f-b6d9-f2e4cd6e0b29" providerId="ADAL" clId="{B6C85855-835F-4119-8E3E-CA7D7B0700CC}" dt="2022-10-02T15:50:04.044" v="172" actId="1076"/>
        <pc:sldMkLst>
          <pc:docMk/>
          <pc:sldMk cId="1885405213" sldId="280"/>
        </pc:sldMkLst>
        <pc:spChg chg="mod">
          <ac:chgData name="Tao Zhong" userId="d717eb3d-e567-470f-b6d9-f2e4cd6e0b29" providerId="ADAL" clId="{B6C85855-835F-4119-8E3E-CA7D7B0700CC}" dt="2022-10-02T15:30:37.768" v="0"/>
          <ac:spMkLst>
            <pc:docMk/>
            <pc:sldMk cId="1885405213" sldId="280"/>
            <ac:spMk id="2" creationId="{FF027311-4260-4B27-A735-886449291FAC}"/>
          </ac:spMkLst>
        </pc:spChg>
        <pc:picChg chg="mod">
          <ac:chgData name="Tao Zhong" userId="d717eb3d-e567-470f-b6d9-f2e4cd6e0b29" providerId="ADAL" clId="{B6C85855-835F-4119-8E3E-CA7D7B0700CC}" dt="2022-10-02T15:50:04.044" v="172" actId="1076"/>
          <ac:picMkLst>
            <pc:docMk/>
            <pc:sldMk cId="1885405213" sldId="280"/>
            <ac:picMk id="5" creationId="{FA3379CB-9B97-4C85-B317-EA8049578695}"/>
          </ac:picMkLst>
        </pc:picChg>
      </pc:sldChg>
      <pc:sldMasterChg chg="addSp delSp modSp">
        <pc:chgData name="Tao Zhong" userId="d717eb3d-e567-470f-b6d9-f2e4cd6e0b29" providerId="ADAL" clId="{B6C85855-835F-4119-8E3E-CA7D7B0700CC}" dt="2022-10-02T15:31:10.017" v="7" actId="1076"/>
        <pc:sldMasterMkLst>
          <pc:docMk/>
          <pc:sldMasterMk cId="4287302027" sldId="2147483676"/>
        </pc:sldMasterMkLst>
        <pc:picChg chg="add mod">
          <ac:chgData name="Tao Zhong" userId="d717eb3d-e567-470f-b6d9-f2e4cd6e0b29" providerId="ADAL" clId="{B6C85855-835F-4119-8E3E-CA7D7B0700CC}" dt="2022-10-02T15:31:10.017" v="7" actId="1076"/>
          <ac:picMkLst>
            <pc:docMk/>
            <pc:sldMasterMk cId="4287302027" sldId="2147483676"/>
            <ac:picMk id="7" creationId="{E5098554-2A6E-CE6A-81C5-2698073EB870}"/>
          </ac:picMkLst>
        </pc:picChg>
        <pc:picChg chg="add del">
          <ac:chgData name="Tao Zhong" userId="d717eb3d-e567-470f-b6d9-f2e4cd6e0b29" providerId="ADAL" clId="{B6C85855-835F-4119-8E3E-CA7D7B0700CC}" dt="2022-10-02T15:31:07.126" v="6" actId="478"/>
          <ac:picMkLst>
            <pc:docMk/>
            <pc:sldMasterMk cId="4287302027" sldId="2147483676"/>
            <ac:picMk id="8" creationId="{738F7645-6444-DBDD-E41C-549FD06E77A3}"/>
          </ac:picMkLst>
        </pc:picChg>
      </pc:sldMasterChg>
    </pc:docChg>
  </pc:docChgLst>
  <pc:docChgLst>
    <pc:chgData name="Tao" userId="d717eb3d-e567-470f-b6d9-f2e4cd6e0b29" providerId="ADAL" clId="{23A2050C-5D41-4B06-A59E-F48E3AB94599}"/>
    <pc:docChg chg="undo redo custSel addSld delSld modSld modSection">
      <pc:chgData name="Tao" userId="d717eb3d-e567-470f-b6d9-f2e4cd6e0b29" providerId="ADAL" clId="{23A2050C-5D41-4B06-A59E-F48E3AB94599}" dt="2021-05-09T13:29:04.140" v="636" actId="47"/>
      <pc:docMkLst>
        <pc:docMk/>
      </pc:docMkLst>
      <pc:sldChg chg="del">
        <pc:chgData name="Tao" userId="d717eb3d-e567-470f-b6d9-f2e4cd6e0b29" providerId="ADAL" clId="{23A2050C-5D41-4B06-A59E-F48E3AB94599}" dt="2021-05-05T03:50:45.439" v="4" actId="47"/>
        <pc:sldMkLst>
          <pc:docMk/>
          <pc:sldMk cId="926347233" sldId="256"/>
        </pc:sldMkLst>
      </pc:sldChg>
      <pc:sldChg chg="addSp delSp modSp mod">
        <pc:chgData name="Tao" userId="d717eb3d-e567-470f-b6d9-f2e4cd6e0b29" providerId="ADAL" clId="{23A2050C-5D41-4B06-A59E-F48E3AB94599}" dt="2021-05-05T03:52:19.590" v="25"/>
        <pc:sldMkLst>
          <pc:docMk/>
          <pc:sldMk cId="1925541393" sldId="257"/>
        </pc:sldMkLst>
        <pc:spChg chg="mod">
          <ac:chgData name="Tao" userId="d717eb3d-e567-470f-b6d9-f2e4cd6e0b29" providerId="ADAL" clId="{23A2050C-5D41-4B06-A59E-F48E3AB94599}" dt="2021-05-05T03:50:43.048" v="3" actId="20577"/>
          <ac:spMkLst>
            <pc:docMk/>
            <pc:sldMk cId="1925541393" sldId="257"/>
            <ac:spMk id="2" creationId="{FF027311-4260-4B27-A735-886449291FAC}"/>
          </ac:spMkLst>
        </pc:spChg>
        <pc:spChg chg="add del mod">
          <ac:chgData name="Tao" userId="d717eb3d-e567-470f-b6d9-f2e4cd6e0b29" providerId="ADAL" clId="{23A2050C-5D41-4B06-A59E-F48E3AB94599}" dt="2021-05-05T03:52:19.590" v="25"/>
          <ac:spMkLst>
            <pc:docMk/>
            <pc:sldMk cId="1925541393" sldId="257"/>
            <ac:spMk id="3" creationId="{CA00EDBE-AD80-4844-BA48-EF7757B26503}"/>
          </ac:spMkLst>
        </pc:spChg>
        <pc:spChg chg="add del mod">
          <ac:chgData name="Tao" userId="d717eb3d-e567-470f-b6d9-f2e4cd6e0b29" providerId="ADAL" clId="{23A2050C-5D41-4B06-A59E-F48E3AB94599}" dt="2021-05-05T03:51:56.940" v="16"/>
          <ac:spMkLst>
            <pc:docMk/>
            <pc:sldMk cId="1925541393" sldId="257"/>
            <ac:spMk id="4" creationId="{E6BB86F3-CC2A-46EA-8A59-9DCF07D1A60E}"/>
          </ac:spMkLst>
        </pc:spChg>
        <pc:spChg chg="add del">
          <ac:chgData name="Tao" userId="d717eb3d-e567-470f-b6d9-f2e4cd6e0b29" providerId="ADAL" clId="{23A2050C-5D41-4B06-A59E-F48E3AB94599}" dt="2021-05-05T03:52:10.951" v="21"/>
          <ac:spMkLst>
            <pc:docMk/>
            <pc:sldMk cId="1925541393" sldId="257"/>
            <ac:spMk id="5" creationId="{D6527F8E-B884-44A5-91CF-0903EB558960}"/>
          </ac:spMkLst>
        </pc:spChg>
      </pc:sldChg>
      <pc:sldChg chg="modSp add mod modNotesTx">
        <pc:chgData name="Tao" userId="d717eb3d-e567-470f-b6d9-f2e4cd6e0b29" providerId="ADAL" clId="{23A2050C-5D41-4B06-A59E-F48E3AB94599}" dt="2021-05-05T12:05:36.735" v="182"/>
        <pc:sldMkLst>
          <pc:docMk/>
          <pc:sldMk cId="1071708153" sldId="258"/>
        </pc:sldMkLst>
        <pc:spChg chg="mod">
          <ac:chgData name="Tao" userId="d717eb3d-e567-470f-b6d9-f2e4cd6e0b29" providerId="ADAL" clId="{23A2050C-5D41-4B06-A59E-F48E3AB94599}" dt="2021-05-05T03:52:50.427" v="26"/>
          <ac:spMkLst>
            <pc:docMk/>
            <pc:sldMk cId="1071708153" sldId="258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5T12:05:36.735" v="182"/>
          <ac:spMkLst>
            <pc:docMk/>
            <pc:sldMk cId="1071708153" sldId="258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23A2050C-5D41-4B06-A59E-F48E3AB94599}" dt="2021-05-05T13:32:02.111" v="520" actId="20577"/>
        <pc:sldMkLst>
          <pc:docMk/>
          <pc:sldMk cId="16449147" sldId="259"/>
        </pc:sldMkLst>
        <pc:spChg chg="mod">
          <ac:chgData name="Tao" userId="d717eb3d-e567-470f-b6d9-f2e4cd6e0b29" providerId="ADAL" clId="{23A2050C-5D41-4B06-A59E-F48E3AB94599}" dt="2021-05-05T12:05:53.872" v="185"/>
          <ac:spMkLst>
            <pc:docMk/>
            <pc:sldMk cId="16449147" sldId="259"/>
            <ac:spMk id="2" creationId="{FF027311-4260-4B27-A735-886449291FAC}"/>
          </ac:spMkLst>
        </pc:spChg>
        <pc:spChg chg="add del mod">
          <ac:chgData name="Tao" userId="d717eb3d-e567-470f-b6d9-f2e4cd6e0b29" providerId="ADAL" clId="{23A2050C-5D41-4B06-A59E-F48E3AB94599}" dt="2021-05-05T13:32:02.111" v="520" actId="20577"/>
          <ac:spMkLst>
            <pc:docMk/>
            <pc:sldMk cId="16449147" sldId="259"/>
            <ac:spMk id="3" creationId="{CA00EDBE-AD80-4844-BA48-EF7757B26503}"/>
          </ac:spMkLst>
        </pc:spChg>
        <pc:spChg chg="add del mod">
          <ac:chgData name="Tao" userId="d717eb3d-e567-470f-b6d9-f2e4cd6e0b29" providerId="ADAL" clId="{23A2050C-5D41-4B06-A59E-F48E3AB94599}" dt="2021-05-05T03:58:55.941" v="30"/>
          <ac:spMkLst>
            <pc:docMk/>
            <pc:sldMk cId="16449147" sldId="259"/>
            <ac:spMk id="4" creationId="{9C2B0781-1233-4029-B0F5-B3C9FCDB0D0A}"/>
          </ac:spMkLst>
        </pc:spChg>
        <pc:spChg chg="add del mod">
          <ac:chgData name="Tao" userId="d717eb3d-e567-470f-b6d9-f2e4cd6e0b29" providerId="ADAL" clId="{23A2050C-5D41-4B06-A59E-F48E3AB94599}" dt="2021-05-05T04:00:05.170" v="49"/>
          <ac:spMkLst>
            <pc:docMk/>
            <pc:sldMk cId="16449147" sldId="259"/>
            <ac:spMk id="5" creationId="{C65558C5-B210-4702-B100-C0EA3ACE2ABD}"/>
          </ac:spMkLst>
        </pc:spChg>
      </pc:sldChg>
      <pc:sldChg chg="addSp delSp modSp add mod modAnim modNotesTx">
        <pc:chgData name="Tao" userId="d717eb3d-e567-470f-b6d9-f2e4cd6e0b29" providerId="ADAL" clId="{23A2050C-5D41-4B06-A59E-F48E3AB94599}" dt="2021-05-05T12:06:50.198" v="192"/>
        <pc:sldMkLst>
          <pc:docMk/>
          <pc:sldMk cId="2176543230" sldId="260"/>
        </pc:sldMkLst>
        <pc:spChg chg="mod">
          <ac:chgData name="Tao" userId="d717eb3d-e567-470f-b6d9-f2e4cd6e0b29" providerId="ADAL" clId="{23A2050C-5D41-4B06-A59E-F48E3AB94599}" dt="2021-05-05T12:06:50.198" v="192"/>
          <ac:spMkLst>
            <pc:docMk/>
            <pc:sldMk cId="2176543230" sldId="260"/>
            <ac:spMk id="2" creationId="{FF027311-4260-4B27-A735-886449291FAC}"/>
          </ac:spMkLst>
        </pc:spChg>
        <pc:spChg chg="add mod">
          <ac:chgData name="Tao" userId="d717eb3d-e567-470f-b6d9-f2e4cd6e0b29" providerId="ADAL" clId="{23A2050C-5D41-4B06-A59E-F48E3AB94599}" dt="2021-05-05T11:55:11.982" v="118" actId="207"/>
          <ac:spMkLst>
            <pc:docMk/>
            <pc:sldMk cId="2176543230" sldId="260"/>
            <ac:spMk id="10" creationId="{0192C151-43CF-4802-9913-DD257C398DD4}"/>
          </ac:spMkLst>
        </pc:spChg>
        <pc:picChg chg="add del mod">
          <ac:chgData name="Tao" userId="d717eb3d-e567-470f-b6d9-f2e4cd6e0b29" providerId="ADAL" clId="{23A2050C-5D41-4B06-A59E-F48E3AB94599}" dt="2021-05-05T04:03:04.366" v="82" actId="478"/>
          <ac:picMkLst>
            <pc:docMk/>
            <pc:sldMk cId="2176543230" sldId="260"/>
            <ac:picMk id="5" creationId="{27FCF10E-79A8-483C-B8B6-5A4BF02C7CE9}"/>
          </ac:picMkLst>
        </pc:picChg>
        <pc:picChg chg="add mod">
          <ac:chgData name="Tao" userId="d717eb3d-e567-470f-b6d9-f2e4cd6e0b29" providerId="ADAL" clId="{23A2050C-5D41-4B06-A59E-F48E3AB94599}" dt="2021-05-05T04:03:07.600" v="84" actId="1076"/>
          <ac:picMkLst>
            <pc:docMk/>
            <pc:sldMk cId="2176543230" sldId="260"/>
            <ac:picMk id="7" creationId="{B8301B44-8765-4FDA-A0D3-45032F6D4A9B}"/>
          </ac:picMkLst>
        </pc:picChg>
        <pc:cxnChg chg="add del">
          <ac:chgData name="Tao" userId="d717eb3d-e567-470f-b6d9-f2e4cd6e0b29" providerId="ADAL" clId="{23A2050C-5D41-4B06-A59E-F48E3AB94599}" dt="2021-05-05T11:54:11.999" v="93" actId="11529"/>
          <ac:cxnSpMkLst>
            <pc:docMk/>
            <pc:sldMk cId="2176543230" sldId="260"/>
            <ac:cxnSpMk id="9" creationId="{43EB694A-F3E9-47D6-A0DA-5FEC40FE699B}"/>
          </ac:cxnSpMkLst>
        </pc:cxnChg>
        <pc:cxnChg chg="add">
          <ac:chgData name="Tao" userId="d717eb3d-e567-470f-b6d9-f2e4cd6e0b29" providerId="ADAL" clId="{23A2050C-5D41-4B06-A59E-F48E3AB94599}" dt="2021-05-05T11:55:18.865" v="119" actId="11529"/>
          <ac:cxnSpMkLst>
            <pc:docMk/>
            <pc:sldMk cId="2176543230" sldId="260"/>
            <ac:cxnSpMk id="12" creationId="{B58AC83D-E0DC-4C26-9BCC-CBF42AAD8C06}"/>
          </ac:cxnSpMkLst>
        </pc:cxnChg>
        <pc:cxnChg chg="add">
          <ac:chgData name="Tao" userId="d717eb3d-e567-470f-b6d9-f2e4cd6e0b29" providerId="ADAL" clId="{23A2050C-5D41-4B06-A59E-F48E3AB94599}" dt="2021-05-05T11:55:24.917" v="120" actId="11529"/>
          <ac:cxnSpMkLst>
            <pc:docMk/>
            <pc:sldMk cId="2176543230" sldId="260"/>
            <ac:cxnSpMk id="14" creationId="{54CD142A-B94F-4E0B-86EF-2C6283F528C4}"/>
          </ac:cxnSpMkLst>
        </pc:cxnChg>
        <pc:cxnChg chg="add">
          <ac:chgData name="Tao" userId="d717eb3d-e567-470f-b6d9-f2e4cd6e0b29" providerId="ADAL" clId="{23A2050C-5D41-4B06-A59E-F48E3AB94599}" dt="2021-05-05T11:55:31.751" v="121" actId="11529"/>
          <ac:cxnSpMkLst>
            <pc:docMk/>
            <pc:sldMk cId="2176543230" sldId="260"/>
            <ac:cxnSpMk id="16" creationId="{D520B9DC-C804-48CD-A7B3-0DD9BC0E35A2}"/>
          </ac:cxnSpMkLst>
        </pc:cxnChg>
      </pc:sldChg>
      <pc:sldChg chg="addSp delSp modSp add mod modNotesTx">
        <pc:chgData name="Tao" userId="d717eb3d-e567-470f-b6d9-f2e4cd6e0b29" providerId="ADAL" clId="{23A2050C-5D41-4B06-A59E-F48E3AB94599}" dt="2021-05-05T12:06:56.902" v="195"/>
        <pc:sldMkLst>
          <pc:docMk/>
          <pc:sldMk cId="3149655268" sldId="261"/>
        </pc:sldMkLst>
        <pc:spChg chg="mod">
          <ac:chgData name="Tao" userId="d717eb3d-e567-470f-b6d9-f2e4cd6e0b29" providerId="ADAL" clId="{23A2050C-5D41-4B06-A59E-F48E3AB94599}" dt="2021-05-05T12:06:56.902" v="195"/>
          <ac:spMkLst>
            <pc:docMk/>
            <pc:sldMk cId="3149655268" sldId="261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5T12:04:32.008" v="180" actId="27636"/>
          <ac:spMkLst>
            <pc:docMk/>
            <pc:sldMk cId="3149655268" sldId="261"/>
            <ac:spMk id="3" creationId="{CA00EDBE-AD80-4844-BA48-EF7757B26503}"/>
          </ac:spMkLst>
        </pc:spChg>
        <pc:spChg chg="add del">
          <ac:chgData name="Tao" userId="d717eb3d-e567-470f-b6d9-f2e4cd6e0b29" providerId="ADAL" clId="{23A2050C-5D41-4B06-A59E-F48E3AB94599}" dt="2021-05-05T11:58:45.446" v="147"/>
          <ac:spMkLst>
            <pc:docMk/>
            <pc:sldMk cId="3149655268" sldId="261"/>
            <ac:spMk id="4" creationId="{CDF0C8F8-DBBC-4D69-91F7-2ED55D35D3D9}"/>
          </ac:spMkLst>
        </pc:spChg>
      </pc:sldChg>
      <pc:sldChg chg="modSp add mod">
        <pc:chgData name="Tao" userId="d717eb3d-e567-470f-b6d9-f2e4cd6e0b29" providerId="ADAL" clId="{23A2050C-5D41-4B06-A59E-F48E3AB94599}" dt="2021-05-05T12:25:47.239" v="383" actId="2711"/>
        <pc:sldMkLst>
          <pc:docMk/>
          <pc:sldMk cId="2451902866" sldId="262"/>
        </pc:sldMkLst>
        <pc:spChg chg="mod">
          <ac:chgData name="Tao" userId="d717eb3d-e567-470f-b6d9-f2e4cd6e0b29" providerId="ADAL" clId="{23A2050C-5D41-4B06-A59E-F48E3AB94599}" dt="2021-05-05T12:07:13.092" v="198" actId="404"/>
          <ac:spMkLst>
            <pc:docMk/>
            <pc:sldMk cId="2451902866" sldId="262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5T12:25:47.239" v="383" actId="2711"/>
          <ac:spMkLst>
            <pc:docMk/>
            <pc:sldMk cId="2451902866" sldId="262"/>
            <ac:spMk id="3" creationId="{CA00EDBE-AD80-4844-BA48-EF7757B26503}"/>
          </ac:spMkLst>
        </pc:spChg>
      </pc:sldChg>
      <pc:sldChg chg="modSp add mod">
        <pc:chgData name="Tao" userId="d717eb3d-e567-470f-b6d9-f2e4cd6e0b29" providerId="ADAL" clId="{23A2050C-5D41-4B06-A59E-F48E3AB94599}" dt="2021-05-05T12:11:31.147" v="231" actId="27636"/>
        <pc:sldMkLst>
          <pc:docMk/>
          <pc:sldMk cId="205531382" sldId="263"/>
        </pc:sldMkLst>
        <pc:spChg chg="mod">
          <ac:chgData name="Tao" userId="d717eb3d-e567-470f-b6d9-f2e4cd6e0b29" providerId="ADAL" clId="{23A2050C-5D41-4B06-A59E-F48E3AB94599}" dt="2021-05-05T12:09:26.506" v="202"/>
          <ac:spMkLst>
            <pc:docMk/>
            <pc:sldMk cId="205531382" sldId="263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5T12:11:31.147" v="231" actId="27636"/>
          <ac:spMkLst>
            <pc:docMk/>
            <pc:sldMk cId="205531382" sldId="263"/>
            <ac:spMk id="3" creationId="{CA00EDBE-AD80-4844-BA48-EF7757B26503}"/>
          </ac:spMkLst>
        </pc:spChg>
      </pc:sldChg>
      <pc:sldChg chg="addSp delSp modSp add mod">
        <pc:chgData name="Tao" userId="d717eb3d-e567-470f-b6d9-f2e4cd6e0b29" providerId="ADAL" clId="{23A2050C-5D41-4B06-A59E-F48E3AB94599}" dt="2021-05-05T12:14:26.260" v="240" actId="1076"/>
        <pc:sldMkLst>
          <pc:docMk/>
          <pc:sldMk cId="484234741" sldId="264"/>
        </pc:sldMkLst>
        <pc:spChg chg="mod">
          <ac:chgData name="Tao" userId="d717eb3d-e567-470f-b6d9-f2e4cd6e0b29" providerId="ADAL" clId="{23A2050C-5D41-4B06-A59E-F48E3AB94599}" dt="2021-05-05T12:11:49.241" v="232"/>
          <ac:spMkLst>
            <pc:docMk/>
            <pc:sldMk cId="484234741" sldId="264"/>
            <ac:spMk id="2" creationId="{FF027311-4260-4B27-A735-886449291FAC}"/>
          </ac:spMkLst>
        </pc:spChg>
        <pc:picChg chg="add del mod">
          <ac:chgData name="Tao" userId="d717eb3d-e567-470f-b6d9-f2e4cd6e0b29" providerId="ADAL" clId="{23A2050C-5D41-4B06-A59E-F48E3AB94599}" dt="2021-05-05T12:13:34.279" v="235" actId="478"/>
          <ac:picMkLst>
            <pc:docMk/>
            <pc:sldMk cId="484234741" sldId="264"/>
            <ac:picMk id="5" creationId="{26533E3E-ED39-436E-9992-0B5A53D3EAAA}"/>
          </ac:picMkLst>
        </pc:picChg>
        <pc:picChg chg="add del mod">
          <ac:chgData name="Tao" userId="d717eb3d-e567-470f-b6d9-f2e4cd6e0b29" providerId="ADAL" clId="{23A2050C-5D41-4B06-A59E-F48E3AB94599}" dt="2021-05-05T12:14:23.210" v="238" actId="478"/>
          <ac:picMkLst>
            <pc:docMk/>
            <pc:sldMk cId="484234741" sldId="264"/>
            <ac:picMk id="7" creationId="{60EED829-2B24-4512-9EC3-167DBB497395}"/>
          </ac:picMkLst>
        </pc:picChg>
        <pc:picChg chg="add mod">
          <ac:chgData name="Tao" userId="d717eb3d-e567-470f-b6d9-f2e4cd6e0b29" providerId="ADAL" clId="{23A2050C-5D41-4B06-A59E-F48E3AB94599}" dt="2021-05-05T12:14:26.260" v="240" actId="1076"/>
          <ac:picMkLst>
            <pc:docMk/>
            <pc:sldMk cId="484234741" sldId="264"/>
            <ac:picMk id="9" creationId="{9BE47CE4-D94A-4D84-BB14-183DEC6C696F}"/>
          </ac:picMkLst>
        </pc:picChg>
      </pc:sldChg>
      <pc:sldChg chg="modSp add mod modNotesTx">
        <pc:chgData name="Tao" userId="d717eb3d-e567-470f-b6d9-f2e4cd6e0b29" providerId="ADAL" clId="{23A2050C-5D41-4B06-A59E-F48E3AB94599}" dt="2021-05-05T12:19:54.902" v="293" actId="15"/>
        <pc:sldMkLst>
          <pc:docMk/>
          <pc:sldMk cId="319878709" sldId="265"/>
        </pc:sldMkLst>
        <pc:spChg chg="mod">
          <ac:chgData name="Tao" userId="d717eb3d-e567-470f-b6d9-f2e4cd6e0b29" providerId="ADAL" clId="{23A2050C-5D41-4B06-A59E-F48E3AB94599}" dt="2021-05-05T12:16:14.332" v="243" actId="404"/>
          <ac:spMkLst>
            <pc:docMk/>
            <pc:sldMk cId="319878709" sldId="265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5T12:19:00.935" v="292" actId="27636"/>
          <ac:spMkLst>
            <pc:docMk/>
            <pc:sldMk cId="319878709" sldId="265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23A2050C-5D41-4B06-A59E-F48E3AB94599}" dt="2021-05-05T12:22:06.699" v="340" actId="403"/>
        <pc:sldMkLst>
          <pc:docMk/>
          <pc:sldMk cId="36272467" sldId="266"/>
        </pc:sldMkLst>
        <pc:spChg chg="mod">
          <ac:chgData name="Tao" userId="d717eb3d-e567-470f-b6d9-f2e4cd6e0b29" providerId="ADAL" clId="{23A2050C-5D41-4B06-A59E-F48E3AB94599}" dt="2021-05-05T12:20:24.686" v="295" actId="255"/>
          <ac:spMkLst>
            <pc:docMk/>
            <pc:sldMk cId="36272467" sldId="266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5T12:22:06.699" v="340" actId="403"/>
          <ac:spMkLst>
            <pc:docMk/>
            <pc:sldMk cId="36272467" sldId="266"/>
            <ac:spMk id="3" creationId="{CA00EDBE-AD80-4844-BA48-EF7757B26503}"/>
          </ac:spMkLst>
        </pc:spChg>
        <pc:spChg chg="add del">
          <ac:chgData name="Tao" userId="d717eb3d-e567-470f-b6d9-f2e4cd6e0b29" providerId="ADAL" clId="{23A2050C-5D41-4B06-A59E-F48E3AB94599}" dt="2021-05-05T12:21:04.519" v="301"/>
          <ac:spMkLst>
            <pc:docMk/>
            <pc:sldMk cId="36272467" sldId="266"/>
            <ac:spMk id="4" creationId="{C7A1F2EE-9758-432D-AA06-56E9063C8584}"/>
          </ac:spMkLst>
        </pc:spChg>
        <pc:spChg chg="add del">
          <ac:chgData name="Tao" userId="d717eb3d-e567-470f-b6d9-f2e4cd6e0b29" providerId="ADAL" clId="{23A2050C-5D41-4B06-A59E-F48E3AB94599}" dt="2021-05-05T12:21:07.757" v="303"/>
          <ac:spMkLst>
            <pc:docMk/>
            <pc:sldMk cId="36272467" sldId="266"/>
            <ac:spMk id="5" creationId="{907C2FF1-0490-4D6A-89B4-2073C498E8C9}"/>
          </ac:spMkLst>
        </pc:spChg>
      </pc:sldChg>
      <pc:sldChg chg="addSp delSp modSp add mod">
        <pc:chgData name="Tao" userId="d717eb3d-e567-470f-b6d9-f2e4cd6e0b29" providerId="ADAL" clId="{23A2050C-5D41-4B06-A59E-F48E3AB94599}" dt="2021-05-05T12:24:27.266" v="371" actId="14100"/>
        <pc:sldMkLst>
          <pc:docMk/>
          <pc:sldMk cId="3594745089" sldId="267"/>
        </pc:sldMkLst>
        <pc:spChg chg="mod">
          <ac:chgData name="Tao" userId="d717eb3d-e567-470f-b6d9-f2e4cd6e0b29" providerId="ADAL" clId="{23A2050C-5D41-4B06-A59E-F48E3AB94599}" dt="2021-05-05T12:23:40.307" v="365" actId="20577"/>
          <ac:spMkLst>
            <pc:docMk/>
            <pc:sldMk cId="3594745089" sldId="267"/>
            <ac:spMk id="2" creationId="{FF027311-4260-4B27-A735-886449291FAC}"/>
          </ac:spMkLst>
        </pc:spChg>
        <pc:picChg chg="add del mod">
          <ac:chgData name="Tao" userId="d717eb3d-e567-470f-b6d9-f2e4cd6e0b29" providerId="ADAL" clId="{23A2050C-5D41-4B06-A59E-F48E3AB94599}" dt="2021-05-05T12:23:16.627" v="358" actId="478"/>
          <ac:picMkLst>
            <pc:docMk/>
            <pc:sldMk cId="3594745089" sldId="267"/>
            <ac:picMk id="5" creationId="{66BB9BFB-A841-40F5-BCE4-1AE0288BA34D}"/>
          </ac:picMkLst>
        </pc:picChg>
        <pc:picChg chg="add del mod">
          <ac:chgData name="Tao" userId="d717eb3d-e567-470f-b6d9-f2e4cd6e0b29" providerId="ADAL" clId="{23A2050C-5D41-4B06-A59E-F48E3AB94599}" dt="2021-05-05T12:24:20.329" v="367" actId="478"/>
          <ac:picMkLst>
            <pc:docMk/>
            <pc:sldMk cId="3594745089" sldId="267"/>
            <ac:picMk id="7" creationId="{523EDD4F-717D-4BE6-8D58-85BD55B9A0CF}"/>
          </ac:picMkLst>
        </pc:picChg>
        <pc:picChg chg="add mod">
          <ac:chgData name="Tao" userId="d717eb3d-e567-470f-b6d9-f2e4cd6e0b29" providerId="ADAL" clId="{23A2050C-5D41-4B06-A59E-F48E3AB94599}" dt="2021-05-05T12:24:27.266" v="371" actId="14100"/>
          <ac:picMkLst>
            <pc:docMk/>
            <pc:sldMk cId="3594745089" sldId="267"/>
            <ac:picMk id="9" creationId="{094CE468-A930-4EA8-9324-6F0EA6128F90}"/>
          </ac:picMkLst>
        </pc:picChg>
      </pc:sldChg>
      <pc:sldChg chg="modSp add mod">
        <pc:chgData name="Tao" userId="d717eb3d-e567-470f-b6d9-f2e4cd6e0b29" providerId="ADAL" clId="{23A2050C-5D41-4B06-A59E-F48E3AB94599}" dt="2021-05-05T12:27:08.390" v="413" actId="113"/>
        <pc:sldMkLst>
          <pc:docMk/>
          <pc:sldMk cId="4028780085" sldId="268"/>
        </pc:sldMkLst>
        <pc:spChg chg="mod">
          <ac:chgData name="Tao" userId="d717eb3d-e567-470f-b6d9-f2e4cd6e0b29" providerId="ADAL" clId="{23A2050C-5D41-4B06-A59E-F48E3AB94599}" dt="2021-05-05T12:24:53.963" v="376" actId="403"/>
          <ac:spMkLst>
            <pc:docMk/>
            <pc:sldMk cId="4028780085" sldId="268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5T12:27:08.390" v="413" actId="113"/>
          <ac:spMkLst>
            <pc:docMk/>
            <pc:sldMk cId="4028780085" sldId="268"/>
            <ac:spMk id="3" creationId="{CA00EDBE-AD80-4844-BA48-EF7757B26503}"/>
          </ac:spMkLst>
        </pc:spChg>
      </pc:sldChg>
      <pc:sldChg chg="modSp add mod modNotesTx">
        <pc:chgData name="Tao" userId="d717eb3d-e567-470f-b6d9-f2e4cd6e0b29" providerId="ADAL" clId="{23A2050C-5D41-4B06-A59E-F48E3AB94599}" dt="2021-05-05T12:27:43.791" v="416"/>
        <pc:sldMkLst>
          <pc:docMk/>
          <pc:sldMk cId="764701201" sldId="269"/>
        </pc:sldMkLst>
        <pc:spChg chg="mod">
          <ac:chgData name="Tao" userId="d717eb3d-e567-470f-b6d9-f2e4cd6e0b29" providerId="ADAL" clId="{23A2050C-5D41-4B06-A59E-F48E3AB94599}" dt="2021-05-05T12:27:23.261" v="414"/>
          <ac:spMkLst>
            <pc:docMk/>
            <pc:sldMk cId="764701201" sldId="269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5T12:27:38.506" v="415"/>
          <ac:spMkLst>
            <pc:docMk/>
            <pc:sldMk cId="764701201" sldId="269"/>
            <ac:spMk id="3" creationId="{CA00EDBE-AD80-4844-BA48-EF7757B26503}"/>
          </ac:spMkLst>
        </pc:spChg>
      </pc:sldChg>
      <pc:sldChg chg="addSp modSp add mod modAnim">
        <pc:chgData name="Tao" userId="d717eb3d-e567-470f-b6d9-f2e4cd6e0b29" providerId="ADAL" clId="{23A2050C-5D41-4B06-A59E-F48E3AB94599}" dt="2021-05-05T12:31:10.945" v="426"/>
        <pc:sldMkLst>
          <pc:docMk/>
          <pc:sldMk cId="428725103" sldId="270"/>
        </pc:sldMkLst>
        <pc:spChg chg="mod">
          <ac:chgData name="Tao" userId="d717eb3d-e567-470f-b6d9-f2e4cd6e0b29" providerId="ADAL" clId="{23A2050C-5D41-4B06-A59E-F48E3AB94599}" dt="2021-05-05T12:30:03.898" v="418"/>
          <ac:spMkLst>
            <pc:docMk/>
            <pc:sldMk cId="428725103" sldId="270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5T12:29:57.489" v="417"/>
          <ac:spMkLst>
            <pc:docMk/>
            <pc:sldMk cId="428725103" sldId="270"/>
            <ac:spMk id="3" creationId="{CA00EDBE-AD80-4844-BA48-EF7757B26503}"/>
          </ac:spMkLst>
        </pc:spChg>
        <pc:picChg chg="add mod">
          <ac:chgData name="Tao" userId="d717eb3d-e567-470f-b6d9-f2e4cd6e0b29" providerId="ADAL" clId="{23A2050C-5D41-4B06-A59E-F48E3AB94599}" dt="2021-05-05T12:30:34.963" v="422" actId="1076"/>
          <ac:picMkLst>
            <pc:docMk/>
            <pc:sldMk cId="428725103" sldId="270"/>
            <ac:picMk id="5" creationId="{D7B5EE76-1EB4-41DB-90A8-2F6F367C2BDE}"/>
          </ac:picMkLst>
        </pc:picChg>
        <pc:picChg chg="add mod">
          <ac:chgData name="Tao" userId="d717eb3d-e567-470f-b6d9-f2e4cd6e0b29" providerId="ADAL" clId="{23A2050C-5D41-4B06-A59E-F48E3AB94599}" dt="2021-05-05T12:30:57.115" v="424" actId="1076"/>
          <ac:picMkLst>
            <pc:docMk/>
            <pc:sldMk cId="428725103" sldId="270"/>
            <ac:picMk id="7" creationId="{819E512B-F81B-49CB-AD3B-DC6C5AFAB0D9}"/>
          </ac:picMkLst>
        </pc:picChg>
      </pc:sldChg>
      <pc:sldChg chg="addSp delSp modSp add mod modAnim modNotesTx">
        <pc:chgData name="Tao" userId="d717eb3d-e567-470f-b6d9-f2e4cd6e0b29" providerId="ADAL" clId="{23A2050C-5D41-4B06-A59E-F48E3AB94599}" dt="2021-05-05T12:34:55.778" v="443"/>
        <pc:sldMkLst>
          <pc:docMk/>
          <pc:sldMk cId="3218528001" sldId="271"/>
        </pc:sldMkLst>
        <pc:spChg chg="mod">
          <ac:chgData name="Tao" userId="d717eb3d-e567-470f-b6d9-f2e4cd6e0b29" providerId="ADAL" clId="{23A2050C-5D41-4B06-A59E-F48E3AB94599}" dt="2021-05-05T12:32:51.078" v="427"/>
          <ac:spMkLst>
            <pc:docMk/>
            <pc:sldMk cId="3218528001" sldId="271"/>
            <ac:spMk id="2" creationId="{FF027311-4260-4B27-A735-886449291FAC}"/>
          </ac:spMkLst>
        </pc:spChg>
        <pc:picChg chg="add mod">
          <ac:chgData name="Tao" userId="d717eb3d-e567-470f-b6d9-f2e4cd6e0b29" providerId="ADAL" clId="{23A2050C-5D41-4B06-A59E-F48E3AB94599}" dt="2021-05-05T12:33:48.782" v="439" actId="14100"/>
          <ac:picMkLst>
            <pc:docMk/>
            <pc:sldMk cId="3218528001" sldId="271"/>
            <ac:picMk id="5" creationId="{916BE674-C22F-4C68-BEA3-1971C255FC28}"/>
          </ac:picMkLst>
        </pc:picChg>
        <pc:picChg chg="add del mod">
          <ac:chgData name="Tao" userId="d717eb3d-e567-470f-b6d9-f2e4cd6e0b29" providerId="ADAL" clId="{23A2050C-5D41-4B06-A59E-F48E3AB94599}" dt="2021-05-05T12:33:43.093" v="437" actId="22"/>
          <ac:picMkLst>
            <pc:docMk/>
            <pc:sldMk cId="3218528001" sldId="271"/>
            <ac:picMk id="7" creationId="{EA186031-A9C0-4129-A1BA-BD9ACC7108C1}"/>
          </ac:picMkLst>
        </pc:picChg>
        <pc:picChg chg="add mod">
          <ac:chgData name="Tao" userId="d717eb3d-e567-470f-b6d9-f2e4cd6e0b29" providerId="ADAL" clId="{23A2050C-5D41-4B06-A59E-F48E3AB94599}" dt="2021-05-05T12:33:57.725" v="441" actId="1076"/>
          <ac:picMkLst>
            <pc:docMk/>
            <pc:sldMk cId="3218528001" sldId="271"/>
            <ac:picMk id="9" creationId="{2E834C5B-2027-4CDF-AEFC-60D75C63136D}"/>
          </ac:picMkLst>
        </pc:picChg>
      </pc:sldChg>
      <pc:sldChg chg="modSp add mod">
        <pc:chgData name="Tao" userId="d717eb3d-e567-470f-b6d9-f2e4cd6e0b29" providerId="ADAL" clId="{23A2050C-5D41-4B06-A59E-F48E3AB94599}" dt="2021-05-05T12:35:35.192" v="447"/>
        <pc:sldMkLst>
          <pc:docMk/>
          <pc:sldMk cId="1103257734" sldId="272"/>
        </pc:sldMkLst>
        <pc:spChg chg="mod">
          <ac:chgData name="Tao" userId="d717eb3d-e567-470f-b6d9-f2e4cd6e0b29" providerId="ADAL" clId="{23A2050C-5D41-4B06-A59E-F48E3AB94599}" dt="2021-05-05T12:35:20.792" v="444"/>
          <ac:spMkLst>
            <pc:docMk/>
            <pc:sldMk cId="1103257734" sldId="272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5T12:35:35.192" v="447"/>
          <ac:spMkLst>
            <pc:docMk/>
            <pc:sldMk cId="1103257734" sldId="272"/>
            <ac:spMk id="3" creationId="{CA00EDBE-AD80-4844-BA48-EF7757B26503}"/>
          </ac:spMkLst>
        </pc:spChg>
      </pc:sldChg>
      <pc:sldChg chg="addSp modSp add mod modAnim modNotesTx">
        <pc:chgData name="Tao" userId="d717eb3d-e567-470f-b6d9-f2e4cd6e0b29" providerId="ADAL" clId="{23A2050C-5D41-4B06-A59E-F48E3AB94599}" dt="2021-05-05T12:39:34.326" v="476"/>
        <pc:sldMkLst>
          <pc:docMk/>
          <pc:sldMk cId="261641811" sldId="273"/>
        </pc:sldMkLst>
        <pc:spChg chg="mod">
          <ac:chgData name="Tao" userId="d717eb3d-e567-470f-b6d9-f2e4cd6e0b29" providerId="ADAL" clId="{23A2050C-5D41-4B06-A59E-F48E3AB94599}" dt="2021-05-05T12:36:20.009" v="448"/>
          <ac:spMkLst>
            <pc:docMk/>
            <pc:sldMk cId="261641811" sldId="273"/>
            <ac:spMk id="2" creationId="{FF027311-4260-4B27-A735-886449291FAC}"/>
          </ac:spMkLst>
        </pc:spChg>
        <pc:picChg chg="add mod">
          <ac:chgData name="Tao" userId="d717eb3d-e567-470f-b6d9-f2e4cd6e0b29" providerId="ADAL" clId="{23A2050C-5D41-4B06-A59E-F48E3AB94599}" dt="2021-05-05T12:38:11.504" v="455" actId="1076"/>
          <ac:picMkLst>
            <pc:docMk/>
            <pc:sldMk cId="261641811" sldId="273"/>
            <ac:picMk id="5" creationId="{9D1C5B0E-4F14-4F6C-9694-3F8E2285AD6A}"/>
          </ac:picMkLst>
        </pc:picChg>
        <pc:picChg chg="add mod">
          <ac:chgData name="Tao" userId="d717eb3d-e567-470f-b6d9-f2e4cd6e0b29" providerId="ADAL" clId="{23A2050C-5D41-4B06-A59E-F48E3AB94599}" dt="2021-05-05T12:38:13.039" v="456" actId="1076"/>
          <ac:picMkLst>
            <pc:docMk/>
            <pc:sldMk cId="261641811" sldId="273"/>
            <ac:picMk id="7" creationId="{C7C29E4A-63AB-4671-830D-6B2D59C20549}"/>
          </ac:picMkLst>
        </pc:picChg>
      </pc:sldChg>
      <pc:sldChg chg="addSp modSp add mod modNotesTx">
        <pc:chgData name="Tao" userId="d717eb3d-e567-470f-b6d9-f2e4cd6e0b29" providerId="ADAL" clId="{23A2050C-5D41-4B06-A59E-F48E3AB94599}" dt="2021-05-05T12:41:16.255" v="499" actId="20577"/>
        <pc:sldMkLst>
          <pc:docMk/>
          <pc:sldMk cId="1377547626" sldId="274"/>
        </pc:sldMkLst>
        <pc:spChg chg="mod">
          <ac:chgData name="Tao" userId="d717eb3d-e567-470f-b6d9-f2e4cd6e0b29" providerId="ADAL" clId="{23A2050C-5D41-4B06-A59E-F48E3AB94599}" dt="2021-05-05T12:39:46.338" v="477"/>
          <ac:spMkLst>
            <pc:docMk/>
            <pc:sldMk cId="1377547626" sldId="274"/>
            <ac:spMk id="2" creationId="{FF027311-4260-4B27-A735-886449291FAC}"/>
          </ac:spMkLst>
        </pc:spChg>
        <pc:picChg chg="add mod">
          <ac:chgData name="Tao" userId="d717eb3d-e567-470f-b6d9-f2e4cd6e0b29" providerId="ADAL" clId="{23A2050C-5D41-4B06-A59E-F48E3AB94599}" dt="2021-05-05T12:40:08.497" v="481" actId="1076"/>
          <ac:picMkLst>
            <pc:docMk/>
            <pc:sldMk cId="1377547626" sldId="274"/>
            <ac:picMk id="5" creationId="{B4263D27-B085-42E3-B24E-DFBAAC452561}"/>
          </ac:picMkLst>
        </pc:picChg>
      </pc:sldChg>
      <pc:sldChg chg="modSp add mod modNotesTx">
        <pc:chgData name="Tao" userId="d717eb3d-e567-470f-b6d9-f2e4cd6e0b29" providerId="ADAL" clId="{23A2050C-5D41-4B06-A59E-F48E3AB94599}" dt="2021-05-09T13:14:55.876" v="534"/>
        <pc:sldMkLst>
          <pc:docMk/>
          <pc:sldMk cId="897610015" sldId="275"/>
        </pc:sldMkLst>
        <pc:spChg chg="mod">
          <ac:chgData name="Tao" userId="d717eb3d-e567-470f-b6d9-f2e4cd6e0b29" providerId="ADAL" clId="{23A2050C-5D41-4B06-A59E-F48E3AB94599}" dt="2021-05-05T12:41:25.007" v="500"/>
          <ac:spMkLst>
            <pc:docMk/>
            <pc:sldMk cId="897610015" sldId="275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9T13:14:55.876" v="534"/>
          <ac:spMkLst>
            <pc:docMk/>
            <pc:sldMk cId="897610015" sldId="275"/>
            <ac:spMk id="3" creationId="{CA00EDBE-AD80-4844-BA48-EF7757B26503}"/>
          </ac:spMkLst>
        </pc:spChg>
      </pc:sldChg>
      <pc:sldChg chg="add del">
        <pc:chgData name="Tao" userId="d717eb3d-e567-470f-b6d9-f2e4cd6e0b29" providerId="ADAL" clId="{23A2050C-5D41-4B06-A59E-F48E3AB94599}" dt="2021-05-05T12:43:15.968" v="502" actId="47"/>
        <pc:sldMkLst>
          <pc:docMk/>
          <pc:sldMk cId="2621641203" sldId="276"/>
        </pc:sldMkLst>
      </pc:sldChg>
      <pc:sldChg chg="addSp delSp modSp add mod modNotesTx">
        <pc:chgData name="Tao" userId="d717eb3d-e567-470f-b6d9-f2e4cd6e0b29" providerId="ADAL" clId="{23A2050C-5D41-4B06-A59E-F48E3AB94599}" dt="2021-05-09T13:17:13.216" v="560" actId="1076"/>
        <pc:sldMkLst>
          <pc:docMk/>
          <pc:sldMk cId="3097753372" sldId="276"/>
        </pc:sldMkLst>
        <pc:spChg chg="mod">
          <ac:chgData name="Tao" userId="d717eb3d-e567-470f-b6d9-f2e4cd6e0b29" providerId="ADAL" clId="{23A2050C-5D41-4B06-A59E-F48E3AB94599}" dt="2021-05-09T13:15:43.723" v="549"/>
          <ac:spMkLst>
            <pc:docMk/>
            <pc:sldMk cId="3097753372" sldId="276"/>
            <ac:spMk id="2" creationId="{FF027311-4260-4B27-A735-886449291FAC}"/>
          </ac:spMkLst>
        </pc:spChg>
        <pc:spChg chg="mod">
          <ac:chgData name="Tao" userId="d717eb3d-e567-470f-b6d9-f2e4cd6e0b29" providerId="ADAL" clId="{23A2050C-5D41-4B06-A59E-F48E3AB94599}" dt="2021-05-09T13:15:26.143" v="536" actId="20577"/>
          <ac:spMkLst>
            <pc:docMk/>
            <pc:sldMk cId="3097753372" sldId="276"/>
            <ac:spMk id="3" creationId="{CA00EDBE-AD80-4844-BA48-EF7757B26503}"/>
          </ac:spMkLst>
        </pc:spChg>
        <pc:spChg chg="add del">
          <ac:chgData name="Tao" userId="d717eb3d-e567-470f-b6d9-f2e4cd6e0b29" providerId="ADAL" clId="{23A2050C-5D41-4B06-A59E-F48E3AB94599}" dt="2021-05-09T13:15:43.717" v="547"/>
          <ac:spMkLst>
            <pc:docMk/>
            <pc:sldMk cId="3097753372" sldId="276"/>
            <ac:spMk id="4" creationId="{30F739DF-3180-4780-A58C-3D91EE54F916}"/>
          </ac:spMkLst>
        </pc:spChg>
        <pc:picChg chg="add del mod">
          <ac:chgData name="Tao" userId="d717eb3d-e567-470f-b6d9-f2e4cd6e0b29" providerId="ADAL" clId="{23A2050C-5D41-4B06-A59E-F48E3AB94599}" dt="2021-05-09T13:17:03.497" v="554" actId="478"/>
          <ac:picMkLst>
            <pc:docMk/>
            <pc:sldMk cId="3097753372" sldId="276"/>
            <ac:picMk id="6" creationId="{5CCC690F-0F1B-4A5C-B745-0A77A530C267}"/>
          </ac:picMkLst>
        </pc:picChg>
        <pc:picChg chg="add mod">
          <ac:chgData name="Tao" userId="d717eb3d-e567-470f-b6d9-f2e4cd6e0b29" providerId="ADAL" clId="{23A2050C-5D41-4B06-A59E-F48E3AB94599}" dt="2021-05-09T13:17:13.216" v="560" actId="1076"/>
          <ac:picMkLst>
            <pc:docMk/>
            <pc:sldMk cId="3097753372" sldId="276"/>
            <ac:picMk id="8" creationId="{86E2B29C-1A4A-426F-8E31-3618D3A68E26}"/>
          </ac:picMkLst>
        </pc:picChg>
      </pc:sldChg>
      <pc:sldChg chg="addSp delSp modSp add mod modAnim modNotesTx">
        <pc:chgData name="Tao" userId="d717eb3d-e567-470f-b6d9-f2e4cd6e0b29" providerId="ADAL" clId="{23A2050C-5D41-4B06-A59E-F48E3AB94599}" dt="2021-05-09T13:19:54.819" v="577"/>
        <pc:sldMkLst>
          <pc:docMk/>
          <pc:sldMk cId="1333735742" sldId="277"/>
        </pc:sldMkLst>
        <pc:spChg chg="mod">
          <ac:chgData name="Tao" userId="d717eb3d-e567-470f-b6d9-f2e4cd6e0b29" providerId="ADAL" clId="{23A2050C-5D41-4B06-A59E-F48E3AB94599}" dt="2021-05-09T13:17:57.945" v="561"/>
          <ac:spMkLst>
            <pc:docMk/>
            <pc:sldMk cId="1333735742" sldId="277"/>
            <ac:spMk id="2" creationId="{FF027311-4260-4B27-A735-886449291FAC}"/>
          </ac:spMkLst>
        </pc:spChg>
        <pc:spChg chg="del">
          <ac:chgData name="Tao" userId="d717eb3d-e567-470f-b6d9-f2e4cd6e0b29" providerId="ADAL" clId="{23A2050C-5D41-4B06-A59E-F48E3AB94599}" dt="2021-05-09T13:18:12.392" v="562" actId="22"/>
          <ac:spMkLst>
            <pc:docMk/>
            <pc:sldMk cId="1333735742" sldId="277"/>
            <ac:spMk id="3" creationId="{CA00EDBE-AD80-4844-BA48-EF7757B26503}"/>
          </ac:spMkLst>
        </pc:spChg>
        <pc:picChg chg="add mod ord">
          <ac:chgData name="Tao" userId="d717eb3d-e567-470f-b6d9-f2e4cd6e0b29" providerId="ADAL" clId="{23A2050C-5D41-4B06-A59E-F48E3AB94599}" dt="2021-05-09T13:18:14.163" v="563" actId="1076"/>
          <ac:picMkLst>
            <pc:docMk/>
            <pc:sldMk cId="1333735742" sldId="277"/>
            <ac:picMk id="5" creationId="{0828B9F0-9880-4B88-A916-3A104D13500E}"/>
          </ac:picMkLst>
        </pc:picChg>
        <pc:picChg chg="add del mod">
          <ac:chgData name="Tao" userId="d717eb3d-e567-470f-b6d9-f2e4cd6e0b29" providerId="ADAL" clId="{23A2050C-5D41-4B06-A59E-F48E3AB94599}" dt="2021-05-09T13:18:59.994" v="569" actId="478"/>
          <ac:picMkLst>
            <pc:docMk/>
            <pc:sldMk cId="1333735742" sldId="277"/>
            <ac:picMk id="7" creationId="{6A0BAAB7-2068-4143-8CA3-1C2FA6261E86}"/>
          </ac:picMkLst>
        </pc:picChg>
        <pc:picChg chg="add mod">
          <ac:chgData name="Tao" userId="d717eb3d-e567-470f-b6d9-f2e4cd6e0b29" providerId="ADAL" clId="{23A2050C-5D41-4B06-A59E-F48E3AB94599}" dt="2021-05-09T13:18:53.565" v="568" actId="1076"/>
          <ac:picMkLst>
            <pc:docMk/>
            <pc:sldMk cId="1333735742" sldId="277"/>
            <ac:picMk id="9" creationId="{3576D3D0-226E-4D4F-B496-B0DD9507EA3B}"/>
          </ac:picMkLst>
        </pc:picChg>
        <pc:picChg chg="add mod">
          <ac:chgData name="Tao" userId="d717eb3d-e567-470f-b6d9-f2e4cd6e0b29" providerId="ADAL" clId="{23A2050C-5D41-4B06-A59E-F48E3AB94599}" dt="2021-05-09T13:19:04.437" v="572" actId="1076"/>
          <ac:picMkLst>
            <pc:docMk/>
            <pc:sldMk cId="1333735742" sldId="277"/>
            <ac:picMk id="11" creationId="{ABF33E43-B2F6-4FB7-8F22-F02241496532}"/>
          </ac:picMkLst>
        </pc:picChg>
        <pc:picChg chg="add mod">
          <ac:chgData name="Tao" userId="d717eb3d-e567-470f-b6d9-f2e4cd6e0b29" providerId="ADAL" clId="{23A2050C-5D41-4B06-A59E-F48E3AB94599}" dt="2021-05-09T13:19:47.044" v="574" actId="1076"/>
          <ac:picMkLst>
            <pc:docMk/>
            <pc:sldMk cId="1333735742" sldId="277"/>
            <ac:picMk id="13" creationId="{8CDB40CF-E3B7-4627-B512-1CB3F378430F}"/>
          </ac:picMkLst>
        </pc:picChg>
      </pc:sldChg>
      <pc:sldChg chg="addSp modSp add mod modAnim modNotesTx">
        <pc:chgData name="Tao" userId="d717eb3d-e567-470f-b6d9-f2e4cd6e0b29" providerId="ADAL" clId="{23A2050C-5D41-4B06-A59E-F48E3AB94599}" dt="2021-05-09T13:24:00.311" v="595"/>
        <pc:sldMkLst>
          <pc:docMk/>
          <pc:sldMk cId="2959242196" sldId="278"/>
        </pc:sldMkLst>
        <pc:spChg chg="mod">
          <ac:chgData name="Tao" userId="d717eb3d-e567-470f-b6d9-f2e4cd6e0b29" providerId="ADAL" clId="{23A2050C-5D41-4B06-A59E-F48E3AB94599}" dt="2021-05-09T13:20:20.743" v="581" actId="404"/>
          <ac:spMkLst>
            <pc:docMk/>
            <pc:sldMk cId="2959242196" sldId="278"/>
            <ac:spMk id="2" creationId="{FF027311-4260-4B27-A735-886449291FAC}"/>
          </ac:spMkLst>
        </pc:spChg>
        <pc:picChg chg="add mod">
          <ac:chgData name="Tao" userId="d717eb3d-e567-470f-b6d9-f2e4cd6e0b29" providerId="ADAL" clId="{23A2050C-5D41-4B06-A59E-F48E3AB94599}" dt="2021-05-09T13:20:42.216" v="584" actId="1076"/>
          <ac:picMkLst>
            <pc:docMk/>
            <pc:sldMk cId="2959242196" sldId="278"/>
            <ac:picMk id="5" creationId="{AFE6FA67-2321-4E5B-B922-714B1077FECD}"/>
          </ac:picMkLst>
        </pc:picChg>
        <pc:picChg chg="add mod">
          <ac:chgData name="Tao" userId="d717eb3d-e567-470f-b6d9-f2e4cd6e0b29" providerId="ADAL" clId="{23A2050C-5D41-4B06-A59E-F48E3AB94599}" dt="2021-05-09T13:23:19.032" v="586" actId="1076"/>
          <ac:picMkLst>
            <pc:docMk/>
            <pc:sldMk cId="2959242196" sldId="278"/>
            <ac:picMk id="7" creationId="{8AA899F8-7B76-4375-8D96-0E612A031A20}"/>
          </ac:picMkLst>
        </pc:picChg>
      </pc:sldChg>
      <pc:sldChg chg="addSp delSp modSp add mod modNotesTx">
        <pc:chgData name="Tao" userId="d717eb3d-e567-470f-b6d9-f2e4cd6e0b29" providerId="ADAL" clId="{23A2050C-5D41-4B06-A59E-F48E3AB94599}" dt="2021-05-09T13:26:00.645" v="611" actId="1076"/>
        <pc:sldMkLst>
          <pc:docMk/>
          <pc:sldMk cId="3468230707" sldId="279"/>
        </pc:sldMkLst>
        <pc:spChg chg="mod">
          <ac:chgData name="Tao" userId="d717eb3d-e567-470f-b6d9-f2e4cd6e0b29" providerId="ADAL" clId="{23A2050C-5D41-4B06-A59E-F48E3AB94599}" dt="2021-05-09T13:24:40.810" v="599" actId="404"/>
          <ac:spMkLst>
            <pc:docMk/>
            <pc:sldMk cId="3468230707" sldId="279"/>
            <ac:spMk id="2" creationId="{FF027311-4260-4B27-A735-886449291FAC}"/>
          </ac:spMkLst>
        </pc:spChg>
        <pc:spChg chg="del">
          <ac:chgData name="Tao" userId="d717eb3d-e567-470f-b6d9-f2e4cd6e0b29" providerId="ADAL" clId="{23A2050C-5D41-4B06-A59E-F48E3AB94599}" dt="2021-05-09T13:25:00.591" v="601" actId="22"/>
          <ac:spMkLst>
            <pc:docMk/>
            <pc:sldMk cId="3468230707" sldId="279"/>
            <ac:spMk id="3" creationId="{CA00EDBE-AD80-4844-BA48-EF7757B26503}"/>
          </ac:spMkLst>
        </pc:spChg>
        <pc:picChg chg="add mod ord">
          <ac:chgData name="Tao" userId="d717eb3d-e567-470f-b6d9-f2e4cd6e0b29" providerId="ADAL" clId="{23A2050C-5D41-4B06-A59E-F48E3AB94599}" dt="2021-05-09T13:25:04.213" v="603" actId="14100"/>
          <ac:picMkLst>
            <pc:docMk/>
            <pc:sldMk cId="3468230707" sldId="279"/>
            <ac:picMk id="5" creationId="{3A568762-A986-4A32-A63D-C94081C4079A}"/>
          </ac:picMkLst>
        </pc:picChg>
        <pc:picChg chg="add mod">
          <ac:chgData name="Tao" userId="d717eb3d-e567-470f-b6d9-f2e4cd6e0b29" providerId="ADAL" clId="{23A2050C-5D41-4B06-A59E-F48E3AB94599}" dt="2021-05-09T13:26:00.645" v="611" actId="1076"/>
          <ac:picMkLst>
            <pc:docMk/>
            <pc:sldMk cId="3468230707" sldId="279"/>
            <ac:picMk id="7" creationId="{F851172D-6CF2-4D66-9904-BF03B5BFCF84}"/>
          </ac:picMkLst>
        </pc:picChg>
      </pc:sldChg>
      <pc:sldChg chg="addSp delSp modSp add mod modNotesTx">
        <pc:chgData name="Tao" userId="d717eb3d-e567-470f-b6d9-f2e4cd6e0b29" providerId="ADAL" clId="{23A2050C-5D41-4B06-A59E-F48E3AB94599}" dt="2021-05-09T13:28:39.515" v="632" actId="20577"/>
        <pc:sldMkLst>
          <pc:docMk/>
          <pc:sldMk cId="1885405213" sldId="280"/>
        </pc:sldMkLst>
        <pc:spChg chg="mod">
          <ac:chgData name="Tao" userId="d717eb3d-e567-470f-b6d9-f2e4cd6e0b29" providerId="ADAL" clId="{23A2050C-5D41-4B06-A59E-F48E3AB94599}" dt="2021-05-09T13:26:22.456" v="617" actId="404"/>
          <ac:spMkLst>
            <pc:docMk/>
            <pc:sldMk cId="1885405213" sldId="280"/>
            <ac:spMk id="2" creationId="{FF027311-4260-4B27-A735-886449291FAC}"/>
          </ac:spMkLst>
        </pc:spChg>
        <pc:spChg chg="del">
          <ac:chgData name="Tao" userId="d717eb3d-e567-470f-b6d9-f2e4cd6e0b29" providerId="ADAL" clId="{23A2050C-5D41-4B06-A59E-F48E3AB94599}" dt="2021-05-09T13:26:49.928" v="620" actId="22"/>
          <ac:spMkLst>
            <pc:docMk/>
            <pc:sldMk cId="1885405213" sldId="280"/>
            <ac:spMk id="3" creationId="{CA00EDBE-AD80-4844-BA48-EF7757B26503}"/>
          </ac:spMkLst>
        </pc:spChg>
        <pc:picChg chg="add mod ord">
          <ac:chgData name="Tao" userId="d717eb3d-e567-470f-b6d9-f2e4cd6e0b29" providerId="ADAL" clId="{23A2050C-5D41-4B06-A59E-F48E3AB94599}" dt="2021-05-09T13:26:53.968" v="622" actId="14100"/>
          <ac:picMkLst>
            <pc:docMk/>
            <pc:sldMk cId="1885405213" sldId="280"/>
            <ac:picMk id="5" creationId="{FA3379CB-9B97-4C85-B317-EA8049578695}"/>
          </ac:picMkLst>
        </pc:picChg>
      </pc:sldChg>
      <pc:sldChg chg="add del">
        <pc:chgData name="Tao" userId="d717eb3d-e567-470f-b6d9-f2e4cd6e0b29" providerId="ADAL" clId="{23A2050C-5D41-4B06-A59E-F48E3AB94599}" dt="2021-05-09T13:28:59.882" v="633" actId="47"/>
        <pc:sldMkLst>
          <pc:docMk/>
          <pc:sldMk cId="32098975" sldId="281"/>
        </pc:sldMkLst>
      </pc:sldChg>
      <pc:sldChg chg="add del">
        <pc:chgData name="Tao" userId="d717eb3d-e567-470f-b6d9-f2e4cd6e0b29" providerId="ADAL" clId="{23A2050C-5D41-4B06-A59E-F48E3AB94599}" dt="2021-05-09T13:29:04.140" v="636" actId="47"/>
        <pc:sldMkLst>
          <pc:docMk/>
          <pc:sldMk cId="3457917104" sldId="282"/>
        </pc:sldMkLst>
      </pc:sldChg>
      <pc:sldChg chg="add del">
        <pc:chgData name="Tao" userId="d717eb3d-e567-470f-b6d9-f2e4cd6e0b29" providerId="ADAL" clId="{23A2050C-5D41-4B06-A59E-F48E3AB94599}" dt="2021-05-09T13:29:02.841" v="635" actId="47"/>
        <pc:sldMkLst>
          <pc:docMk/>
          <pc:sldMk cId="635761727" sldId="283"/>
        </pc:sldMkLst>
      </pc:sldChg>
      <pc:sldChg chg="add del">
        <pc:chgData name="Tao" userId="d717eb3d-e567-470f-b6d9-f2e4cd6e0b29" providerId="ADAL" clId="{23A2050C-5D41-4B06-A59E-F48E3AB94599}" dt="2021-05-09T13:29:01.833" v="634" actId="47"/>
        <pc:sldMkLst>
          <pc:docMk/>
          <pc:sldMk cId="735754697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64532-B90D-4707-8CB3-ACB3B88F69B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489DB-4248-4963-BEFF-25760C4DB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2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95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4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顺便，我们再来复习一下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NetworkPolicy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4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791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13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26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默认情况下，</a:t>
            </a:r>
            <a:r>
              <a:rPr lang="en-US" altLang="zh-CN" dirty="0" err="1"/>
              <a:t>kubelet</a:t>
            </a:r>
            <a:r>
              <a:rPr lang="zh-CN" altLang="en-US" dirty="0"/>
              <a:t>会从</a:t>
            </a:r>
            <a:r>
              <a:rPr lang="en-US" altLang="zh-CN" dirty="0"/>
              <a:t>`/var/lib/</a:t>
            </a:r>
            <a:r>
              <a:rPr lang="en-US" altLang="zh-CN" dirty="0" err="1"/>
              <a:t>kubelet</a:t>
            </a:r>
            <a:r>
              <a:rPr lang="en-US" altLang="zh-CN" dirty="0"/>
              <a:t>/seccomp/`</a:t>
            </a:r>
            <a:r>
              <a:rPr lang="zh-CN" altLang="en-US" dirty="0"/>
              <a:t>目录下读取</a:t>
            </a:r>
            <a:r>
              <a:rPr lang="en-US" altLang="zh-CN" dirty="0"/>
              <a:t>seccomp</a:t>
            </a:r>
            <a:r>
              <a:rPr lang="zh-CN" altLang="en-US" dirty="0"/>
              <a:t>配置文件。我们创建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seccomp</a:t>
            </a:r>
            <a:r>
              <a:rPr lang="zh-CN" altLang="en-US" dirty="0"/>
              <a:t>配置文件，并将其复制到</a:t>
            </a:r>
            <a:r>
              <a:rPr lang="en-US" altLang="zh-CN" dirty="0"/>
              <a:t>`/var/lib/</a:t>
            </a:r>
            <a:r>
              <a:rPr lang="en-US" altLang="zh-CN" dirty="0" err="1"/>
              <a:t>kubelet</a:t>
            </a:r>
            <a:r>
              <a:rPr lang="en-US" altLang="zh-CN" dirty="0"/>
              <a:t>/seccomp/profiles/` </a:t>
            </a:r>
            <a:r>
              <a:rPr lang="zh-CN" altLang="en-US" dirty="0"/>
              <a:t>的目录中。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07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首先，将 </a:t>
            </a:r>
            <a:r>
              <a:rPr lang="en-US" altLang="zh-CN" dirty="0"/>
              <a:t>`</a:t>
            </a:r>
            <a:r>
              <a:rPr lang="en-US" altLang="zh-CN" dirty="0" err="1"/>
              <a:t>audit.json</a:t>
            </a:r>
            <a:r>
              <a:rPr lang="en-US" altLang="zh-CN" dirty="0"/>
              <a:t>` </a:t>
            </a:r>
            <a:r>
              <a:rPr lang="zh-CN" altLang="en-US" dirty="0"/>
              <a:t>配置文件应用到新的 </a:t>
            </a:r>
            <a:r>
              <a:rPr lang="en-US" altLang="zh-CN" dirty="0"/>
              <a:t>Pod </a:t>
            </a:r>
            <a:r>
              <a:rPr lang="zh-CN" altLang="en-US" dirty="0"/>
              <a:t>中，该配置文件将记录该进程的所有系统调用。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在集群中创建 </a:t>
            </a:r>
            <a:r>
              <a:rPr lang="en-US" altLang="zh-CN" dirty="0"/>
              <a:t>Pod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audit-</a:t>
            </a:r>
            <a:r>
              <a:rPr lang="en-US" altLang="zh-CN" dirty="0" err="1"/>
              <a:t>pod.yaml</a:t>
            </a:r>
            <a:endParaRPr lang="en-US" altLang="zh-CN" dirty="0"/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这个配置文件并不限制任何系统调用，所以这个 </a:t>
            </a:r>
            <a:r>
              <a:rPr lang="en-US" altLang="zh-CN" dirty="0"/>
              <a:t>Pod </a:t>
            </a:r>
            <a:r>
              <a:rPr lang="zh-CN" altLang="en-US" dirty="0"/>
              <a:t>会成功启动。</a:t>
            </a:r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pod/audit-pod</a:t>
            </a:r>
          </a:p>
          <a:p>
            <a:r>
              <a:rPr lang="en-US" altLang="zh-CN" dirty="0"/>
              <a:t>NAME        READY   STATUS    RESTARTS   AGE</a:t>
            </a:r>
          </a:p>
          <a:p>
            <a:r>
              <a:rPr lang="en-US" altLang="zh-CN" dirty="0"/>
              <a:t>audit-pod   1/1     Running   0          30s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暴露该</a:t>
            </a:r>
            <a:r>
              <a:rPr lang="en-US" altLang="zh-CN" dirty="0"/>
              <a:t>Pod</a:t>
            </a:r>
            <a:r>
              <a:rPr lang="zh-CN" altLang="en-US" dirty="0"/>
              <a:t>的服务，并访问该端点。</a:t>
            </a:r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expose pod/audit-pod --type </a:t>
            </a:r>
            <a:r>
              <a:rPr lang="en-US" altLang="zh-CN" dirty="0" err="1"/>
              <a:t>NodePort</a:t>
            </a:r>
            <a:r>
              <a:rPr lang="en-US" altLang="zh-CN" dirty="0"/>
              <a:t> --port 5678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检查该服务的</a:t>
            </a:r>
            <a:r>
              <a:rPr lang="en-US" altLang="zh-CN" dirty="0"/>
              <a:t>Cluster IP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svc/audit-pod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/>
              <a:t>NAME        TYPE       CLUSTER-IP       EXTERNAL-IP   PORT(S)          AGE</a:t>
            </a:r>
          </a:p>
          <a:p>
            <a:r>
              <a:rPr lang="en-US" altLang="zh-CN" dirty="0"/>
              <a:t>audit-pod   </a:t>
            </a:r>
            <a:r>
              <a:rPr lang="en-US" altLang="zh-CN" dirty="0" err="1"/>
              <a:t>NodePort</a:t>
            </a:r>
            <a:r>
              <a:rPr lang="en-US" altLang="zh-CN" dirty="0"/>
              <a:t>   10.111.236.228   &lt;none&gt;        5678:31250/TCP   21m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现在你可以启动一个临时</a:t>
            </a:r>
            <a:r>
              <a:rPr lang="en-US" altLang="zh-CN" dirty="0"/>
              <a:t>Pod</a:t>
            </a:r>
            <a:r>
              <a:rPr lang="zh-CN" altLang="en-US" dirty="0"/>
              <a:t>，使用 </a:t>
            </a:r>
            <a:r>
              <a:rPr lang="en-US" altLang="zh-CN" dirty="0"/>
              <a:t>`curl` </a:t>
            </a:r>
            <a:r>
              <a:rPr lang="zh-CN" altLang="en-US" dirty="0"/>
              <a:t>命令，从集群内部来访问</a:t>
            </a:r>
            <a:r>
              <a:rPr lang="en-US" altLang="zh-CN" dirty="0"/>
              <a:t>audit-pod</a:t>
            </a:r>
            <a:r>
              <a:rPr lang="zh-CN" altLang="en-US" dirty="0"/>
              <a:t>端点。</a:t>
            </a:r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run -it --rm --image=</a:t>
            </a:r>
            <a:r>
              <a:rPr lang="en-US" altLang="zh-CN" dirty="0" err="1"/>
              <a:t>infoblox</a:t>
            </a:r>
            <a:r>
              <a:rPr lang="en-US" altLang="zh-CN" dirty="0"/>
              <a:t>/</a:t>
            </a:r>
            <a:r>
              <a:rPr lang="en-US" altLang="zh-CN" dirty="0" err="1"/>
              <a:t>dnstools</a:t>
            </a:r>
            <a:r>
              <a:rPr lang="en-US" altLang="zh-CN" dirty="0"/>
              <a:t> </a:t>
            </a:r>
            <a:r>
              <a:rPr lang="en-US" altLang="zh-CN" dirty="0" err="1"/>
              <a:t>dns</a:t>
            </a:r>
            <a:r>
              <a:rPr lang="en-US" altLang="zh-CN" dirty="0"/>
              <a:t>-client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dnstools</a:t>
            </a:r>
            <a:r>
              <a:rPr lang="en-US" altLang="zh-CN" dirty="0"/>
              <a:t># curl 10.111.236.228:5678</a:t>
            </a:r>
          </a:p>
          <a:p>
            <a:r>
              <a:rPr lang="en-US" altLang="zh-CN" dirty="0"/>
              <a:t>just made some </a:t>
            </a:r>
            <a:r>
              <a:rPr lang="en-US" altLang="zh-CN" dirty="0" err="1"/>
              <a:t>syscalls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服务有返回了，证明该进程正在运行中，但是实际上执行了哪些系统调用呢？因为该 </a:t>
            </a:r>
            <a:r>
              <a:rPr lang="en-US" altLang="zh-CN" dirty="0"/>
              <a:t>Pod </a:t>
            </a:r>
            <a:r>
              <a:rPr lang="zh-CN" altLang="en-US" dirty="0"/>
              <a:t>是在本地集群中运行的， 你可以在 </a:t>
            </a:r>
            <a:r>
              <a:rPr lang="en-US" altLang="zh-CN" dirty="0"/>
              <a:t>`/var/log/syslog` </a:t>
            </a:r>
            <a:r>
              <a:rPr lang="zh-CN" altLang="en-US" dirty="0"/>
              <a:t>日志中看到具体的系统调用。打开一个新的终端窗口，使用 </a:t>
            </a:r>
            <a:r>
              <a:rPr lang="en-US" altLang="zh-CN" dirty="0"/>
              <a:t>`tail` </a:t>
            </a:r>
            <a:r>
              <a:rPr lang="zh-CN" altLang="en-US" dirty="0"/>
              <a:t>命令来查看来自 </a:t>
            </a:r>
            <a:r>
              <a:rPr lang="en-US" altLang="zh-CN" dirty="0"/>
              <a:t>`http-echo` </a:t>
            </a:r>
            <a:r>
              <a:rPr lang="zh-CN" altLang="en-US" dirty="0"/>
              <a:t>的调用输出：</a:t>
            </a:r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/>
              <a:t>tail -f /var/log/syslog | grep 'http-echo'</a:t>
            </a:r>
          </a:p>
          <a:p>
            <a:r>
              <a:rPr lang="en-US" altLang="zh-CN" dirty="0"/>
              <a:t>```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31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以下</a:t>
            </a:r>
            <a:r>
              <a:rPr lang="en-US" altLang="zh-CN" dirty="0"/>
              <a:t>Pod</a:t>
            </a:r>
            <a:r>
              <a:rPr lang="zh-CN" altLang="en-US" dirty="0"/>
              <a:t>示例，将使用</a:t>
            </a:r>
            <a:r>
              <a:rPr lang="en-US" altLang="zh-CN" dirty="0"/>
              <a:t>Seccomp</a:t>
            </a:r>
            <a:r>
              <a:rPr lang="zh-CN" altLang="en-US" dirty="0"/>
              <a:t>配置文件，该</a:t>
            </a:r>
            <a:r>
              <a:rPr lang="en-US" altLang="zh-CN" dirty="0"/>
              <a:t>Seccomp</a:t>
            </a:r>
            <a:r>
              <a:rPr lang="zh-CN" altLang="en-US" dirty="0"/>
              <a:t>配置文件不允许任何系统调用。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在集群中创建 </a:t>
            </a:r>
            <a:r>
              <a:rPr lang="en-US" altLang="zh-CN" dirty="0"/>
              <a:t>Pod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en-US" altLang="zh-CN" dirty="0"/>
              <a:t>```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violation-</a:t>
            </a:r>
            <a:r>
              <a:rPr lang="en-US" altLang="zh-CN" dirty="0" err="1"/>
              <a:t>pod.yaml</a:t>
            </a:r>
            <a:endParaRPr lang="en-US" altLang="zh-CN" dirty="0"/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如果你检查 </a:t>
            </a:r>
            <a:r>
              <a:rPr lang="en-US" altLang="zh-CN" dirty="0"/>
              <a:t>Pod </a:t>
            </a:r>
            <a:r>
              <a:rPr lang="zh-CN" altLang="en-US" dirty="0"/>
              <a:t>的状态，你将会看到该 </a:t>
            </a:r>
            <a:r>
              <a:rPr lang="en-US" altLang="zh-CN" dirty="0"/>
              <a:t>Pod </a:t>
            </a:r>
            <a:r>
              <a:rPr lang="zh-CN" altLang="en-US" dirty="0"/>
              <a:t>启动失败。</a:t>
            </a:r>
          </a:p>
          <a:p>
            <a:endParaRPr lang="zh-CN" altLang="en-US" dirty="0"/>
          </a:p>
          <a:p>
            <a:r>
              <a:rPr lang="en-US" altLang="zh-CN" dirty="0"/>
              <a:t>```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pod/violation-pod</a:t>
            </a:r>
          </a:p>
          <a:p>
            <a:r>
              <a:rPr lang="en-US" altLang="zh-CN" dirty="0"/>
              <a:t>NAME            READY   STATUS             RESTARTS   AGE</a:t>
            </a:r>
          </a:p>
          <a:p>
            <a:r>
              <a:rPr lang="en-US" altLang="zh-CN" dirty="0"/>
              <a:t>violation-pod   0/1     </a:t>
            </a:r>
            <a:r>
              <a:rPr lang="en-US" altLang="zh-CN" dirty="0" err="1"/>
              <a:t>CrashLoopBackOff</a:t>
            </a:r>
            <a:r>
              <a:rPr lang="en-US" altLang="zh-CN" dirty="0"/>
              <a:t>   1          6s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如上例所示，</a:t>
            </a:r>
            <a:r>
              <a:rPr lang="en-US" altLang="zh-CN" dirty="0"/>
              <a:t>`http-echo` </a:t>
            </a:r>
            <a:r>
              <a:rPr lang="zh-CN" altLang="en-US" dirty="0"/>
              <a:t>进程需要大量的系统调用。通过设置 </a:t>
            </a:r>
            <a:r>
              <a:rPr lang="en-US" altLang="zh-CN" dirty="0"/>
              <a:t>`"</a:t>
            </a:r>
            <a:r>
              <a:rPr lang="en-US" altLang="zh-CN" dirty="0" err="1"/>
              <a:t>defaultAction</a:t>
            </a:r>
            <a:r>
              <a:rPr lang="en-US" altLang="zh-CN" dirty="0"/>
              <a:t>": "SCMP_ACT_ERRNO"`</a:t>
            </a:r>
            <a:r>
              <a:rPr lang="zh-CN" altLang="en-US" dirty="0"/>
              <a:t>， 来指示 </a:t>
            </a:r>
            <a:r>
              <a:rPr lang="en-US" altLang="zh-CN" dirty="0"/>
              <a:t>seccomp </a:t>
            </a:r>
            <a:r>
              <a:rPr lang="zh-CN" altLang="en-US" dirty="0"/>
              <a:t>在任何系统调用上均出错。这是非常安全的，但是会删除执行有意义的操作的能力。 </a:t>
            </a:r>
          </a:p>
          <a:p>
            <a:endParaRPr lang="zh-CN" altLang="en-US" dirty="0"/>
          </a:p>
          <a:p>
            <a:r>
              <a:rPr lang="zh-CN" altLang="en-US" dirty="0"/>
              <a:t>开始下一个实验之前，请清理该 </a:t>
            </a:r>
            <a:r>
              <a:rPr lang="en-US" altLang="zh-CN" dirty="0"/>
              <a:t>Pod </a:t>
            </a:r>
            <a:r>
              <a:rPr lang="zh-CN" altLang="en-US" dirty="0"/>
              <a:t>和 </a:t>
            </a:r>
            <a:r>
              <a:rPr lang="en-US" altLang="zh-CN" dirty="0"/>
              <a:t>Service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en-US" altLang="zh-CN" dirty="0"/>
              <a:t>```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pod/violation-pod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svc/violation-pod</a:t>
            </a:r>
          </a:p>
          <a:p>
            <a:r>
              <a:rPr lang="en-US" altLang="zh-CN" dirty="0"/>
              <a:t>```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38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如果你看一下 </a:t>
            </a:r>
            <a:r>
              <a:rPr lang="en-US" altLang="zh-CN" dirty="0"/>
              <a:t>`fine-</a:t>
            </a:r>
            <a:r>
              <a:rPr lang="en-US" altLang="zh-CN" dirty="0" err="1"/>
              <a:t>grained.json</a:t>
            </a:r>
            <a:r>
              <a:rPr lang="en-US" altLang="zh-CN" dirty="0"/>
              <a:t>` </a:t>
            </a:r>
            <a:r>
              <a:rPr lang="zh-CN" altLang="en-US" dirty="0"/>
              <a:t>文件，你会注意到它相比于</a:t>
            </a:r>
            <a:r>
              <a:rPr lang="en-US" altLang="zh-CN" dirty="0"/>
              <a:t>`</a:t>
            </a:r>
            <a:r>
              <a:rPr lang="en-US" altLang="zh-CN" dirty="0" err="1"/>
              <a:t>violation.json</a:t>
            </a:r>
            <a:r>
              <a:rPr lang="en-US" altLang="zh-CN" dirty="0"/>
              <a:t>`</a:t>
            </a:r>
            <a:r>
              <a:rPr lang="zh-CN" altLang="en-US" dirty="0"/>
              <a:t>，增加了许多允许运行的系统调用。 理想情况下，</a:t>
            </a:r>
            <a:r>
              <a:rPr lang="en-US" altLang="zh-CN" dirty="0"/>
              <a:t>Pod</a:t>
            </a:r>
          </a:p>
          <a:p>
            <a:r>
              <a:rPr lang="zh-CN" altLang="en-US" dirty="0"/>
              <a:t>将成功运行，并且你将不会看到任何发送到 </a:t>
            </a:r>
            <a:r>
              <a:rPr lang="en-US" altLang="zh-CN" dirty="0"/>
              <a:t>`syslog` </a:t>
            </a:r>
            <a:r>
              <a:rPr lang="zh-CN" altLang="en-US" dirty="0"/>
              <a:t>的消息。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```</a:t>
            </a:r>
          </a:p>
          <a:p>
            <a:r>
              <a:rPr lang="zh-CN" altLang="en-US" dirty="0"/>
              <a:t>在集群中创建 </a:t>
            </a:r>
            <a:r>
              <a:rPr lang="en-US" altLang="zh-CN" dirty="0"/>
              <a:t>Pod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fine-</a:t>
            </a:r>
            <a:r>
              <a:rPr lang="en-US" altLang="zh-CN" dirty="0" err="1"/>
              <a:t>pod.yaml</a:t>
            </a:r>
            <a:endParaRPr lang="en-US" altLang="zh-CN" dirty="0"/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这个 </a:t>
            </a:r>
            <a:r>
              <a:rPr lang="en-US" altLang="zh-CN" dirty="0"/>
              <a:t>Pod </a:t>
            </a:r>
            <a:r>
              <a:rPr lang="zh-CN" altLang="en-US" dirty="0"/>
              <a:t>会成功启动。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pod/fine-pod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/>
              <a:t>NAME        READY   STATUS    RESTARTS   AGE</a:t>
            </a:r>
          </a:p>
          <a:p>
            <a:r>
              <a:rPr lang="en-US" altLang="zh-CN" dirty="0"/>
              <a:t>fine-pod   1/1     Running   0          30s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暴露该</a:t>
            </a:r>
            <a:r>
              <a:rPr lang="en-US" altLang="zh-CN" dirty="0"/>
              <a:t>Pod</a:t>
            </a:r>
            <a:r>
              <a:rPr lang="zh-CN" altLang="en-US" dirty="0"/>
              <a:t>的服务，并访问该端点。</a:t>
            </a:r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expose pod/fine-pod --type </a:t>
            </a:r>
            <a:r>
              <a:rPr lang="en-US" altLang="zh-CN" dirty="0" err="1"/>
              <a:t>NodePort</a:t>
            </a:r>
            <a:r>
              <a:rPr lang="en-US" altLang="zh-CN" dirty="0"/>
              <a:t> --port 5678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检查该服务的</a:t>
            </a:r>
            <a:r>
              <a:rPr lang="en-US" altLang="zh-CN" dirty="0"/>
              <a:t>Cluster IP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svc/fine-pod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/>
              <a:t>NAME       TYPE       CLUSTER-IP     EXTERNAL-IP   PORT(S)          AGE</a:t>
            </a:r>
          </a:p>
          <a:p>
            <a:r>
              <a:rPr lang="en-US" altLang="zh-CN" dirty="0"/>
              <a:t>fine-pod   </a:t>
            </a:r>
            <a:r>
              <a:rPr lang="en-US" altLang="zh-CN" dirty="0" err="1"/>
              <a:t>NodePort</a:t>
            </a:r>
            <a:r>
              <a:rPr lang="en-US" altLang="zh-CN" dirty="0"/>
              <a:t>   10.96.254.17   &lt;none&gt;        5678:32454/TCP   4s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现在你可以启动一个临时</a:t>
            </a:r>
            <a:r>
              <a:rPr lang="en-US" altLang="zh-CN" dirty="0"/>
              <a:t>Pod</a:t>
            </a:r>
            <a:r>
              <a:rPr lang="zh-CN" altLang="en-US" dirty="0"/>
              <a:t>，使用 </a:t>
            </a:r>
            <a:r>
              <a:rPr lang="en-US" altLang="zh-CN" dirty="0"/>
              <a:t>`curl` </a:t>
            </a:r>
            <a:r>
              <a:rPr lang="zh-CN" altLang="en-US" dirty="0"/>
              <a:t>命令，从集群内部来访问</a:t>
            </a:r>
            <a:r>
              <a:rPr lang="en-US" altLang="zh-CN" dirty="0"/>
              <a:t>fine-pod</a:t>
            </a:r>
            <a:r>
              <a:rPr lang="zh-CN" altLang="en-US" dirty="0"/>
              <a:t>端点。</a:t>
            </a:r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run -it --rm --image=</a:t>
            </a:r>
            <a:r>
              <a:rPr lang="en-US" altLang="zh-CN" dirty="0" err="1"/>
              <a:t>infoblox</a:t>
            </a:r>
            <a:r>
              <a:rPr lang="en-US" altLang="zh-CN" dirty="0"/>
              <a:t>/</a:t>
            </a:r>
            <a:r>
              <a:rPr lang="en-US" altLang="zh-CN" dirty="0" err="1"/>
              <a:t>dnstools</a:t>
            </a:r>
            <a:r>
              <a:rPr lang="en-US" altLang="zh-CN" dirty="0"/>
              <a:t> </a:t>
            </a:r>
            <a:r>
              <a:rPr lang="en-US" altLang="zh-CN" dirty="0" err="1"/>
              <a:t>dns</a:t>
            </a:r>
            <a:r>
              <a:rPr lang="en-US" altLang="zh-CN" dirty="0"/>
              <a:t>-client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 err="1"/>
              <a:t>dnstools</a:t>
            </a:r>
            <a:r>
              <a:rPr lang="en-US" altLang="zh-CN" dirty="0"/>
              <a:t># curl 10.96.254.17:5678</a:t>
            </a:r>
          </a:p>
          <a:p>
            <a:r>
              <a:rPr lang="en-US" altLang="zh-CN" dirty="0"/>
              <a:t>just made some </a:t>
            </a:r>
            <a:r>
              <a:rPr lang="en-US" altLang="zh-CN" dirty="0" err="1"/>
              <a:t>syscalls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`tail` </a:t>
            </a:r>
            <a:r>
              <a:rPr lang="zh-CN" altLang="en-US" dirty="0"/>
              <a:t>命令来查看，将看不到任何来自 </a:t>
            </a:r>
            <a:r>
              <a:rPr lang="en-US" altLang="zh-CN" dirty="0"/>
              <a:t>`http-echo` </a:t>
            </a:r>
            <a:r>
              <a:rPr lang="zh-CN" altLang="en-US" dirty="0"/>
              <a:t>的调用输出：</a:t>
            </a:r>
          </a:p>
          <a:p>
            <a:endParaRPr lang="zh-CN" altLang="en-US" dirty="0"/>
          </a:p>
          <a:p>
            <a:r>
              <a:rPr lang="en-US" altLang="zh-CN" dirty="0"/>
              <a:t>```shell</a:t>
            </a:r>
          </a:p>
          <a:p>
            <a:r>
              <a:rPr lang="en-US" altLang="zh-CN" dirty="0"/>
              <a:t>tail -f /var/log/syslog | grep 'http-echo'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请清理该 </a:t>
            </a:r>
            <a:r>
              <a:rPr lang="en-US" altLang="zh-CN" dirty="0"/>
              <a:t>Pod </a:t>
            </a:r>
            <a:r>
              <a:rPr lang="zh-CN" altLang="en-US" dirty="0"/>
              <a:t>和 </a:t>
            </a:r>
            <a:r>
              <a:rPr lang="en-US" altLang="zh-CN" dirty="0"/>
              <a:t>Service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en-US" altLang="zh-CN" dirty="0"/>
              <a:t>```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pod/fine-pod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svc/fine-pod</a:t>
            </a:r>
          </a:p>
          <a:p>
            <a:r>
              <a:rPr lang="en-US" altLang="zh-CN" dirty="0"/>
              <a:t>```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9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现在，让我们看一个</a:t>
            </a:r>
            <a:r>
              <a:rPr lang="en-US" altLang="zh-CN" dirty="0" err="1"/>
              <a:t>Dockerfile</a:t>
            </a:r>
            <a:r>
              <a:rPr lang="zh-CN" altLang="en-US" dirty="0"/>
              <a:t>的例子，你能发现其中的安全隐患吗？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上面的</a:t>
            </a:r>
            <a:r>
              <a:rPr lang="en-US" altLang="zh-CN" dirty="0" err="1"/>
              <a:t>Dockerfile</a:t>
            </a:r>
            <a:r>
              <a:rPr lang="zh-CN" altLang="en-US" dirty="0"/>
              <a:t>第一眼看上去，它完全符合安全建议。它复制一个文件秘密令牌，使用它，然后删除它。但由于</a:t>
            </a:r>
            <a:r>
              <a:rPr lang="en-US" altLang="zh-CN" dirty="0"/>
              <a:t>Docker</a:t>
            </a:r>
            <a:r>
              <a:rPr lang="zh-CN" altLang="en-US" dirty="0"/>
              <a:t>的工作方式，每个</a:t>
            </a:r>
            <a:r>
              <a:rPr lang="en-US" altLang="zh-CN" dirty="0"/>
              <a:t>RUN</a:t>
            </a:r>
            <a:r>
              <a:rPr lang="zh-CN" altLang="en-US" dirty="0"/>
              <a:t>、</a:t>
            </a:r>
            <a:r>
              <a:rPr lang="en-US" altLang="zh-CN" dirty="0"/>
              <a:t>COPY</a:t>
            </a:r>
            <a:r>
              <a:rPr lang="zh-CN" altLang="en-US" dirty="0"/>
              <a:t>和</a:t>
            </a:r>
            <a:r>
              <a:rPr lang="en-US" altLang="zh-CN" dirty="0"/>
              <a:t>ADD</a:t>
            </a:r>
            <a:r>
              <a:rPr lang="zh-CN" altLang="en-US" dirty="0"/>
              <a:t>命令都会创建一个新层，并且每个层都会持久化在容器镜像中。这意味着即使文件秘密令牌在</a:t>
            </a:r>
            <a:r>
              <a:rPr lang="en-US" altLang="zh-CN" dirty="0"/>
              <a:t>LAYER Z</a:t>
            </a:r>
            <a:r>
              <a:rPr lang="zh-CN" altLang="en-US" dirty="0"/>
              <a:t>被删除，它仍然包含在</a:t>
            </a:r>
            <a:r>
              <a:rPr lang="en-US" altLang="zh-CN" dirty="0"/>
              <a:t>LAYER X</a:t>
            </a:r>
            <a:r>
              <a:rPr lang="zh-CN" altLang="en-US" dirty="0"/>
              <a:t>和</a:t>
            </a:r>
            <a:r>
              <a:rPr lang="en-US" altLang="zh-CN" dirty="0"/>
              <a:t>LAYER Y</a:t>
            </a:r>
            <a:r>
              <a:rPr lang="zh-CN" altLang="en-US" dirty="0"/>
              <a:t>的中。在这种情况下，最好通过外部变量的方式传递给</a:t>
            </a:r>
            <a:r>
              <a:rPr lang="en-US" altLang="zh-CN" dirty="0" err="1"/>
              <a:t>Dockerfile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7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3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3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9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2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2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89DB-4248-4963-BEFF-25760C4DBA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4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5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6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39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5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8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7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75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700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7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1979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3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E5098554-2A6E-CE6A-81C5-2698073EB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41"/>
            <a:ext cx="826662" cy="7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30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/>
          <a:p>
            <a:r>
              <a:rPr lang="en-US" altLang="zh-CN" sz="4400" dirty="0"/>
              <a:t>10. </a:t>
            </a:r>
            <a:r>
              <a:rPr lang="zh-CN" altLang="en-US" sz="4400" dirty="0"/>
              <a:t>系统强化  </a:t>
            </a:r>
            <a:r>
              <a:rPr lang="en-GB" altLang="zh-CN" sz="4400" dirty="0"/>
              <a:t>System Hardening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Pod</a:t>
            </a:r>
            <a:r>
              <a:rPr lang="zh-CN" altLang="en-US" sz="2800" dirty="0"/>
              <a:t>的安全上下文 </a:t>
            </a:r>
            <a:r>
              <a:rPr lang="en-US" altLang="zh-CN" sz="2800" dirty="0"/>
              <a:t>/ Security context for pods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fsGroup</a:t>
            </a:r>
            <a:r>
              <a:rPr lang="zh-CN" altLang="en-US" dirty="0"/>
              <a:t>：此属性的有效性取决于卷类型。它允许</a:t>
            </a:r>
            <a:r>
              <a:rPr lang="en-US" altLang="zh-CN" dirty="0" err="1"/>
              <a:t>kubelet</a:t>
            </a:r>
            <a:r>
              <a:rPr lang="zh-CN" altLang="en-US" dirty="0"/>
              <a:t>使用补充</a:t>
            </a:r>
            <a:r>
              <a:rPr lang="en-US" altLang="zh-CN" dirty="0"/>
              <a:t>GID</a:t>
            </a:r>
            <a:r>
              <a:rPr lang="zh-CN" altLang="en-US" dirty="0"/>
              <a:t>将装载卷的所有权设置到</a:t>
            </a:r>
            <a:r>
              <a:rPr lang="en-US" altLang="zh-CN" dirty="0"/>
              <a:t>Pod</a:t>
            </a:r>
            <a:r>
              <a:rPr lang="zh-CN" altLang="en-US" dirty="0"/>
              <a:t>。</a:t>
            </a:r>
          </a:p>
          <a:p>
            <a:r>
              <a:rPr lang="en-US" altLang="zh-CN" b="1" dirty="0" err="1"/>
              <a:t>runAsUser</a:t>
            </a:r>
            <a:r>
              <a:rPr lang="zh-CN" altLang="en-US" dirty="0"/>
              <a:t>：指定</a:t>
            </a:r>
            <a:r>
              <a:rPr lang="en-US" altLang="zh-CN" dirty="0"/>
              <a:t>UID</a:t>
            </a:r>
            <a:r>
              <a:rPr lang="zh-CN" altLang="en-US" dirty="0"/>
              <a:t>来运行容器。</a:t>
            </a:r>
          </a:p>
          <a:p>
            <a:r>
              <a:rPr lang="en-US" altLang="zh-CN" b="1" dirty="0" err="1"/>
              <a:t>runAsGroup</a:t>
            </a:r>
            <a:r>
              <a:rPr lang="zh-CN" altLang="en-US" dirty="0"/>
              <a:t>：与</a:t>
            </a:r>
            <a:r>
              <a:rPr lang="en-US" altLang="zh-CN" dirty="0" err="1"/>
              <a:t>runAsUser</a:t>
            </a:r>
            <a:r>
              <a:rPr lang="zh-CN" altLang="en-US" dirty="0"/>
              <a:t>类似，指定</a:t>
            </a:r>
            <a:r>
              <a:rPr lang="en-US" altLang="zh-CN" dirty="0"/>
              <a:t>GID</a:t>
            </a:r>
            <a:r>
              <a:rPr lang="zh-CN" altLang="en-US" dirty="0"/>
              <a:t>来运行容器。</a:t>
            </a:r>
          </a:p>
          <a:p>
            <a:r>
              <a:rPr lang="en-US" altLang="zh-CN" b="1" dirty="0" err="1"/>
              <a:t>runAsNonRoot</a:t>
            </a:r>
            <a:r>
              <a:rPr lang="zh-CN" altLang="en-US" dirty="0"/>
              <a:t>：默认值为</a:t>
            </a:r>
            <a:r>
              <a:rPr lang="en-US" altLang="zh-CN" dirty="0"/>
              <a:t>false</a:t>
            </a:r>
            <a:r>
              <a:rPr lang="zh-CN" altLang="en-US" dirty="0"/>
              <a:t>。如果将其设置为</a:t>
            </a:r>
            <a:r>
              <a:rPr lang="en-US" altLang="zh-CN" dirty="0"/>
              <a:t>true</a:t>
            </a:r>
            <a:r>
              <a:rPr lang="zh-CN" altLang="en-US" dirty="0"/>
              <a:t>，容器中的进程将不能以</a:t>
            </a:r>
            <a:r>
              <a:rPr lang="en-US" altLang="zh-CN" dirty="0"/>
              <a:t>root</a:t>
            </a:r>
            <a:r>
              <a:rPr lang="zh-CN" altLang="en-US" dirty="0"/>
              <a:t>用户运行（</a:t>
            </a:r>
            <a:r>
              <a:rPr lang="en-US" altLang="zh-CN" dirty="0"/>
              <a:t>UID=0</a:t>
            </a:r>
            <a:r>
              <a:rPr lang="zh-CN" altLang="en-US" dirty="0"/>
              <a:t>）。如果以</a:t>
            </a:r>
            <a:r>
              <a:rPr lang="en-US" altLang="zh-CN" dirty="0"/>
              <a:t>root</a:t>
            </a:r>
            <a:r>
              <a:rPr lang="zh-CN" altLang="en-US" dirty="0"/>
              <a:t>用户运行，</a:t>
            </a:r>
            <a:r>
              <a:rPr lang="en-US" altLang="zh-CN" dirty="0" err="1"/>
              <a:t>kubelet</a:t>
            </a:r>
            <a:r>
              <a:rPr lang="zh-CN" altLang="en-US" dirty="0"/>
              <a:t>将阻止容器启动。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4C4C4-EF0D-518C-A8F9-386346D9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8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限制对外网的访问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GB" dirty="0" err="1"/>
              <a:t>NetworkPolicy</a:t>
            </a:r>
            <a:r>
              <a:rPr lang="zh-CN" altLang="en-US" dirty="0"/>
              <a:t>限制对外网的访问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2632-2C49-9C72-5BFB-E5A38132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75671-E18B-DFC7-6E72-2D4FD5B1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23" y="2530112"/>
            <a:ext cx="5677392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0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限制一个应用程序的流量 </a:t>
            </a:r>
            <a:r>
              <a:rPr lang="en-US" altLang="zh-CN" sz="2800" dirty="0"/>
              <a:t>/ </a:t>
            </a:r>
            <a:r>
              <a:rPr lang="en-GB" altLang="zh-CN" sz="2800" dirty="0"/>
              <a:t>LIMIT traffic to an application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834C5B-2027-4CDF-AEFC-60D75C63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529" y="2411584"/>
            <a:ext cx="3657917" cy="33607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FD8F1-1243-BD3B-4C37-76EA147C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4B8C5-2A5C-B71A-3F7A-A8EB3E0FE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8" y="1827530"/>
            <a:ext cx="8127801" cy="25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2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</a:t>
            </a:r>
            <a:r>
              <a:rPr lang="en-US" altLang="zh-CN" dirty="0"/>
              <a:t>Linux</a:t>
            </a:r>
            <a:r>
              <a:rPr lang="zh-CN" altLang="en-US" dirty="0"/>
              <a:t>系统安全模块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AppArmor</a:t>
            </a:r>
            <a:r>
              <a:rPr lang="zh-CN" altLang="en-US" dirty="0"/>
              <a:t>限制容器对资源的访问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686CD-1CA6-A908-3065-EA1E6952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C91DE-4672-FA35-02F1-84A9C036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6" y="2636233"/>
            <a:ext cx="6736664" cy="216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AD3CF-7B79-35CD-528A-133B861E7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41" y="4914801"/>
            <a:ext cx="4648603" cy="1143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142183-05BA-6B41-0B8C-B6BE88F97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388" y="1804988"/>
            <a:ext cx="9373412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5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Seccomp</a:t>
            </a:r>
            <a:r>
              <a:rPr lang="zh-CN" altLang="en-US" dirty="0"/>
              <a:t>限制容器内进程的系统调用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40" y="1826485"/>
            <a:ext cx="10515600" cy="41605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开启</a:t>
            </a:r>
            <a:r>
              <a:rPr lang="en-GB" dirty="0"/>
              <a:t>Seccomp</a:t>
            </a:r>
          </a:p>
          <a:p>
            <a:r>
              <a:rPr lang="zh-CN" altLang="en-US" dirty="0"/>
              <a:t>安装自定义</a:t>
            </a:r>
            <a:r>
              <a:rPr lang="en-GB" dirty="0"/>
              <a:t>seccomp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GB" dirty="0"/>
              <a:t>Seccomp </a:t>
            </a:r>
            <a:r>
              <a:rPr lang="zh-CN" altLang="en-US" dirty="0"/>
              <a:t>配置文件创建 </a:t>
            </a:r>
            <a:r>
              <a:rPr lang="en-GB" dirty="0"/>
              <a:t>Pod </a:t>
            </a:r>
            <a:r>
              <a:rPr lang="zh-CN" altLang="en-US" dirty="0"/>
              <a:t>以进行系统调用审核 </a:t>
            </a:r>
            <a:r>
              <a:rPr lang="en-US" altLang="zh-CN" dirty="0"/>
              <a:t>/ </a:t>
            </a:r>
            <a:r>
              <a:rPr lang="en-GB" dirty="0"/>
              <a:t>Create a Pod with a Seccomp profile for </a:t>
            </a:r>
            <a:r>
              <a:rPr lang="en-GB" dirty="0" err="1"/>
              <a:t>syscall</a:t>
            </a:r>
            <a:r>
              <a:rPr lang="en-GB" dirty="0"/>
              <a:t> auditing</a:t>
            </a:r>
            <a:endParaRPr lang="en-US" dirty="0"/>
          </a:p>
          <a:p>
            <a:r>
              <a:rPr lang="zh-CN" altLang="en-US" dirty="0"/>
              <a:t>使用导致违规的 </a:t>
            </a:r>
            <a:r>
              <a:rPr lang="en-GB" dirty="0"/>
              <a:t>Seccomp </a:t>
            </a:r>
            <a:r>
              <a:rPr lang="zh-CN" altLang="en-US" dirty="0"/>
              <a:t>配置文件创建 </a:t>
            </a:r>
            <a:r>
              <a:rPr lang="en-GB" dirty="0"/>
              <a:t>Pod / Create Pod with Seccomp Profile that Causes Violation</a:t>
            </a:r>
            <a:endParaRPr lang="en-US" dirty="0"/>
          </a:p>
          <a:p>
            <a:r>
              <a:rPr lang="zh-CN" altLang="en-US" dirty="0"/>
              <a:t>使用设置仅允许需要的系统调用的配置文件来创建 </a:t>
            </a:r>
            <a:r>
              <a:rPr lang="en-GB" dirty="0"/>
              <a:t>Pod / Create Pod with Seccomp Profile that Only Allows Necessary </a:t>
            </a:r>
            <a:r>
              <a:rPr lang="en-GB" dirty="0" err="1"/>
              <a:t>Syscalls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9C57A-C54B-D41D-D1CD-6ACF347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1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开启</a:t>
            </a:r>
            <a:r>
              <a:rPr lang="en-US" altLang="zh-CN" dirty="0"/>
              <a:t>Seccomp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E2B29C-1A4A-426F-8E31-3618D3A6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5" y="2864670"/>
            <a:ext cx="11019409" cy="15847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0F09-FF38-47FB-B204-B6F91CFA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53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安装自定义</a:t>
            </a:r>
            <a:r>
              <a:rPr lang="en-US" altLang="zh-CN" dirty="0"/>
              <a:t>seccomp</a:t>
            </a:r>
            <a:r>
              <a:rPr lang="zh-CN" altLang="en-US" dirty="0"/>
              <a:t>配置文件</a:t>
            </a:r>
            <a:endParaRPr lang="en-GB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28B9F0-9880-4B88-A916-3A104D135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0568" y="2738236"/>
            <a:ext cx="8824913" cy="1030646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76D3D0-226E-4D4F-B496-B0DD9507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63" y="5286110"/>
            <a:ext cx="3909399" cy="11964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F33E43-B2F6-4FB7-8F22-F02241496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97" y="3995984"/>
            <a:ext cx="3764606" cy="11278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DB40CF-E3B7-4627-B512-1CB3F3784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109" y="1132850"/>
            <a:ext cx="4442845" cy="53497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C727F-49BC-CB7E-E571-D364B15D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使用 </a:t>
            </a:r>
            <a:r>
              <a:rPr lang="en-US" altLang="zh-CN" sz="2400" dirty="0"/>
              <a:t>Seccomp </a:t>
            </a:r>
            <a:r>
              <a:rPr lang="zh-CN" altLang="en-US" sz="2400" dirty="0"/>
              <a:t>配置文件创建 </a:t>
            </a:r>
            <a:r>
              <a:rPr lang="en-US" altLang="zh-CN" sz="2400" dirty="0"/>
              <a:t>Pod </a:t>
            </a:r>
            <a:r>
              <a:rPr lang="zh-CN" altLang="en-US" sz="2400" dirty="0"/>
              <a:t>以进行系统调用审核 </a:t>
            </a:r>
            <a:r>
              <a:rPr lang="en-US" altLang="zh-CN" sz="2400" dirty="0"/>
              <a:t>/ Create a Pod with a Seccomp profile for </a:t>
            </a:r>
            <a:r>
              <a:rPr lang="en-US" altLang="zh-CN" sz="2400" dirty="0" err="1"/>
              <a:t>syscall</a:t>
            </a:r>
            <a:r>
              <a:rPr lang="en-US" altLang="zh-CN" sz="2400" dirty="0"/>
              <a:t> auditing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E6FA67-2321-4E5B-B922-714B1077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7" y="2240090"/>
            <a:ext cx="4580017" cy="4389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A899F8-7B76-4375-8D96-0E612A031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366" y="2913259"/>
            <a:ext cx="9365792" cy="27967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A6A5B-795F-727A-9237-5961E579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24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使用导致违规的 </a:t>
            </a:r>
            <a:r>
              <a:rPr lang="en-US" altLang="zh-CN" sz="2400" dirty="0"/>
              <a:t>Seccomp </a:t>
            </a:r>
            <a:r>
              <a:rPr lang="zh-CN" altLang="en-US" sz="2400" dirty="0"/>
              <a:t>配置文件创建 </a:t>
            </a:r>
            <a:r>
              <a:rPr lang="en-US" altLang="zh-CN" sz="2400" dirty="0"/>
              <a:t>Pod / Create Pod with Seccomp Profile that Causes Violation</a:t>
            </a:r>
            <a:endParaRPr lang="en-GB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568762-A986-4A32-A63D-C94081C40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090" y="2316117"/>
            <a:ext cx="3983667" cy="39148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51172D-6CF2-4D66-9904-BF03B5BFC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6" y="3233330"/>
            <a:ext cx="5784081" cy="2080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04E01-E995-BA5C-6C43-3ABEC73D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3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使用设置仅允许需要的系统调用的配置文件来创建 </a:t>
            </a:r>
            <a:r>
              <a:rPr lang="en-US" altLang="zh-CN" sz="2400" dirty="0"/>
              <a:t>Pod / Create Pod with Seccomp Profile that Only Allows Necessary </a:t>
            </a:r>
            <a:r>
              <a:rPr lang="en-US" altLang="zh-CN" sz="2400" dirty="0" err="1"/>
              <a:t>Syscalls</a:t>
            </a:r>
            <a:endParaRPr lang="en-GB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3379CB-9B97-4C85-B317-EA804957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3150" y="1890829"/>
            <a:ext cx="4666885" cy="399324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59B12-AD28-6BFC-80C2-13E31BFA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0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减小系统的被攻击面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973" y="1690688"/>
            <a:ext cx="9540054" cy="39312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强化容器镜像 </a:t>
            </a:r>
            <a:r>
              <a:rPr lang="en-US" altLang="zh-CN" sz="1600" dirty="0">
                <a:latin typeface="+mn-ea"/>
              </a:rPr>
              <a:t>/ </a:t>
            </a:r>
            <a:r>
              <a:rPr lang="en-GB" altLang="zh-CN" sz="1600" dirty="0">
                <a:latin typeface="+mn-ea"/>
              </a:rPr>
              <a:t>Harden a container image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了解一些基本的</a:t>
            </a:r>
            <a:r>
              <a:rPr lang="en-GB" sz="1600" dirty="0" err="1">
                <a:latin typeface="+mn-ea"/>
              </a:rPr>
              <a:t>Dockerfile</a:t>
            </a:r>
            <a:r>
              <a:rPr lang="zh-CN" altLang="en-US" sz="1600" dirty="0">
                <a:latin typeface="+mn-ea"/>
              </a:rPr>
              <a:t>指令：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+mn-ea"/>
              </a:rPr>
              <a:t>FROM: </a:t>
            </a:r>
            <a:r>
              <a:rPr lang="zh-CN" altLang="en-US" sz="1200" dirty="0">
                <a:latin typeface="+mn-ea"/>
              </a:rPr>
              <a:t>指定基础镜像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+mn-ea"/>
              </a:rPr>
              <a:t>RUN: </a:t>
            </a:r>
            <a:r>
              <a:rPr lang="zh-CN" altLang="en-US" sz="1200" dirty="0">
                <a:latin typeface="+mn-ea"/>
              </a:rPr>
              <a:t>运行指定的命令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+mn-ea"/>
              </a:rPr>
              <a:t>ENV: </a:t>
            </a:r>
            <a:r>
              <a:rPr lang="zh-CN" altLang="en-US" sz="1200" dirty="0">
                <a:latin typeface="+mn-ea"/>
              </a:rPr>
              <a:t>设置环境变量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+mn-ea"/>
              </a:rPr>
              <a:t>CMD: </a:t>
            </a:r>
            <a:r>
              <a:rPr lang="zh-CN" altLang="en-US" sz="1200" dirty="0">
                <a:latin typeface="+mn-ea"/>
              </a:rPr>
              <a:t>容器启动时的默认命令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+mn-ea"/>
              </a:rPr>
              <a:t>COPY/ADD: </a:t>
            </a:r>
            <a:r>
              <a:rPr lang="zh-CN" altLang="en-US" sz="1200" dirty="0">
                <a:latin typeface="+mn-ea"/>
              </a:rPr>
              <a:t>复制命令，把文件复制到镜像中。</a:t>
            </a:r>
            <a:r>
              <a:rPr lang="en-GB" sz="1200" dirty="0">
                <a:latin typeface="+mn-ea"/>
              </a:rPr>
              <a:t>COPY </a:t>
            </a:r>
            <a:r>
              <a:rPr lang="zh-CN" altLang="en-US" sz="1200" dirty="0">
                <a:latin typeface="+mn-ea"/>
              </a:rPr>
              <a:t>只能复制本地文件，</a:t>
            </a:r>
            <a:r>
              <a:rPr lang="en-GB" sz="1200" dirty="0">
                <a:latin typeface="+mn-ea"/>
              </a:rPr>
              <a:t>ADD </a:t>
            </a:r>
            <a:r>
              <a:rPr lang="zh-CN" altLang="en-US" sz="1200" dirty="0">
                <a:latin typeface="+mn-ea"/>
              </a:rPr>
              <a:t>可以复制远程文件，类似于</a:t>
            </a:r>
            <a:r>
              <a:rPr lang="en-GB" sz="1200" dirty="0" err="1">
                <a:latin typeface="+mn-ea"/>
              </a:rPr>
              <a:t>scp</a:t>
            </a:r>
            <a:r>
              <a:rPr lang="zh-CN" altLang="en-US" sz="1200" dirty="0">
                <a:latin typeface="+mn-ea"/>
              </a:rPr>
              <a:t>命令。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+mn-ea"/>
              </a:rPr>
              <a:t>EXPOSE: </a:t>
            </a:r>
            <a:r>
              <a:rPr lang="zh-CN" altLang="en-US" sz="1200" dirty="0">
                <a:latin typeface="+mn-ea"/>
              </a:rPr>
              <a:t>暴漏容器运行时的监听端口给外部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+mn-ea"/>
              </a:rPr>
              <a:t>ENTRYPOINT: </a:t>
            </a:r>
            <a:r>
              <a:rPr lang="zh-CN" altLang="en-US" sz="1200" dirty="0">
                <a:latin typeface="+mn-ea"/>
              </a:rPr>
              <a:t>类似于</a:t>
            </a:r>
            <a:r>
              <a:rPr lang="en-GB" sz="1200" dirty="0">
                <a:latin typeface="+mn-ea"/>
              </a:rPr>
              <a:t>CMD, </a:t>
            </a:r>
            <a:r>
              <a:rPr lang="zh-CN" altLang="en-US" sz="1200" dirty="0">
                <a:latin typeface="+mn-ea"/>
              </a:rPr>
              <a:t>容器启动时的默认命令</a:t>
            </a:r>
            <a:endParaRPr lang="en-GB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+mn-ea"/>
              </a:rPr>
              <a:t>WORKDIR: </a:t>
            </a:r>
            <a:r>
              <a:rPr lang="zh-CN" altLang="en-US" sz="1200" dirty="0">
                <a:latin typeface="+mn-ea"/>
              </a:rPr>
              <a:t>设置工作目录，对</a:t>
            </a:r>
            <a:r>
              <a:rPr lang="en-GB" sz="1200" dirty="0">
                <a:latin typeface="+mn-ea"/>
              </a:rPr>
              <a:t>RUN，CMD，ENTRYPOINT，COPY，ADD</a:t>
            </a:r>
            <a:r>
              <a:rPr lang="zh-CN" altLang="en-US" sz="1200" dirty="0">
                <a:latin typeface="+mn-ea"/>
              </a:rPr>
              <a:t>生效。如果目录不存在则会创建，也可以设置多次。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+mn-ea"/>
              </a:rPr>
              <a:t>USER: </a:t>
            </a:r>
            <a:r>
              <a:rPr lang="zh-CN" altLang="en-US" sz="1200" dirty="0">
                <a:latin typeface="+mn-ea"/>
              </a:rPr>
              <a:t>设置启动容器的用户，可以是用户名或</a:t>
            </a:r>
            <a:r>
              <a:rPr lang="en-GB" sz="1200" dirty="0">
                <a:latin typeface="+mn-ea"/>
              </a:rPr>
              <a:t>UID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8BFE-DE03-3007-6992-60B216A3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强化容器镜像 </a:t>
            </a:r>
            <a:r>
              <a:rPr lang="en-US" altLang="zh-CN" dirty="0"/>
              <a:t>/ Harden a container image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301B44-8765-4FDA-A0D3-45032F6D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63" y="1599804"/>
            <a:ext cx="6431837" cy="45723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92C151-43CF-4802-9913-DD257C398DD4}"/>
              </a:ext>
            </a:extLst>
          </p:cNvPr>
          <p:cNvSpPr txBox="1"/>
          <p:nvPr/>
        </p:nvSpPr>
        <p:spPr>
          <a:xfrm>
            <a:off x="6970776" y="4532483"/>
            <a:ext cx="3279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LAYER X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LAYER Y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LAYER Z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58AC83D-E0DC-4C26-9BCC-CBF42AAD8C06}"/>
              </a:ext>
            </a:extLst>
          </p:cNvPr>
          <p:cNvCxnSpPr/>
          <p:nvPr/>
        </p:nvCxnSpPr>
        <p:spPr>
          <a:xfrm flipH="1">
            <a:off x="4404498" y="4727448"/>
            <a:ext cx="2414508" cy="10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CD142A-B94F-4E0B-86EF-2C6283F528C4}"/>
              </a:ext>
            </a:extLst>
          </p:cNvPr>
          <p:cNvCxnSpPr/>
          <p:nvPr/>
        </p:nvCxnSpPr>
        <p:spPr>
          <a:xfrm flipH="1">
            <a:off x="5611752" y="4994148"/>
            <a:ext cx="1239377" cy="8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520B9DC-C804-48CD-A7B3-0DD9BC0E35A2}"/>
              </a:ext>
            </a:extLst>
          </p:cNvPr>
          <p:cNvCxnSpPr/>
          <p:nvPr/>
        </p:nvCxnSpPr>
        <p:spPr>
          <a:xfrm flipH="1">
            <a:off x="6635634" y="5334000"/>
            <a:ext cx="335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E3D4-5FCC-181C-3A06-27CC818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5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CIS Docker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为容器镜像创建一个用户，并用此用户来运行容器</a:t>
            </a:r>
            <a:endParaRPr lang="en-US" altLang="zh-CN" sz="180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使用受信任的基础镜像来构建自己的镜像</a:t>
            </a:r>
            <a:endParaRPr lang="en-US" altLang="zh-CN" sz="180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不要在容器镜像中安装不必要的包</a:t>
            </a:r>
            <a:endParaRPr lang="en-US" altLang="zh-CN" sz="180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/>
              <a:t>扫描并重建容器镜像，以应用安全补丁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确保更新未缓存在</a:t>
            </a:r>
            <a:r>
              <a:rPr lang="en-GB" sz="1800" dirty="0" err="1"/>
              <a:t>Dockerfile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不要在容器镜像中使用 </a:t>
            </a:r>
            <a:r>
              <a:rPr lang="en-GB" sz="1800" dirty="0" err="1"/>
              <a:t>setuid</a:t>
            </a:r>
            <a:r>
              <a:rPr lang="en-GB" sz="1800" dirty="0"/>
              <a:t> </a:t>
            </a:r>
            <a:r>
              <a:rPr lang="zh-CN" altLang="en-US" sz="1800" dirty="0"/>
              <a:t>和 </a:t>
            </a:r>
            <a:r>
              <a:rPr lang="en-GB" sz="1800" dirty="0" err="1"/>
              <a:t>setgid</a:t>
            </a:r>
            <a:r>
              <a:rPr lang="en-GB" sz="1800" dirty="0"/>
              <a:t> </a:t>
            </a:r>
            <a:r>
              <a:rPr lang="zh-CN" altLang="en-US" sz="1800" dirty="0"/>
              <a:t>权限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在</a:t>
            </a:r>
            <a:r>
              <a:rPr lang="en-GB" sz="1800" dirty="0" err="1"/>
              <a:t>Dockerfile</a:t>
            </a:r>
            <a:r>
              <a:rPr lang="zh-CN" altLang="en-US" sz="1800" dirty="0"/>
              <a:t>中使用</a:t>
            </a:r>
            <a:r>
              <a:rPr lang="en-GB" sz="1800" dirty="0"/>
              <a:t>COPY</a:t>
            </a:r>
            <a:r>
              <a:rPr lang="zh-CN" altLang="en-US" sz="1800" dirty="0"/>
              <a:t>而不是</a:t>
            </a:r>
            <a:r>
              <a:rPr lang="en-GB" sz="1800" dirty="0"/>
              <a:t>ADD</a:t>
            </a:r>
          </a:p>
          <a:p>
            <a:pPr>
              <a:lnSpc>
                <a:spcPct val="120000"/>
              </a:lnSpc>
            </a:pPr>
            <a:r>
              <a:rPr lang="zh-CN" altLang="en-US" sz="1800" dirty="0"/>
              <a:t>不要在</a:t>
            </a:r>
            <a:r>
              <a:rPr lang="en-GB" sz="1800" dirty="0" err="1"/>
              <a:t>Dockerfile</a:t>
            </a:r>
            <a:r>
              <a:rPr lang="zh-CN" altLang="en-US" sz="1800" dirty="0"/>
              <a:t>中存储敏感信息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仅安装已验证的软件包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63D6-33E9-AA72-2BB1-1FA9A056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配置</a:t>
            </a:r>
            <a:r>
              <a:rPr lang="en-US" altLang="zh-CN" sz="2800" dirty="0"/>
              <a:t>pod</a:t>
            </a:r>
            <a:r>
              <a:rPr lang="zh-CN" altLang="en-US" sz="2800" dirty="0"/>
              <a:t>（或</a:t>
            </a:r>
            <a:r>
              <a:rPr lang="en-US" altLang="zh-CN" sz="2800" dirty="0"/>
              <a:t>pod</a:t>
            </a:r>
            <a:r>
              <a:rPr lang="zh-CN" altLang="en-US" sz="2800" dirty="0"/>
              <a:t>模板）的安全属性 </a:t>
            </a:r>
            <a:br>
              <a:rPr lang="en-US" altLang="zh-CN" sz="2800" dirty="0"/>
            </a:br>
            <a:r>
              <a:rPr lang="en-US" altLang="zh-CN" sz="2800" dirty="0"/>
              <a:t>Configure the security attributes of pods (or pod templates) 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为</a:t>
            </a:r>
            <a:r>
              <a:rPr lang="en-GB" altLang="zh-CN" sz="2400" dirty="0"/>
              <a:t>pods</a:t>
            </a:r>
            <a:r>
              <a:rPr lang="zh-CN" altLang="en-US" sz="2400" dirty="0"/>
              <a:t>设置主机级别的命名空间 </a:t>
            </a:r>
            <a:r>
              <a:rPr lang="en-US" altLang="zh-CN" sz="2400" dirty="0"/>
              <a:t>/ </a:t>
            </a:r>
            <a:r>
              <a:rPr lang="en-GB" altLang="zh-CN" sz="2400" dirty="0"/>
              <a:t>Setting host-level namespaces for pods</a:t>
            </a:r>
          </a:p>
          <a:p>
            <a:pPr lvl="1">
              <a:lnSpc>
                <a:spcPct val="150000"/>
              </a:lnSpc>
            </a:pPr>
            <a:r>
              <a:rPr lang="en-GB" altLang="zh-CN" sz="1800" dirty="0" err="1"/>
              <a:t>hostPID</a:t>
            </a:r>
            <a:r>
              <a:rPr lang="zh-CN" altLang="en-GB" sz="1800" dirty="0"/>
              <a:t>：</a:t>
            </a:r>
            <a:r>
              <a:rPr lang="zh-CN" altLang="en-US" sz="1800" dirty="0"/>
              <a:t>默认值为</a:t>
            </a:r>
            <a:r>
              <a:rPr lang="en-GB" altLang="zh-CN" sz="1800" dirty="0"/>
              <a:t>false</a:t>
            </a:r>
            <a:r>
              <a:rPr lang="zh-CN" altLang="en-GB" sz="1800" dirty="0"/>
              <a:t>。</a:t>
            </a:r>
            <a:r>
              <a:rPr lang="zh-CN" altLang="en-US" sz="1800" dirty="0"/>
              <a:t>如果将其设置为</a:t>
            </a:r>
            <a:r>
              <a:rPr lang="en-GB" altLang="zh-CN" sz="1800" dirty="0"/>
              <a:t>true</a:t>
            </a:r>
            <a:r>
              <a:rPr lang="zh-CN" altLang="en-GB" sz="1800" dirty="0"/>
              <a:t>，</a:t>
            </a:r>
            <a:r>
              <a:rPr lang="zh-CN" altLang="en-US" sz="1800" dirty="0"/>
              <a:t>则该</a:t>
            </a:r>
            <a:r>
              <a:rPr lang="en-GB" altLang="zh-CN" sz="1800" dirty="0"/>
              <a:t>Pod</a:t>
            </a:r>
            <a:r>
              <a:rPr lang="zh-CN" altLang="en-US" sz="1800" dirty="0"/>
              <a:t>可以看到</a:t>
            </a:r>
            <a:r>
              <a:rPr lang="en-GB" altLang="zh-CN" sz="1800" dirty="0"/>
              <a:t>Pod</a:t>
            </a:r>
            <a:r>
              <a:rPr lang="zh-CN" altLang="en-US" sz="1800" dirty="0"/>
              <a:t>所在节点上的所有进程。</a:t>
            </a:r>
          </a:p>
          <a:p>
            <a:pPr lvl="1">
              <a:lnSpc>
                <a:spcPct val="150000"/>
              </a:lnSpc>
            </a:pPr>
            <a:r>
              <a:rPr lang="en-GB" altLang="zh-CN" sz="1800" dirty="0" err="1"/>
              <a:t>hostNetwork</a:t>
            </a:r>
            <a:r>
              <a:rPr lang="zh-CN" altLang="en-GB" sz="1800" dirty="0"/>
              <a:t>：</a:t>
            </a:r>
            <a:r>
              <a:rPr lang="zh-CN" altLang="en-US" sz="1800" dirty="0"/>
              <a:t>默认值为</a:t>
            </a:r>
            <a:r>
              <a:rPr lang="en-GB" altLang="zh-CN" sz="1800" dirty="0"/>
              <a:t>false</a:t>
            </a:r>
            <a:r>
              <a:rPr lang="zh-CN" altLang="en-GB" sz="1800" dirty="0"/>
              <a:t>。</a:t>
            </a:r>
            <a:r>
              <a:rPr lang="zh-CN" altLang="en-US" sz="1800" dirty="0"/>
              <a:t>如果将其设置为</a:t>
            </a:r>
            <a:r>
              <a:rPr lang="en-GB" altLang="zh-CN" sz="1800" dirty="0"/>
              <a:t>true</a:t>
            </a:r>
            <a:r>
              <a:rPr lang="zh-CN" altLang="en-GB" sz="1800" dirty="0"/>
              <a:t>，</a:t>
            </a:r>
            <a:r>
              <a:rPr lang="zh-CN" altLang="en-US" sz="1800" dirty="0"/>
              <a:t>则该</a:t>
            </a:r>
            <a:r>
              <a:rPr lang="en-GB" altLang="zh-CN" sz="1800" dirty="0"/>
              <a:t>Pod</a:t>
            </a:r>
            <a:r>
              <a:rPr lang="zh-CN" altLang="en-US" sz="1800" dirty="0"/>
              <a:t>可以看到</a:t>
            </a:r>
            <a:r>
              <a:rPr lang="en-GB" altLang="zh-CN" sz="1800" dirty="0"/>
              <a:t>Pod</a:t>
            </a:r>
            <a:r>
              <a:rPr lang="zh-CN" altLang="en-US" sz="1800" dirty="0"/>
              <a:t>所在节点上的所有网络堆栈信息。</a:t>
            </a:r>
          </a:p>
          <a:p>
            <a:pPr lvl="1">
              <a:lnSpc>
                <a:spcPct val="150000"/>
              </a:lnSpc>
            </a:pPr>
            <a:r>
              <a:rPr lang="en-GB" altLang="zh-CN" sz="1800" dirty="0" err="1"/>
              <a:t>hostIPC</a:t>
            </a:r>
            <a:r>
              <a:rPr lang="zh-CN" altLang="en-GB" sz="1800" dirty="0"/>
              <a:t>：</a:t>
            </a:r>
            <a:r>
              <a:rPr lang="zh-CN" altLang="en-US" sz="1800" dirty="0"/>
              <a:t>默认值为</a:t>
            </a:r>
            <a:r>
              <a:rPr lang="en-GB" altLang="zh-CN" sz="1800" dirty="0"/>
              <a:t>false</a:t>
            </a:r>
            <a:r>
              <a:rPr lang="zh-CN" altLang="en-GB" sz="1800" dirty="0"/>
              <a:t>。</a:t>
            </a:r>
            <a:r>
              <a:rPr lang="zh-CN" altLang="en-US" sz="1800" dirty="0"/>
              <a:t>如果将其设置为</a:t>
            </a:r>
            <a:r>
              <a:rPr lang="en-GB" altLang="zh-CN" sz="1800" dirty="0"/>
              <a:t>true</a:t>
            </a:r>
            <a:r>
              <a:rPr lang="zh-CN" altLang="en-GB" sz="1800" dirty="0"/>
              <a:t>，</a:t>
            </a:r>
            <a:r>
              <a:rPr lang="zh-CN" altLang="en-US" sz="1800" dirty="0"/>
              <a:t>则该</a:t>
            </a:r>
            <a:r>
              <a:rPr lang="en-GB" altLang="zh-CN" sz="1800" dirty="0"/>
              <a:t>Pod</a:t>
            </a:r>
            <a:r>
              <a:rPr lang="zh-CN" altLang="en-US" sz="1800" dirty="0"/>
              <a:t>可以看到</a:t>
            </a:r>
            <a:r>
              <a:rPr lang="en-GB" altLang="zh-CN" sz="1800" dirty="0"/>
              <a:t>Pod</a:t>
            </a:r>
            <a:r>
              <a:rPr lang="zh-CN" altLang="en-US" sz="1800" dirty="0"/>
              <a:t>所在节点上的所有</a:t>
            </a:r>
            <a:r>
              <a:rPr lang="en-GB" altLang="zh-CN" sz="1800" dirty="0"/>
              <a:t>IPC</a:t>
            </a:r>
            <a:r>
              <a:rPr lang="zh-CN" altLang="en-GB" sz="1800" dirty="0"/>
              <a:t>。</a:t>
            </a:r>
            <a:r>
              <a:rPr lang="en-GB" altLang="zh-CN" sz="1800" dirty="0"/>
              <a:t>IPC</a:t>
            </a:r>
            <a:r>
              <a:rPr lang="zh-CN" altLang="en-US" sz="1800" dirty="0"/>
              <a:t>进程间通信</a:t>
            </a:r>
            <a:r>
              <a:rPr lang="en-US" altLang="zh-CN" sz="1800" dirty="0"/>
              <a:t>(</a:t>
            </a:r>
            <a:r>
              <a:rPr lang="en-GB" altLang="zh-CN" sz="1800" dirty="0"/>
              <a:t>Inter-Process Communication)</a:t>
            </a:r>
            <a:r>
              <a:rPr lang="zh-CN" altLang="en-US" sz="1800" dirty="0"/>
              <a:t>就是指多个进程之间相互通信，交换信息的方法。</a:t>
            </a:r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819E7-5130-2385-3EFB-FEA3910C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配置</a:t>
            </a:r>
            <a:r>
              <a:rPr lang="en-GB" altLang="zh-CN" sz="2800" dirty="0"/>
              <a:t>pod</a:t>
            </a:r>
            <a:r>
              <a:rPr lang="zh-CN" altLang="en-GB" sz="2800" dirty="0"/>
              <a:t>（</a:t>
            </a:r>
            <a:r>
              <a:rPr lang="zh-CN" altLang="en-US" sz="2800" dirty="0"/>
              <a:t>或</a:t>
            </a:r>
            <a:r>
              <a:rPr lang="en-GB" altLang="zh-CN" sz="2800" dirty="0"/>
              <a:t>pod</a:t>
            </a:r>
            <a:r>
              <a:rPr lang="zh-CN" altLang="en-US" sz="2800" dirty="0"/>
              <a:t>模板）的安全属性 </a:t>
            </a:r>
            <a:br>
              <a:rPr lang="zh-CN" altLang="en-US" sz="2800" dirty="0"/>
            </a:br>
            <a:r>
              <a:rPr lang="en-GB" altLang="zh-CN" sz="2800" dirty="0"/>
              <a:t>Configure the security attributes of pods (or pod templates) 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E47CE4-D94A-4D84-BB14-183DEC6C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29" y="1874838"/>
            <a:ext cx="9790899" cy="37851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20555-077F-365C-A5E2-188E7D13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A1CD5DD-D659-CBD5-A90B-B526FE487A05}"/>
              </a:ext>
            </a:extLst>
          </p:cNvPr>
          <p:cNvSpPr/>
          <p:nvPr/>
        </p:nvSpPr>
        <p:spPr>
          <a:xfrm rot="2665025">
            <a:off x="5463251" y="2646926"/>
            <a:ext cx="2419109" cy="2453832"/>
          </a:xfrm>
          <a:prstGeom prst="plus">
            <a:avLst>
              <a:gd name="adj" fmla="val 412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3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容器安全上下文 </a:t>
            </a:r>
            <a:r>
              <a:rPr lang="en-US" altLang="zh-CN" sz="2800" dirty="0"/>
              <a:t>/ Security context for containers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356" y="1985181"/>
            <a:ext cx="8825659" cy="349060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privileged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：默认值为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false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。如果将其设置为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，则容器中的进程本质上等同于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root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用户。</a:t>
            </a:r>
            <a:endParaRPr lang="en-US" altLang="zh-CN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capabilities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：容器运行时向容器授予了一组默认的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capabilities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。授予的默认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capabilities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如下：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CAP_SETPCAP, CAP_MKNOD, CAP_AUDIT_WRITE, CAP_CHOWN, CAP_NET_RAW, CAP_DAC_OVERRIDE, CAP_FOWNER, CAP_FSETID, CAP_KILL, CAP_SETGID, CAP_SETUID, CAP_NET_BIND_SERVICE, CAP_SYS_CHROOT,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CAP_SETFCAP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。你可以通过配置此属性来添加额外的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capabilities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或删除某些默认值。应谨慎添加诸如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CAP_SYS_ADMIN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CAP_NETWORK_ADMIN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之类的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capabilities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。对于默认的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capabilities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，还应该删除那些不必要的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capabilities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en-US" altLang="zh-CN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allowPrivilegeEscalation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：默认值为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。此属性控制进程是否可以获得比其父进程更多的权限。</a:t>
            </a:r>
            <a:endParaRPr lang="en-US" altLang="zh-CN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readOnlyRootFilesystem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：默认值为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false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。如果将其设置为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，容器的根文件系统将变为只读，这意味着库文件、配置文件等都是只读的，不能被篡改。将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readOnlyRootFilesystem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设置为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是一种很好的安全实践。</a:t>
            </a:r>
            <a:endParaRPr lang="en-US" altLang="zh-CN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runAsNonRoot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：默认值为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false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。如果将其设置为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，容器中的进程将不能以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root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用户运行（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UID=0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）。如果以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root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用户运行，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kubelet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将阻止容器启动。</a:t>
            </a:r>
            <a:endParaRPr lang="en-US" altLang="zh-CN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runAsUser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：指定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UID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来运行容器。</a:t>
            </a:r>
            <a:endParaRPr lang="en-US" altLang="zh-CN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runAsGroup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：与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runAsUser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类似，指定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GID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来运行容器。</a:t>
            </a:r>
          </a:p>
          <a:p>
            <a:pPr>
              <a:lnSpc>
                <a:spcPct val="120000"/>
              </a:lnSpc>
            </a:pPr>
            <a:endParaRPr lang="zh-CN" altLang="en-US" sz="1200" dirty="0"/>
          </a:p>
          <a:p>
            <a:pPr>
              <a:lnSpc>
                <a:spcPct val="120000"/>
              </a:lnSpc>
            </a:pP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43E2-AD14-EC07-6ED4-B95C421C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7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容器安全上下文 </a:t>
            </a:r>
            <a:r>
              <a:rPr lang="en-US" altLang="zh-CN" sz="2800" dirty="0"/>
              <a:t>/ Security context for containers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6" y="1943259"/>
            <a:ext cx="10515600" cy="41605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最佳安全实践如下：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除非必要，否则不要在</a:t>
            </a:r>
            <a:r>
              <a:rPr lang="en-US" altLang="zh-CN" dirty="0"/>
              <a:t>privileged</a:t>
            </a:r>
            <a:r>
              <a:rPr lang="zh-CN" altLang="en-US" dirty="0"/>
              <a:t>模式下运行容器。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除非必要，否则不要添加额外</a:t>
            </a:r>
            <a:r>
              <a:rPr lang="en-US" altLang="zh-CN" dirty="0"/>
              <a:t>capabilities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删除未使用的默认</a:t>
            </a:r>
            <a:r>
              <a:rPr lang="en-US" altLang="zh-CN" dirty="0"/>
              <a:t>capabilities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以非</a:t>
            </a:r>
            <a:r>
              <a:rPr lang="en-US" altLang="zh-CN" dirty="0"/>
              <a:t>root</a:t>
            </a:r>
            <a:r>
              <a:rPr lang="zh-CN" altLang="en-US" dirty="0"/>
              <a:t>用户运行容器。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添加</a:t>
            </a:r>
            <a:r>
              <a:rPr lang="en-US" altLang="zh-CN" dirty="0" err="1"/>
              <a:t>runAsNonRoot</a:t>
            </a:r>
            <a:r>
              <a:rPr lang="zh-CN" altLang="en-US" dirty="0"/>
              <a:t>属性。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将容器根文件系统设置为只读。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8CF9C-317C-F2E5-3B7C-C6E3272F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容器安全上下文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91074-CAD8-5DEB-B49B-07E4D6B1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5C942-E7C3-A93A-294F-DB200463A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20" y="1819083"/>
            <a:ext cx="6440051" cy="46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4508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609</TotalTime>
  <Words>2647</Words>
  <Application>Microsoft Office PowerPoint</Application>
  <PresentationFormat>Widescreen</PresentationFormat>
  <Paragraphs>246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Arial</vt:lpstr>
      <vt:lpstr>Calibri</vt:lpstr>
      <vt:lpstr>Century Gothic</vt:lpstr>
      <vt:lpstr>Elephant</vt:lpstr>
      <vt:lpstr>Open Sans</vt:lpstr>
      <vt:lpstr>Brush</vt:lpstr>
      <vt:lpstr>10. 系统强化  System Hardening</vt:lpstr>
      <vt:lpstr>1. 减小系统的被攻击面</vt:lpstr>
      <vt:lpstr>强化容器镜像 / Harden a container image</vt:lpstr>
      <vt:lpstr>CIS Docker benchmarks</vt:lpstr>
      <vt:lpstr>配置pod（或pod模板）的安全属性  Configure the security attributes of pods (or pod templates) </vt:lpstr>
      <vt:lpstr>配置pod（或pod模板）的安全属性  Configure the security attributes of pods (or pod templates) </vt:lpstr>
      <vt:lpstr>容器安全上下文 / Security context for containers</vt:lpstr>
      <vt:lpstr>容器安全上下文 / Security context for containers</vt:lpstr>
      <vt:lpstr>容器安全上下文</vt:lpstr>
      <vt:lpstr>Pod的安全上下文 / Security context for pods</vt:lpstr>
      <vt:lpstr>2. 限制对外网的访问</vt:lpstr>
      <vt:lpstr>限制一个应用程序的流量 / LIMIT traffic to an application</vt:lpstr>
      <vt:lpstr>3. 使用Linux系统安全模块</vt:lpstr>
      <vt:lpstr>使用Seccomp限制容器内进程的系统调用</vt:lpstr>
      <vt:lpstr>开启Seccomp</vt:lpstr>
      <vt:lpstr>安装自定义seccomp配置文件</vt:lpstr>
      <vt:lpstr>使用 Seccomp 配置文件创建 Pod 以进行系统调用审核 / Create a Pod with a Seccomp profile for syscall auditing</vt:lpstr>
      <vt:lpstr>使用导致违规的 Seccomp 配置文件创建 Pod / Create Pod with Seccomp Profile that Causes Violation</vt:lpstr>
      <vt:lpstr>使用设置仅允许需要的系统调用的配置文件来创建 Pod / Create Pod with Seccomp Profile that Only Allows Necessary Syscalls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2022-10-02T15:52:51Z</dcterms:modified>
</cp:coreProperties>
</file>