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60" r:id="rId4"/>
    <p:sldId id="261" r:id="rId5"/>
    <p:sldId id="262" r:id="rId6"/>
    <p:sldId id="278" r:id="rId7"/>
    <p:sldId id="263" r:id="rId8"/>
    <p:sldId id="264" r:id="rId9"/>
    <p:sldId id="279" r:id="rId10"/>
    <p:sldId id="280" r:id="rId11"/>
    <p:sldId id="281" r:id="rId12"/>
    <p:sldId id="282" r:id="rId13"/>
    <p:sldId id="283" r:id="rId14"/>
    <p:sldId id="266" r:id="rId15"/>
    <p:sldId id="284" r:id="rId16"/>
    <p:sldId id="285" r:id="rId17"/>
    <p:sldId id="286" r:id="rId18"/>
    <p:sldId id="267" r:id="rId19"/>
    <p:sldId id="288" r:id="rId20"/>
    <p:sldId id="287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68" r:id="rId31"/>
    <p:sldId id="269" r:id="rId32"/>
    <p:sldId id="270" r:id="rId33"/>
    <p:sldId id="272" r:id="rId34"/>
    <p:sldId id="274" r:id="rId35"/>
    <p:sldId id="273" r:id="rId36"/>
    <p:sldId id="275" r:id="rId37"/>
    <p:sldId id="27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05F9D-9BD6-42AC-96FC-C47007FA3E58}">
          <p14:sldIdLst>
            <p14:sldId id="257"/>
            <p14:sldId id="258"/>
            <p14:sldId id="260"/>
            <p14:sldId id="261"/>
            <p14:sldId id="262"/>
            <p14:sldId id="278"/>
            <p14:sldId id="263"/>
            <p14:sldId id="264"/>
            <p14:sldId id="279"/>
            <p14:sldId id="280"/>
            <p14:sldId id="281"/>
            <p14:sldId id="282"/>
            <p14:sldId id="283"/>
            <p14:sldId id="266"/>
            <p14:sldId id="284"/>
            <p14:sldId id="285"/>
            <p14:sldId id="286"/>
            <p14:sldId id="267"/>
            <p14:sldId id="288"/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68"/>
            <p14:sldId id="269"/>
            <p14:sldId id="270"/>
            <p14:sldId id="272"/>
            <p14:sldId id="274"/>
            <p14:sldId id="273"/>
            <p14:sldId id="275"/>
            <p14:sldId id="277"/>
          </p14:sldIdLst>
        </p14:section>
        <p14:section name="Untitled Section" id="{C054FFEC-8F5C-4824-9289-BBFD567F1D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2AAFFF-B23D-4BF2-BFA7-F653D938F47E}" v="156" dt="2022-10-04T08:10:11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9" autoAdjust="0"/>
  </p:normalViewPr>
  <p:slideViewPr>
    <p:cSldViewPr snapToGrid="0">
      <p:cViewPr varScale="1">
        <p:scale>
          <a:sx n="68" d="100"/>
          <a:sy n="68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5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 Zhong" userId="d717eb3d-e567-470f-b6d9-f2e4cd6e0b29" providerId="ADAL" clId="{F62AAFFF-B23D-4BF2-BFA7-F653D938F47E}"/>
    <pc:docChg chg="undo redo custSel addSld delSld modSld sldOrd modMainMaster modSection">
      <pc:chgData name="Tao Zhong" userId="d717eb3d-e567-470f-b6d9-f2e4cd6e0b29" providerId="ADAL" clId="{F62AAFFF-B23D-4BF2-BFA7-F653D938F47E}" dt="2022-10-04T08:10:21.216" v="559" actId="1076"/>
      <pc:docMkLst>
        <pc:docMk/>
      </pc:docMkLst>
      <pc:sldChg chg="modSp mod modClrScheme chgLayout">
        <pc:chgData name="Tao Zhong" userId="d717eb3d-e567-470f-b6d9-f2e4cd6e0b29" providerId="ADAL" clId="{F62AAFFF-B23D-4BF2-BFA7-F653D938F47E}" dt="2022-10-03T07:36:31.439" v="14" actId="20577"/>
        <pc:sldMkLst>
          <pc:docMk/>
          <pc:sldMk cId="1925541393" sldId="257"/>
        </pc:sldMkLst>
        <pc:spChg chg="mod">
          <ac:chgData name="Tao Zhong" userId="d717eb3d-e567-470f-b6d9-f2e4cd6e0b29" providerId="ADAL" clId="{F62AAFFF-B23D-4BF2-BFA7-F653D938F47E}" dt="2022-10-03T07:36:31.439" v="14" actId="20577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7:36:09.702" v="4" actId="20577"/>
          <ac:spMkLst>
            <pc:docMk/>
            <pc:sldMk cId="1925541393" sldId="257"/>
            <ac:spMk id="3" creationId="{CA00EDBE-AD80-4844-BA48-EF7757B26503}"/>
          </ac:spMkLst>
        </pc:spChg>
      </pc:sldChg>
      <pc:sldChg chg="addSp modSp mod">
        <pc:chgData name="Tao Zhong" userId="d717eb3d-e567-470f-b6d9-f2e4cd6e0b29" providerId="ADAL" clId="{F62AAFFF-B23D-4BF2-BFA7-F653D938F47E}" dt="2022-10-03T07:40:08.370" v="89" actId="1076"/>
        <pc:sldMkLst>
          <pc:docMk/>
          <pc:sldMk cId="253256106" sldId="258"/>
        </pc:sldMkLst>
        <pc:spChg chg="mod">
          <ac:chgData name="Tao Zhong" userId="d717eb3d-e567-470f-b6d9-f2e4cd6e0b29" providerId="ADAL" clId="{F62AAFFF-B23D-4BF2-BFA7-F653D938F47E}" dt="2022-10-03T07:36:40.998" v="15" actId="20577"/>
          <ac:spMkLst>
            <pc:docMk/>
            <pc:sldMk cId="253256106" sldId="258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7:40:08.370" v="89" actId="1076"/>
          <ac:spMkLst>
            <pc:docMk/>
            <pc:sldMk cId="253256106" sldId="258"/>
            <ac:spMk id="3" creationId="{CA00EDBE-AD80-4844-BA48-EF7757B26503}"/>
          </ac:spMkLst>
        </pc:spChg>
        <pc:spChg chg="add mod">
          <ac:chgData name="Tao Zhong" userId="d717eb3d-e567-470f-b6d9-f2e4cd6e0b29" providerId="ADAL" clId="{F62AAFFF-B23D-4BF2-BFA7-F653D938F47E}" dt="2022-10-03T07:39:58.502" v="82" actId="14100"/>
          <ac:spMkLst>
            <pc:docMk/>
            <pc:sldMk cId="253256106" sldId="258"/>
            <ac:spMk id="5" creationId="{2550C8B0-C359-372D-7FC6-291B82B49293}"/>
          </ac:spMkLst>
        </pc:spChg>
      </pc:sldChg>
      <pc:sldChg chg="modSp del mod">
        <pc:chgData name="Tao Zhong" userId="d717eb3d-e567-470f-b6d9-f2e4cd6e0b29" providerId="ADAL" clId="{F62AAFFF-B23D-4BF2-BFA7-F653D938F47E}" dt="2022-10-03T07:40:24.720" v="90" actId="47"/>
        <pc:sldMkLst>
          <pc:docMk/>
          <pc:sldMk cId="2726484658" sldId="259"/>
        </pc:sldMkLst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2726484658" sldId="259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7:36:49.571" v="16" actId="21"/>
          <ac:spMkLst>
            <pc:docMk/>
            <pc:sldMk cId="2726484658" sldId="259"/>
            <ac:spMk id="3" creationId="{CA00EDBE-AD80-4844-BA48-EF7757B26503}"/>
          </ac:spMkLst>
        </pc:spChg>
      </pc:sldChg>
      <pc:sldChg chg="modSp mod">
        <pc:chgData name="Tao Zhong" userId="d717eb3d-e567-470f-b6d9-f2e4cd6e0b29" providerId="ADAL" clId="{F62AAFFF-B23D-4BF2-BFA7-F653D938F47E}" dt="2022-10-03T07:40:28.528" v="91" actId="1076"/>
        <pc:sldMkLst>
          <pc:docMk/>
          <pc:sldMk cId="1154605199" sldId="260"/>
        </pc:sldMkLst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1154605199" sldId="260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1154605199" sldId="260"/>
            <ac:spMk id="3" creationId="{CA00EDBE-AD80-4844-BA48-EF7757B26503}"/>
          </ac:spMkLst>
        </pc:spChg>
        <pc:picChg chg="mod">
          <ac:chgData name="Tao Zhong" userId="d717eb3d-e567-470f-b6d9-f2e4cd6e0b29" providerId="ADAL" clId="{F62AAFFF-B23D-4BF2-BFA7-F653D938F47E}" dt="2022-10-03T07:40:28.528" v="91" actId="1076"/>
          <ac:picMkLst>
            <pc:docMk/>
            <pc:sldMk cId="1154605199" sldId="260"/>
            <ac:picMk id="7" creationId="{DB6CC8BC-238D-47F7-8570-DCD3861CE4E2}"/>
          </ac:picMkLst>
        </pc:picChg>
      </pc:sldChg>
      <pc:sldChg chg="modSp mod">
        <pc:chgData name="Tao Zhong" userId="d717eb3d-e567-470f-b6d9-f2e4cd6e0b29" providerId="ADAL" clId="{F62AAFFF-B23D-4BF2-BFA7-F653D938F47E}" dt="2022-10-03T07:40:48.566" v="100" actId="14100"/>
        <pc:sldMkLst>
          <pc:docMk/>
          <pc:sldMk cId="3390901970" sldId="261"/>
        </pc:sldMkLst>
        <pc:spChg chg="mod">
          <ac:chgData name="Tao Zhong" userId="d717eb3d-e567-470f-b6d9-f2e4cd6e0b29" providerId="ADAL" clId="{F62AAFFF-B23D-4BF2-BFA7-F653D938F47E}" dt="2022-10-03T07:40:43.859" v="97"/>
          <ac:spMkLst>
            <pc:docMk/>
            <pc:sldMk cId="3390901970" sldId="261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7:40:41.227" v="94" actId="21"/>
          <ac:spMkLst>
            <pc:docMk/>
            <pc:sldMk cId="3390901970" sldId="261"/>
            <ac:spMk id="3" creationId="{CA00EDBE-AD80-4844-BA48-EF7757B26503}"/>
          </ac:spMkLst>
        </pc:spChg>
        <pc:picChg chg="mod">
          <ac:chgData name="Tao Zhong" userId="d717eb3d-e567-470f-b6d9-f2e4cd6e0b29" providerId="ADAL" clId="{F62AAFFF-B23D-4BF2-BFA7-F653D938F47E}" dt="2022-10-03T07:40:48.566" v="100" actId="14100"/>
          <ac:picMkLst>
            <pc:docMk/>
            <pc:sldMk cId="3390901970" sldId="261"/>
            <ac:picMk id="6" creationId="{98A595DA-8516-4E3A-9737-35171129EEC2}"/>
          </ac:picMkLst>
        </pc:picChg>
      </pc:sldChg>
      <pc:sldChg chg="addSp delSp modSp mod modNotesTx">
        <pc:chgData name="Tao Zhong" userId="d717eb3d-e567-470f-b6d9-f2e4cd6e0b29" providerId="ADAL" clId="{F62AAFFF-B23D-4BF2-BFA7-F653D938F47E}" dt="2022-10-03T07:41:18.608" v="107" actId="20577"/>
        <pc:sldMkLst>
          <pc:docMk/>
          <pc:sldMk cId="1576336685" sldId="262"/>
        </pc:sldMkLst>
        <pc:spChg chg="mod">
          <ac:chgData name="Tao Zhong" userId="d717eb3d-e567-470f-b6d9-f2e4cd6e0b29" providerId="ADAL" clId="{F62AAFFF-B23D-4BF2-BFA7-F653D938F47E}" dt="2022-10-03T07:41:18.608" v="107" actId="20577"/>
          <ac:spMkLst>
            <pc:docMk/>
            <pc:sldMk cId="1576336685" sldId="262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7:41:05.087" v="105" actId="20577"/>
          <ac:spMkLst>
            <pc:docMk/>
            <pc:sldMk cId="1576336685" sldId="262"/>
            <ac:spMk id="3" creationId="{CA00EDBE-AD80-4844-BA48-EF7757B26503}"/>
          </ac:spMkLst>
        </pc:spChg>
        <pc:spChg chg="add del">
          <ac:chgData name="Tao Zhong" userId="d717eb3d-e567-470f-b6d9-f2e4cd6e0b29" providerId="ADAL" clId="{F62AAFFF-B23D-4BF2-BFA7-F653D938F47E}" dt="2022-10-03T07:41:02.545" v="102"/>
          <ac:spMkLst>
            <pc:docMk/>
            <pc:sldMk cId="1576336685" sldId="262"/>
            <ac:spMk id="5" creationId="{FD911ECA-5AAE-0586-5E46-F70EF84D3468}"/>
          </ac:spMkLst>
        </pc:spChg>
      </pc:sldChg>
      <pc:sldChg chg="addSp delSp modSp mod modNotesTx">
        <pc:chgData name="Tao Zhong" userId="d717eb3d-e567-470f-b6d9-f2e4cd6e0b29" providerId="ADAL" clId="{F62AAFFF-B23D-4BF2-BFA7-F653D938F47E}" dt="2022-10-03T07:42:19.340" v="126"/>
        <pc:sldMkLst>
          <pc:docMk/>
          <pc:sldMk cId="1786812183" sldId="263"/>
        </pc:sldMkLst>
        <pc:spChg chg="mod">
          <ac:chgData name="Tao Zhong" userId="d717eb3d-e567-470f-b6d9-f2e4cd6e0b29" providerId="ADAL" clId="{F62AAFFF-B23D-4BF2-BFA7-F653D938F47E}" dt="2022-10-03T07:42:19.340" v="126"/>
          <ac:spMkLst>
            <pc:docMk/>
            <pc:sldMk cId="1786812183" sldId="263"/>
            <ac:spMk id="2" creationId="{FF027311-4260-4B27-A735-886449291FAC}"/>
          </ac:spMkLst>
        </pc:spChg>
        <pc:spChg chg="add del">
          <ac:chgData name="Tao Zhong" userId="d717eb3d-e567-470f-b6d9-f2e4cd6e0b29" providerId="ADAL" clId="{F62AAFFF-B23D-4BF2-BFA7-F653D938F47E}" dt="2022-10-03T07:42:19.335" v="124"/>
          <ac:spMkLst>
            <pc:docMk/>
            <pc:sldMk cId="1786812183" sldId="263"/>
            <ac:spMk id="4" creationId="{D5EF6F23-0A45-2E3A-26E5-57D728599FF7}"/>
          </ac:spMkLst>
        </pc:spChg>
      </pc:sldChg>
      <pc:sldChg chg="addSp delSp modSp mod modAnim">
        <pc:chgData name="Tao Zhong" userId="d717eb3d-e567-470f-b6d9-f2e4cd6e0b29" providerId="ADAL" clId="{F62AAFFF-B23D-4BF2-BFA7-F653D938F47E}" dt="2022-10-03T07:43:02.631" v="137"/>
        <pc:sldMkLst>
          <pc:docMk/>
          <pc:sldMk cId="165534748" sldId="264"/>
        </pc:sldMkLst>
        <pc:spChg chg="mod">
          <ac:chgData name="Tao Zhong" userId="d717eb3d-e567-470f-b6d9-f2e4cd6e0b29" providerId="ADAL" clId="{F62AAFFF-B23D-4BF2-BFA7-F653D938F47E}" dt="2022-10-03T07:42:27.647" v="130"/>
          <ac:spMkLst>
            <pc:docMk/>
            <pc:sldMk cId="165534748" sldId="264"/>
            <ac:spMk id="2" creationId="{FF027311-4260-4B27-A735-886449291FAC}"/>
          </ac:spMkLst>
        </pc:spChg>
        <pc:spChg chg="add del">
          <ac:chgData name="Tao Zhong" userId="d717eb3d-e567-470f-b6d9-f2e4cd6e0b29" providerId="ADAL" clId="{F62AAFFF-B23D-4BF2-BFA7-F653D938F47E}" dt="2022-10-03T07:42:27.637" v="128"/>
          <ac:spMkLst>
            <pc:docMk/>
            <pc:sldMk cId="165534748" sldId="264"/>
            <ac:spMk id="4" creationId="{F5E52DA9-B1D8-581C-C204-989CDB56AAC9}"/>
          </ac:spMkLst>
        </pc:spChg>
        <pc:picChg chg="add mod">
          <ac:chgData name="Tao Zhong" userId="d717eb3d-e567-470f-b6d9-f2e4cd6e0b29" providerId="ADAL" clId="{F62AAFFF-B23D-4BF2-BFA7-F653D938F47E}" dt="2022-10-03T07:42:53" v="133" actId="1076"/>
          <ac:picMkLst>
            <pc:docMk/>
            <pc:sldMk cId="165534748" sldId="264"/>
            <ac:picMk id="6" creationId="{8CB5CF1C-43E6-0F98-0718-072183548395}"/>
          </ac:picMkLst>
        </pc:picChg>
        <pc:picChg chg="add mod">
          <ac:chgData name="Tao Zhong" userId="d717eb3d-e567-470f-b6d9-f2e4cd6e0b29" providerId="ADAL" clId="{F62AAFFF-B23D-4BF2-BFA7-F653D938F47E}" dt="2022-10-03T07:42:57.266" v="135"/>
          <ac:picMkLst>
            <pc:docMk/>
            <pc:sldMk cId="165534748" sldId="264"/>
            <ac:picMk id="7" creationId="{95E4C032-81B7-B2EA-E3A8-57E5EB6E099D}"/>
          </ac:picMkLst>
        </pc:picChg>
      </pc:sldChg>
      <pc:sldChg chg="delSp modSp del mod delAnim">
        <pc:chgData name="Tao Zhong" userId="d717eb3d-e567-470f-b6d9-f2e4cd6e0b29" providerId="ADAL" clId="{F62AAFFF-B23D-4BF2-BFA7-F653D938F47E}" dt="2022-10-03T07:43:06.940" v="138" actId="47"/>
        <pc:sldMkLst>
          <pc:docMk/>
          <pc:sldMk cId="1270613271" sldId="265"/>
        </pc:sldMkLst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1270613271" sldId="265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1270613271" sldId="265"/>
            <ac:spMk id="3" creationId="{CA00EDBE-AD80-4844-BA48-EF7757B26503}"/>
          </ac:spMkLst>
        </pc:spChg>
        <pc:picChg chg="del">
          <ac:chgData name="Tao Zhong" userId="d717eb3d-e567-470f-b6d9-f2e4cd6e0b29" providerId="ADAL" clId="{F62AAFFF-B23D-4BF2-BFA7-F653D938F47E}" dt="2022-10-03T07:42:49.686" v="131" actId="21"/>
          <ac:picMkLst>
            <pc:docMk/>
            <pc:sldMk cId="1270613271" sldId="265"/>
            <ac:picMk id="5" creationId="{09206A58-0E74-4906-BED2-8CA4C36F9CDF}"/>
          </ac:picMkLst>
        </pc:picChg>
        <pc:picChg chg="del">
          <ac:chgData name="Tao Zhong" userId="d717eb3d-e567-470f-b6d9-f2e4cd6e0b29" providerId="ADAL" clId="{F62AAFFF-B23D-4BF2-BFA7-F653D938F47E}" dt="2022-10-03T07:42:55.663" v="134" actId="21"/>
          <ac:picMkLst>
            <pc:docMk/>
            <pc:sldMk cId="1270613271" sldId="265"/>
            <ac:picMk id="11" creationId="{8AE4A924-FE01-424B-9C6F-A77EDE8F9651}"/>
          </ac:picMkLst>
        </pc:picChg>
      </pc:sldChg>
      <pc:sldChg chg="addSp delSp modSp mod">
        <pc:chgData name="Tao Zhong" userId="d717eb3d-e567-470f-b6d9-f2e4cd6e0b29" providerId="ADAL" clId="{F62AAFFF-B23D-4BF2-BFA7-F653D938F47E}" dt="2022-10-03T07:48:14.216" v="202" actId="1076"/>
        <pc:sldMkLst>
          <pc:docMk/>
          <pc:sldMk cId="3921623600" sldId="266"/>
        </pc:sldMkLst>
        <pc:spChg chg="mod">
          <ac:chgData name="Tao Zhong" userId="d717eb3d-e567-470f-b6d9-f2e4cd6e0b29" providerId="ADAL" clId="{F62AAFFF-B23D-4BF2-BFA7-F653D938F47E}" dt="2022-10-03T07:47:55.839" v="196"/>
          <ac:spMkLst>
            <pc:docMk/>
            <pc:sldMk cId="3921623600" sldId="266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3921623600" sldId="266"/>
            <ac:spMk id="3" creationId="{CA00EDBE-AD80-4844-BA48-EF7757B26503}"/>
          </ac:spMkLst>
        </pc:spChg>
        <pc:picChg chg="del">
          <ac:chgData name="Tao Zhong" userId="d717eb3d-e567-470f-b6d9-f2e4cd6e0b29" providerId="ADAL" clId="{F62AAFFF-B23D-4BF2-BFA7-F653D938F47E}" dt="2022-10-03T07:48:07.091" v="197" actId="478"/>
          <ac:picMkLst>
            <pc:docMk/>
            <pc:sldMk cId="3921623600" sldId="266"/>
            <ac:picMk id="5" creationId="{BBF52B99-ECE2-4A6B-895D-5FBB793143A4}"/>
          </ac:picMkLst>
        </pc:picChg>
        <pc:picChg chg="add mod">
          <ac:chgData name="Tao Zhong" userId="d717eb3d-e567-470f-b6d9-f2e4cd6e0b29" providerId="ADAL" clId="{F62AAFFF-B23D-4BF2-BFA7-F653D938F47E}" dt="2022-10-03T07:48:14.216" v="202" actId="1076"/>
          <ac:picMkLst>
            <pc:docMk/>
            <pc:sldMk cId="3921623600" sldId="266"/>
            <ac:picMk id="7" creationId="{183F17ED-E314-9168-8786-2F26E7D74745}"/>
          </ac:picMkLst>
        </pc:picChg>
      </pc:sldChg>
      <pc:sldChg chg="addSp delSp modSp mod modNotesTx">
        <pc:chgData name="Tao Zhong" userId="d717eb3d-e567-470f-b6d9-f2e4cd6e0b29" providerId="ADAL" clId="{F62AAFFF-B23D-4BF2-BFA7-F653D938F47E}" dt="2022-10-03T07:50:58.522" v="276"/>
        <pc:sldMkLst>
          <pc:docMk/>
          <pc:sldMk cId="1010932367" sldId="267"/>
        </pc:sldMkLst>
        <pc:spChg chg="mod">
          <ac:chgData name="Tao Zhong" userId="d717eb3d-e567-470f-b6d9-f2e4cd6e0b29" providerId="ADAL" clId="{F62AAFFF-B23D-4BF2-BFA7-F653D938F47E}" dt="2022-10-03T07:50:38.063" v="271" actId="20577"/>
          <ac:spMkLst>
            <pc:docMk/>
            <pc:sldMk cId="1010932367" sldId="267"/>
            <ac:spMk id="2" creationId="{FF027311-4260-4B27-A735-886449291FAC}"/>
          </ac:spMkLst>
        </pc:spChg>
        <pc:spChg chg="add del mod">
          <ac:chgData name="Tao Zhong" userId="d717eb3d-e567-470f-b6d9-f2e4cd6e0b29" providerId="ADAL" clId="{F62AAFFF-B23D-4BF2-BFA7-F653D938F47E}" dt="2022-10-03T07:50:58.522" v="276"/>
          <ac:spMkLst>
            <pc:docMk/>
            <pc:sldMk cId="1010932367" sldId="267"/>
            <ac:spMk id="3" creationId="{CA00EDBE-AD80-4844-BA48-EF7757B26503}"/>
          </ac:spMkLst>
        </pc:spChg>
        <pc:spChg chg="add del">
          <ac:chgData name="Tao Zhong" userId="d717eb3d-e567-470f-b6d9-f2e4cd6e0b29" providerId="ADAL" clId="{F62AAFFF-B23D-4BF2-BFA7-F653D938F47E}" dt="2022-10-03T07:50:22.636" v="259"/>
          <ac:spMkLst>
            <pc:docMk/>
            <pc:sldMk cId="1010932367" sldId="267"/>
            <ac:spMk id="6" creationId="{4A12AD1B-1C85-1ED7-5B84-734531F9F22A}"/>
          </ac:spMkLst>
        </pc:spChg>
        <pc:spChg chg="add del">
          <ac:chgData name="Tao Zhong" userId="d717eb3d-e567-470f-b6d9-f2e4cd6e0b29" providerId="ADAL" clId="{F62AAFFF-B23D-4BF2-BFA7-F653D938F47E}" dt="2022-10-03T07:50:29.464" v="265"/>
          <ac:spMkLst>
            <pc:docMk/>
            <pc:sldMk cId="1010932367" sldId="267"/>
            <ac:spMk id="7" creationId="{C02BBB73-F3E3-3410-075A-6C8DD676DB8F}"/>
          </ac:spMkLst>
        </pc:spChg>
        <pc:spChg chg="add del mod">
          <ac:chgData name="Tao Zhong" userId="d717eb3d-e567-470f-b6d9-f2e4cd6e0b29" providerId="ADAL" clId="{F62AAFFF-B23D-4BF2-BFA7-F653D938F47E}" dt="2022-10-03T07:50:58.514" v="274"/>
          <ac:spMkLst>
            <pc:docMk/>
            <pc:sldMk cId="1010932367" sldId="267"/>
            <ac:spMk id="8" creationId="{907D4F5F-F7E2-D000-F2EE-952B7D9036BE}"/>
          </ac:spMkLst>
        </pc:spChg>
        <pc:picChg chg="del">
          <ac:chgData name="Tao Zhong" userId="d717eb3d-e567-470f-b6d9-f2e4cd6e0b29" providerId="ADAL" clId="{F62AAFFF-B23D-4BF2-BFA7-F653D938F47E}" dt="2022-10-03T07:50:55.417" v="272" actId="478"/>
          <ac:picMkLst>
            <pc:docMk/>
            <pc:sldMk cId="1010932367" sldId="267"/>
            <ac:picMk id="5" creationId="{86BDE0BD-D4E7-4440-A508-1B8054D459D6}"/>
          </ac:picMkLst>
        </pc:picChg>
      </pc:sldChg>
      <pc:sldChg chg="modSp mod">
        <pc:chgData name="Tao Zhong" userId="d717eb3d-e567-470f-b6d9-f2e4cd6e0b29" providerId="ADAL" clId="{F62AAFFF-B23D-4BF2-BFA7-F653D938F47E}" dt="2022-10-03T08:08:49.019" v="489" actId="1076"/>
        <pc:sldMkLst>
          <pc:docMk/>
          <pc:sldMk cId="510591202" sldId="268"/>
        </pc:sldMkLst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510591202" sldId="268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8:08:46.928" v="488" actId="1076"/>
          <ac:spMkLst>
            <pc:docMk/>
            <pc:sldMk cId="510591202" sldId="268"/>
            <ac:spMk id="3" creationId="{CA00EDBE-AD80-4844-BA48-EF7757B26503}"/>
          </ac:spMkLst>
        </pc:spChg>
        <pc:picChg chg="mod">
          <ac:chgData name="Tao Zhong" userId="d717eb3d-e567-470f-b6d9-f2e4cd6e0b29" providerId="ADAL" clId="{F62AAFFF-B23D-4BF2-BFA7-F653D938F47E}" dt="2022-10-03T08:08:49.019" v="489" actId="1076"/>
          <ac:picMkLst>
            <pc:docMk/>
            <pc:sldMk cId="510591202" sldId="268"/>
            <ac:picMk id="5" creationId="{84721635-DB6A-419C-959C-50CAE093B513}"/>
          </ac:picMkLst>
        </pc:picChg>
      </pc:sldChg>
      <pc:sldChg chg="addSp delSp modSp mod">
        <pc:chgData name="Tao Zhong" userId="d717eb3d-e567-470f-b6d9-f2e4cd6e0b29" providerId="ADAL" clId="{F62AAFFF-B23D-4BF2-BFA7-F653D938F47E}" dt="2022-10-03T08:10:01.300" v="504"/>
        <pc:sldMkLst>
          <pc:docMk/>
          <pc:sldMk cId="1200894074" sldId="269"/>
        </pc:sldMkLst>
        <pc:spChg chg="mod">
          <ac:chgData name="Tao Zhong" userId="d717eb3d-e567-470f-b6d9-f2e4cd6e0b29" providerId="ADAL" clId="{F62AAFFF-B23D-4BF2-BFA7-F653D938F47E}" dt="2022-10-03T08:10:01.300" v="504"/>
          <ac:spMkLst>
            <pc:docMk/>
            <pc:sldMk cId="1200894074" sldId="269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1200894074" sldId="269"/>
            <ac:spMk id="3" creationId="{CA00EDBE-AD80-4844-BA48-EF7757B26503}"/>
          </ac:spMkLst>
        </pc:spChg>
        <pc:spChg chg="add del">
          <ac:chgData name="Tao Zhong" userId="d717eb3d-e567-470f-b6d9-f2e4cd6e0b29" providerId="ADAL" clId="{F62AAFFF-B23D-4BF2-BFA7-F653D938F47E}" dt="2022-10-03T08:09:59.378" v="500"/>
          <ac:spMkLst>
            <pc:docMk/>
            <pc:sldMk cId="1200894074" sldId="269"/>
            <ac:spMk id="6" creationId="{382AFF5A-AE8D-D4E0-08C4-33C22E340C98}"/>
          </ac:spMkLst>
        </pc:spChg>
        <pc:spChg chg="add del">
          <ac:chgData name="Tao Zhong" userId="d717eb3d-e567-470f-b6d9-f2e4cd6e0b29" providerId="ADAL" clId="{F62AAFFF-B23D-4BF2-BFA7-F653D938F47E}" dt="2022-10-03T08:10:01.294" v="502"/>
          <ac:spMkLst>
            <pc:docMk/>
            <pc:sldMk cId="1200894074" sldId="269"/>
            <ac:spMk id="7" creationId="{D9E63E67-D40A-0438-779F-47BFC4FE9B10}"/>
          </ac:spMkLst>
        </pc:spChg>
      </pc:sldChg>
      <pc:sldChg chg="addSp delSp modSp mod modNotesTx">
        <pc:chgData name="Tao Zhong" userId="d717eb3d-e567-470f-b6d9-f2e4cd6e0b29" providerId="ADAL" clId="{F62AAFFF-B23D-4BF2-BFA7-F653D938F47E}" dt="2022-10-03T08:10:34.552" v="512"/>
        <pc:sldMkLst>
          <pc:docMk/>
          <pc:sldMk cId="3404102386" sldId="270"/>
        </pc:sldMkLst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3404102386" sldId="270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8:10:34.552" v="512"/>
          <ac:spMkLst>
            <pc:docMk/>
            <pc:sldMk cId="3404102386" sldId="270"/>
            <ac:spMk id="3" creationId="{CA00EDBE-AD80-4844-BA48-EF7757B26503}"/>
          </ac:spMkLst>
        </pc:spChg>
        <pc:spChg chg="add del">
          <ac:chgData name="Tao Zhong" userId="d717eb3d-e567-470f-b6d9-f2e4cd6e0b29" providerId="ADAL" clId="{F62AAFFF-B23D-4BF2-BFA7-F653D938F47E}" dt="2022-10-03T08:10:29.249" v="508"/>
          <ac:spMkLst>
            <pc:docMk/>
            <pc:sldMk cId="3404102386" sldId="270"/>
            <ac:spMk id="5" creationId="{789ECE5D-2985-6DEA-DBDE-A78A3D7CF9CA}"/>
          </ac:spMkLst>
        </pc:spChg>
      </pc:sldChg>
      <pc:sldChg chg="addSp delSp modSp del">
        <pc:chgData name="Tao Zhong" userId="d717eb3d-e567-470f-b6d9-f2e4cd6e0b29" providerId="ADAL" clId="{F62AAFFF-B23D-4BF2-BFA7-F653D938F47E}" dt="2022-10-03T08:10:55.984" v="515" actId="47"/>
        <pc:sldMkLst>
          <pc:docMk/>
          <pc:sldMk cId="2947627977" sldId="271"/>
        </pc:sldMkLst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2947627977" sldId="271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2947627977" sldId="271"/>
            <ac:spMk id="3" creationId="{CA00EDBE-AD80-4844-BA48-EF7757B26503}"/>
          </ac:spMkLst>
        </pc:spChg>
        <pc:spChg chg="add del">
          <ac:chgData name="Tao Zhong" userId="d717eb3d-e567-470f-b6d9-f2e4cd6e0b29" providerId="ADAL" clId="{F62AAFFF-B23D-4BF2-BFA7-F653D938F47E}" dt="2022-10-03T08:10:47.456" v="514"/>
          <ac:spMkLst>
            <pc:docMk/>
            <pc:sldMk cId="2947627977" sldId="271"/>
            <ac:spMk id="5" creationId="{46E58854-24F0-FF6C-5F0B-63FEC66EA3C0}"/>
          </ac:spMkLst>
        </pc:spChg>
      </pc:sldChg>
      <pc:sldChg chg="modSp mod">
        <pc:chgData name="Tao Zhong" userId="d717eb3d-e567-470f-b6d9-f2e4cd6e0b29" providerId="ADAL" clId="{F62AAFFF-B23D-4BF2-BFA7-F653D938F47E}" dt="2022-10-03T08:11:10.165" v="518" actId="20577"/>
        <pc:sldMkLst>
          <pc:docMk/>
          <pc:sldMk cId="1356091289" sldId="272"/>
        </pc:sldMkLst>
        <pc:spChg chg="mod">
          <ac:chgData name="Tao Zhong" userId="d717eb3d-e567-470f-b6d9-f2e4cd6e0b29" providerId="ADAL" clId="{F62AAFFF-B23D-4BF2-BFA7-F653D938F47E}" dt="2022-10-03T08:11:04.173" v="517" actId="20577"/>
          <ac:spMkLst>
            <pc:docMk/>
            <pc:sldMk cId="1356091289" sldId="272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8:11:10.165" v="518" actId="20577"/>
          <ac:spMkLst>
            <pc:docMk/>
            <pc:sldMk cId="1356091289" sldId="272"/>
            <ac:spMk id="3" creationId="{CA00EDBE-AD80-4844-BA48-EF7757B26503}"/>
          </ac:spMkLst>
        </pc:spChg>
      </pc:sldChg>
      <pc:sldChg chg="modSp">
        <pc:chgData name="Tao Zhong" userId="d717eb3d-e567-470f-b6d9-f2e4cd6e0b29" providerId="ADAL" clId="{F62AAFFF-B23D-4BF2-BFA7-F653D938F47E}" dt="2022-10-03T07:35:22.783" v="0"/>
        <pc:sldMkLst>
          <pc:docMk/>
          <pc:sldMk cId="3310061167" sldId="273"/>
        </pc:sldMkLst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3310061167" sldId="273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3310061167" sldId="273"/>
            <ac:spMk id="3" creationId="{CA00EDBE-AD80-4844-BA48-EF7757B26503}"/>
          </ac:spMkLst>
        </pc:spChg>
      </pc:sldChg>
      <pc:sldChg chg="addSp delSp modSp mod">
        <pc:chgData name="Tao Zhong" userId="d717eb3d-e567-470f-b6d9-f2e4cd6e0b29" providerId="ADAL" clId="{F62AAFFF-B23D-4BF2-BFA7-F653D938F47E}" dt="2022-10-03T08:11:18.817" v="522"/>
        <pc:sldMkLst>
          <pc:docMk/>
          <pc:sldMk cId="2029929504" sldId="274"/>
        </pc:sldMkLst>
        <pc:spChg chg="mod">
          <ac:chgData name="Tao Zhong" userId="d717eb3d-e567-470f-b6d9-f2e4cd6e0b29" providerId="ADAL" clId="{F62AAFFF-B23D-4BF2-BFA7-F653D938F47E}" dt="2022-10-03T08:11:18.817" v="522"/>
          <ac:spMkLst>
            <pc:docMk/>
            <pc:sldMk cId="2029929504" sldId="274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2029929504" sldId="274"/>
            <ac:spMk id="3" creationId="{CA00EDBE-AD80-4844-BA48-EF7757B26503}"/>
          </ac:spMkLst>
        </pc:spChg>
        <pc:spChg chg="add del">
          <ac:chgData name="Tao Zhong" userId="d717eb3d-e567-470f-b6d9-f2e4cd6e0b29" providerId="ADAL" clId="{F62AAFFF-B23D-4BF2-BFA7-F653D938F47E}" dt="2022-10-03T08:11:18.806" v="520"/>
          <ac:spMkLst>
            <pc:docMk/>
            <pc:sldMk cId="2029929504" sldId="274"/>
            <ac:spMk id="5" creationId="{34506DBF-4C9B-DC19-11CE-75998531E40C}"/>
          </ac:spMkLst>
        </pc:spChg>
      </pc:sldChg>
      <pc:sldChg chg="addSp modSp mod modAnim">
        <pc:chgData name="Tao Zhong" userId="d717eb3d-e567-470f-b6d9-f2e4cd6e0b29" providerId="ADAL" clId="{F62AAFFF-B23D-4BF2-BFA7-F653D938F47E}" dt="2022-10-03T08:12:38.098" v="528"/>
        <pc:sldMkLst>
          <pc:docMk/>
          <pc:sldMk cId="1315430158" sldId="275"/>
        </pc:sldMkLst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1315430158" sldId="275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8:11:59.422" v="523" actId="20577"/>
          <ac:spMkLst>
            <pc:docMk/>
            <pc:sldMk cId="1315430158" sldId="275"/>
            <ac:spMk id="3" creationId="{CA00EDBE-AD80-4844-BA48-EF7757B26503}"/>
          </ac:spMkLst>
        </pc:spChg>
        <pc:picChg chg="add mod">
          <ac:chgData name="Tao Zhong" userId="d717eb3d-e567-470f-b6d9-f2e4cd6e0b29" providerId="ADAL" clId="{F62AAFFF-B23D-4BF2-BFA7-F653D938F47E}" dt="2022-10-03T08:12:35.808" v="527" actId="1076"/>
          <ac:picMkLst>
            <pc:docMk/>
            <pc:sldMk cId="1315430158" sldId="275"/>
            <ac:picMk id="6" creationId="{F6392289-E136-3A1D-540F-4EC62BAF6C39}"/>
          </ac:picMkLst>
        </pc:picChg>
      </pc:sldChg>
      <pc:sldChg chg="modSp del">
        <pc:chgData name="Tao Zhong" userId="d717eb3d-e567-470f-b6d9-f2e4cd6e0b29" providerId="ADAL" clId="{F62AAFFF-B23D-4BF2-BFA7-F653D938F47E}" dt="2022-10-03T08:12:49.110" v="529" actId="47"/>
        <pc:sldMkLst>
          <pc:docMk/>
          <pc:sldMk cId="1024632526" sldId="276"/>
        </pc:sldMkLst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1024632526" sldId="276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1024632526" sldId="276"/>
            <ac:spMk id="3" creationId="{CA00EDBE-AD80-4844-BA48-EF7757B26503}"/>
          </ac:spMkLst>
        </pc:spChg>
      </pc:sldChg>
      <pc:sldChg chg="addSp delSp modSp mod modNotesTx">
        <pc:chgData name="Tao Zhong" userId="d717eb3d-e567-470f-b6d9-f2e4cd6e0b29" providerId="ADAL" clId="{F62AAFFF-B23D-4BF2-BFA7-F653D938F47E}" dt="2022-10-03T08:14:15.459" v="534" actId="20577"/>
        <pc:sldMkLst>
          <pc:docMk/>
          <pc:sldMk cId="3890715463" sldId="277"/>
        </pc:sldMkLst>
        <pc:spChg chg="mod">
          <ac:chgData name="Tao Zhong" userId="d717eb3d-e567-470f-b6d9-f2e4cd6e0b29" providerId="ADAL" clId="{F62AAFFF-B23D-4BF2-BFA7-F653D938F47E}" dt="2022-10-03T08:13:01.057" v="533"/>
          <ac:spMkLst>
            <pc:docMk/>
            <pc:sldMk cId="3890715463" sldId="277"/>
            <ac:spMk id="2" creationId="{FF027311-4260-4B27-A735-886449291FAC}"/>
          </ac:spMkLst>
        </pc:spChg>
        <pc:spChg chg="mod">
          <ac:chgData name="Tao Zhong" userId="d717eb3d-e567-470f-b6d9-f2e4cd6e0b29" providerId="ADAL" clId="{F62AAFFF-B23D-4BF2-BFA7-F653D938F47E}" dt="2022-10-03T07:35:22.783" v="0"/>
          <ac:spMkLst>
            <pc:docMk/>
            <pc:sldMk cId="3890715463" sldId="277"/>
            <ac:spMk id="3" creationId="{CA00EDBE-AD80-4844-BA48-EF7757B26503}"/>
          </ac:spMkLst>
        </pc:spChg>
        <pc:spChg chg="add del">
          <ac:chgData name="Tao Zhong" userId="d717eb3d-e567-470f-b6d9-f2e4cd6e0b29" providerId="ADAL" clId="{F62AAFFF-B23D-4BF2-BFA7-F653D938F47E}" dt="2022-10-03T08:13:01.051" v="531"/>
          <ac:spMkLst>
            <pc:docMk/>
            <pc:sldMk cId="3890715463" sldId="277"/>
            <ac:spMk id="5" creationId="{86054506-93BF-B0DE-B0E7-A9938EB9041A}"/>
          </ac:spMkLst>
        </pc:spChg>
      </pc:sldChg>
      <pc:sldChg chg="addSp delSp modSp new mod">
        <pc:chgData name="Tao Zhong" userId="d717eb3d-e567-470f-b6d9-f2e4cd6e0b29" providerId="ADAL" clId="{F62AAFFF-B23D-4BF2-BFA7-F653D938F47E}" dt="2022-10-04T08:10:21.216" v="559" actId="1076"/>
        <pc:sldMkLst>
          <pc:docMk/>
          <pc:sldMk cId="3629158229" sldId="278"/>
        </pc:sldMkLst>
        <pc:spChg chg="mod">
          <ac:chgData name="Tao Zhong" userId="d717eb3d-e567-470f-b6d9-f2e4cd6e0b29" providerId="ADAL" clId="{F62AAFFF-B23D-4BF2-BFA7-F653D938F47E}" dt="2022-10-03T07:41:58.179" v="121"/>
          <ac:spMkLst>
            <pc:docMk/>
            <pc:sldMk cId="3629158229" sldId="278"/>
            <ac:spMk id="2" creationId="{85E23F8F-4056-5924-6CF9-F07A3E361C9E}"/>
          </ac:spMkLst>
        </pc:spChg>
        <pc:spChg chg="add del mod">
          <ac:chgData name="Tao Zhong" userId="d717eb3d-e567-470f-b6d9-f2e4cd6e0b29" providerId="ADAL" clId="{F62AAFFF-B23D-4BF2-BFA7-F653D938F47E}" dt="2022-10-04T07:08:37.497" v="551" actId="948"/>
          <ac:spMkLst>
            <pc:docMk/>
            <pc:sldMk cId="3629158229" sldId="278"/>
            <ac:spMk id="3" creationId="{BE32D2CE-39BF-E905-61C9-6AD8F8166368}"/>
          </ac:spMkLst>
        </pc:spChg>
        <pc:spChg chg="add del mod">
          <ac:chgData name="Tao Zhong" userId="d717eb3d-e567-470f-b6d9-f2e4cd6e0b29" providerId="ADAL" clId="{F62AAFFF-B23D-4BF2-BFA7-F653D938F47E}" dt="2022-10-03T07:41:48.661" v="111"/>
          <ac:spMkLst>
            <pc:docMk/>
            <pc:sldMk cId="3629158229" sldId="278"/>
            <ac:spMk id="5" creationId="{549CEFE4-80E6-863E-1C34-53F21FC38866}"/>
          </ac:spMkLst>
        </pc:spChg>
        <pc:picChg chg="add mod">
          <ac:chgData name="Tao Zhong" userId="d717eb3d-e567-470f-b6d9-f2e4cd6e0b29" providerId="ADAL" clId="{F62AAFFF-B23D-4BF2-BFA7-F653D938F47E}" dt="2022-10-04T08:10:21.216" v="559" actId="1076"/>
          <ac:picMkLst>
            <pc:docMk/>
            <pc:sldMk cId="3629158229" sldId="278"/>
            <ac:picMk id="6" creationId="{93C130CC-4456-679D-E567-65AFB5930910}"/>
          </ac:picMkLst>
        </pc:picChg>
        <pc:picChg chg="add del mod">
          <ac:chgData name="Tao Zhong" userId="d717eb3d-e567-470f-b6d9-f2e4cd6e0b29" providerId="ADAL" clId="{F62AAFFF-B23D-4BF2-BFA7-F653D938F47E}" dt="2022-10-04T07:08:32.189" v="550" actId="478"/>
          <ac:picMkLst>
            <pc:docMk/>
            <pc:sldMk cId="3629158229" sldId="278"/>
            <ac:picMk id="6" creationId="{CFCB5FF3-5466-EF2C-D893-B2A696C8D1CD}"/>
          </ac:picMkLst>
        </pc:picChg>
      </pc:sldChg>
      <pc:sldChg chg="addSp delSp modSp new mod">
        <pc:chgData name="Tao Zhong" userId="d717eb3d-e567-470f-b6d9-f2e4cd6e0b29" providerId="ADAL" clId="{F62AAFFF-B23D-4BF2-BFA7-F653D938F47E}" dt="2022-10-03T07:43:48.336" v="147"/>
        <pc:sldMkLst>
          <pc:docMk/>
          <pc:sldMk cId="926236618" sldId="279"/>
        </pc:sldMkLst>
        <pc:spChg chg="add del mod">
          <ac:chgData name="Tao Zhong" userId="d717eb3d-e567-470f-b6d9-f2e4cd6e0b29" providerId="ADAL" clId="{F62AAFFF-B23D-4BF2-BFA7-F653D938F47E}" dt="2022-10-03T07:43:48.336" v="147"/>
          <ac:spMkLst>
            <pc:docMk/>
            <pc:sldMk cId="926236618" sldId="279"/>
            <ac:spMk id="2" creationId="{12D5F73D-4900-B9CD-235F-7920CD01C79A}"/>
          </ac:spMkLst>
        </pc:spChg>
        <pc:spChg chg="add del mod">
          <ac:chgData name="Tao Zhong" userId="d717eb3d-e567-470f-b6d9-f2e4cd6e0b29" providerId="ADAL" clId="{F62AAFFF-B23D-4BF2-BFA7-F653D938F47E}" dt="2022-10-03T07:43:48.325" v="145"/>
          <ac:spMkLst>
            <pc:docMk/>
            <pc:sldMk cId="926236618" sldId="279"/>
            <ac:spMk id="7" creationId="{A11232D2-3BEA-123E-5702-7EEBE13F7280}"/>
          </ac:spMkLst>
        </pc:spChg>
        <pc:picChg chg="add mod">
          <ac:chgData name="Tao Zhong" userId="d717eb3d-e567-470f-b6d9-f2e4cd6e0b29" providerId="ADAL" clId="{F62AAFFF-B23D-4BF2-BFA7-F653D938F47E}" dt="2022-10-03T07:43:42.959" v="143" actId="1076"/>
          <ac:picMkLst>
            <pc:docMk/>
            <pc:sldMk cId="926236618" sldId="279"/>
            <ac:picMk id="6" creationId="{11FC08DD-0E86-4EC5-584B-83582354AFE0}"/>
          </ac:picMkLst>
        </pc:picChg>
      </pc:sldChg>
      <pc:sldChg chg="addSp delSp modSp new mod modNotesTx">
        <pc:chgData name="Tao Zhong" userId="d717eb3d-e567-470f-b6d9-f2e4cd6e0b29" providerId="ADAL" clId="{F62AAFFF-B23D-4BF2-BFA7-F653D938F47E}" dt="2022-10-03T07:44:29.123" v="163" actId="20577"/>
        <pc:sldMkLst>
          <pc:docMk/>
          <pc:sldMk cId="1923421818" sldId="280"/>
        </pc:sldMkLst>
        <pc:spChg chg="add del mod">
          <ac:chgData name="Tao Zhong" userId="d717eb3d-e567-470f-b6d9-f2e4cd6e0b29" providerId="ADAL" clId="{F62AAFFF-B23D-4BF2-BFA7-F653D938F47E}" dt="2022-10-03T07:44:05.669" v="152"/>
          <ac:spMkLst>
            <pc:docMk/>
            <pc:sldMk cId="1923421818" sldId="280"/>
            <ac:spMk id="2" creationId="{A5CF0A09-BA13-BA9F-D495-01819C318967}"/>
          </ac:spMkLst>
        </pc:spChg>
        <pc:spChg chg="mod">
          <ac:chgData name="Tao Zhong" userId="d717eb3d-e567-470f-b6d9-f2e4cd6e0b29" providerId="ADAL" clId="{F62AAFFF-B23D-4BF2-BFA7-F653D938F47E}" dt="2022-10-03T07:44:29.123" v="163" actId="20577"/>
          <ac:spMkLst>
            <pc:docMk/>
            <pc:sldMk cId="1923421818" sldId="280"/>
            <ac:spMk id="3" creationId="{DBD38719-A5C2-8FF0-41B4-7D8D83977788}"/>
          </ac:spMkLst>
        </pc:spChg>
        <pc:spChg chg="add del mod">
          <ac:chgData name="Tao Zhong" userId="d717eb3d-e567-470f-b6d9-f2e4cd6e0b29" providerId="ADAL" clId="{F62AAFFF-B23D-4BF2-BFA7-F653D938F47E}" dt="2022-10-03T07:44:05.658" v="150"/>
          <ac:spMkLst>
            <pc:docMk/>
            <pc:sldMk cId="1923421818" sldId="280"/>
            <ac:spMk id="5" creationId="{E1C5C61C-981D-D786-A165-5B843D28DE42}"/>
          </ac:spMkLst>
        </pc:spChg>
        <pc:spChg chg="add del">
          <ac:chgData name="Tao Zhong" userId="d717eb3d-e567-470f-b6d9-f2e4cd6e0b29" providerId="ADAL" clId="{F62AAFFF-B23D-4BF2-BFA7-F653D938F47E}" dt="2022-10-03T07:44:16.958" v="158"/>
          <ac:spMkLst>
            <pc:docMk/>
            <pc:sldMk cId="1923421818" sldId="280"/>
            <ac:spMk id="6" creationId="{EE172E02-A3D3-6B00-F61D-D95A5C4F1F54}"/>
          </ac:spMkLst>
        </pc:spChg>
      </pc:sldChg>
      <pc:sldChg chg="addSp delSp modSp new mod modAnim">
        <pc:chgData name="Tao Zhong" userId="d717eb3d-e567-470f-b6d9-f2e4cd6e0b29" providerId="ADAL" clId="{F62AAFFF-B23D-4BF2-BFA7-F653D938F47E}" dt="2022-10-03T07:45:58.182" v="175"/>
        <pc:sldMkLst>
          <pc:docMk/>
          <pc:sldMk cId="4161516220" sldId="281"/>
        </pc:sldMkLst>
        <pc:spChg chg="mod">
          <ac:chgData name="Tao Zhong" userId="d717eb3d-e567-470f-b6d9-f2e4cd6e0b29" providerId="ADAL" clId="{F62AAFFF-B23D-4BF2-BFA7-F653D938F47E}" dt="2022-10-03T07:44:40.295" v="165"/>
          <ac:spMkLst>
            <pc:docMk/>
            <pc:sldMk cId="4161516220" sldId="281"/>
            <ac:spMk id="2" creationId="{7A36DF91-A1AB-639B-5E68-195F4A98FDFD}"/>
          </ac:spMkLst>
        </pc:spChg>
        <pc:spChg chg="del">
          <ac:chgData name="Tao Zhong" userId="d717eb3d-e567-470f-b6d9-f2e4cd6e0b29" providerId="ADAL" clId="{F62AAFFF-B23D-4BF2-BFA7-F653D938F47E}" dt="2022-10-03T07:45:17.905" v="171" actId="22"/>
          <ac:spMkLst>
            <pc:docMk/>
            <pc:sldMk cId="4161516220" sldId="281"/>
            <ac:spMk id="3" creationId="{2EB93B85-4CFB-04C2-03B3-B23D640DAA19}"/>
          </ac:spMkLst>
        </pc:spChg>
        <pc:picChg chg="add mod">
          <ac:chgData name="Tao Zhong" userId="d717eb3d-e567-470f-b6d9-f2e4cd6e0b29" providerId="ADAL" clId="{F62AAFFF-B23D-4BF2-BFA7-F653D938F47E}" dt="2022-10-03T07:45:09.568" v="170" actId="14100"/>
          <ac:picMkLst>
            <pc:docMk/>
            <pc:sldMk cId="4161516220" sldId="281"/>
            <ac:picMk id="6" creationId="{43A2EB4B-8BC6-7E32-DB39-987AFA7B5C2D}"/>
          </ac:picMkLst>
        </pc:picChg>
        <pc:picChg chg="add mod ord">
          <ac:chgData name="Tao Zhong" userId="d717eb3d-e567-470f-b6d9-f2e4cd6e0b29" providerId="ADAL" clId="{F62AAFFF-B23D-4BF2-BFA7-F653D938F47E}" dt="2022-10-03T07:45:19.554" v="172" actId="1076"/>
          <ac:picMkLst>
            <pc:docMk/>
            <pc:sldMk cId="4161516220" sldId="281"/>
            <ac:picMk id="8" creationId="{32F936E7-EBBF-6D4B-BA57-CBAEC1E363B1}"/>
          </ac:picMkLst>
        </pc:picChg>
        <pc:picChg chg="add mod">
          <ac:chgData name="Tao Zhong" userId="d717eb3d-e567-470f-b6d9-f2e4cd6e0b29" providerId="ADAL" clId="{F62AAFFF-B23D-4BF2-BFA7-F653D938F47E}" dt="2022-10-03T07:45:55.918" v="174" actId="14100"/>
          <ac:picMkLst>
            <pc:docMk/>
            <pc:sldMk cId="4161516220" sldId="281"/>
            <ac:picMk id="10" creationId="{E9DA0091-3AF8-0453-8242-FE66017F65B8}"/>
          </ac:picMkLst>
        </pc:picChg>
      </pc:sldChg>
      <pc:sldChg chg="addSp modSp new mod">
        <pc:chgData name="Tao Zhong" userId="d717eb3d-e567-470f-b6d9-f2e4cd6e0b29" providerId="ADAL" clId="{F62AAFFF-B23D-4BF2-BFA7-F653D938F47E}" dt="2022-10-03T07:46:24.422" v="180"/>
        <pc:sldMkLst>
          <pc:docMk/>
          <pc:sldMk cId="3507848724" sldId="282"/>
        </pc:sldMkLst>
        <pc:spChg chg="mod">
          <ac:chgData name="Tao Zhong" userId="d717eb3d-e567-470f-b6d9-f2e4cd6e0b29" providerId="ADAL" clId="{F62AAFFF-B23D-4BF2-BFA7-F653D938F47E}" dt="2022-10-03T07:46:24.422" v="180"/>
          <ac:spMkLst>
            <pc:docMk/>
            <pc:sldMk cId="3507848724" sldId="282"/>
            <ac:spMk id="2" creationId="{ED232CA4-ACD7-CDFC-9EE2-30D13D69840E}"/>
          </ac:spMkLst>
        </pc:spChg>
        <pc:picChg chg="add mod">
          <ac:chgData name="Tao Zhong" userId="d717eb3d-e567-470f-b6d9-f2e4cd6e0b29" providerId="ADAL" clId="{F62AAFFF-B23D-4BF2-BFA7-F653D938F47E}" dt="2022-10-03T07:46:21.471" v="178" actId="1076"/>
          <ac:picMkLst>
            <pc:docMk/>
            <pc:sldMk cId="3507848724" sldId="282"/>
            <ac:picMk id="6" creationId="{062E5068-8787-75C4-9ACD-3A050F28046A}"/>
          </ac:picMkLst>
        </pc:picChg>
      </pc:sldChg>
      <pc:sldChg chg="addSp delSp modSp new del mod">
        <pc:chgData name="Tao Zhong" userId="d717eb3d-e567-470f-b6d9-f2e4cd6e0b29" providerId="ADAL" clId="{F62AAFFF-B23D-4BF2-BFA7-F653D938F47E}" dt="2022-10-03T07:46:54.234" v="186" actId="47"/>
        <pc:sldMkLst>
          <pc:docMk/>
          <pc:sldMk cId="588739344" sldId="283"/>
        </pc:sldMkLst>
        <pc:spChg chg="add del mod">
          <ac:chgData name="Tao Zhong" userId="d717eb3d-e567-470f-b6d9-f2e4cd6e0b29" providerId="ADAL" clId="{F62AAFFF-B23D-4BF2-BFA7-F653D938F47E}" dt="2022-10-03T07:46:46.169" v="185"/>
          <ac:spMkLst>
            <pc:docMk/>
            <pc:sldMk cId="588739344" sldId="283"/>
            <ac:spMk id="2" creationId="{5E1A443A-13B9-07BC-6689-BEC74B126037}"/>
          </ac:spMkLst>
        </pc:spChg>
        <pc:spChg chg="add del mod">
          <ac:chgData name="Tao Zhong" userId="d717eb3d-e567-470f-b6d9-f2e4cd6e0b29" providerId="ADAL" clId="{F62AAFFF-B23D-4BF2-BFA7-F653D938F47E}" dt="2022-10-03T07:46:46.164" v="183"/>
          <ac:spMkLst>
            <pc:docMk/>
            <pc:sldMk cId="588739344" sldId="283"/>
            <ac:spMk id="5" creationId="{D35F0E17-07BC-37FB-ACCF-6ACFA4C417BD}"/>
          </ac:spMkLst>
        </pc:spChg>
      </pc:sldChg>
      <pc:sldChg chg="addSp delSp modSp new mod modAnim">
        <pc:chgData name="Tao Zhong" userId="d717eb3d-e567-470f-b6d9-f2e4cd6e0b29" providerId="ADAL" clId="{F62AAFFF-B23D-4BF2-BFA7-F653D938F47E}" dt="2022-10-03T07:47:45.215" v="195"/>
        <pc:sldMkLst>
          <pc:docMk/>
          <pc:sldMk cId="1893347955" sldId="283"/>
        </pc:sldMkLst>
        <pc:spChg chg="add del mod">
          <ac:chgData name="Tao Zhong" userId="d717eb3d-e567-470f-b6d9-f2e4cd6e0b29" providerId="ADAL" clId="{F62AAFFF-B23D-4BF2-BFA7-F653D938F47E}" dt="2022-10-03T07:47:18.824" v="191"/>
          <ac:spMkLst>
            <pc:docMk/>
            <pc:sldMk cId="1893347955" sldId="283"/>
            <ac:spMk id="2" creationId="{6577B811-189D-BF07-5614-CC5ACE0580E7}"/>
          </ac:spMkLst>
        </pc:spChg>
        <pc:spChg chg="add del mod">
          <ac:chgData name="Tao Zhong" userId="d717eb3d-e567-470f-b6d9-f2e4cd6e0b29" providerId="ADAL" clId="{F62AAFFF-B23D-4BF2-BFA7-F653D938F47E}" dt="2022-10-03T07:47:18.816" v="189"/>
          <ac:spMkLst>
            <pc:docMk/>
            <pc:sldMk cId="1893347955" sldId="283"/>
            <ac:spMk id="5" creationId="{1637C670-B481-8AF8-126C-1367546C8D40}"/>
          </ac:spMkLst>
        </pc:spChg>
        <pc:picChg chg="add mod">
          <ac:chgData name="Tao Zhong" userId="d717eb3d-e567-470f-b6d9-f2e4cd6e0b29" providerId="ADAL" clId="{F62AAFFF-B23D-4BF2-BFA7-F653D938F47E}" dt="2022-10-03T07:47:43.139" v="194" actId="1076"/>
          <ac:picMkLst>
            <pc:docMk/>
            <pc:sldMk cId="1893347955" sldId="283"/>
            <ac:picMk id="7" creationId="{E5B49330-9E3A-C9AF-6D7E-B175863BC78E}"/>
          </ac:picMkLst>
        </pc:picChg>
      </pc:sldChg>
      <pc:sldChg chg="addSp delSp modSp new mod">
        <pc:chgData name="Tao Zhong" userId="d717eb3d-e567-470f-b6d9-f2e4cd6e0b29" providerId="ADAL" clId="{F62AAFFF-B23D-4BF2-BFA7-F653D938F47E}" dt="2022-10-03T07:48:41.853" v="212" actId="1076"/>
        <pc:sldMkLst>
          <pc:docMk/>
          <pc:sldMk cId="3125712538" sldId="284"/>
        </pc:sldMkLst>
        <pc:spChg chg="add del mod">
          <ac:chgData name="Tao Zhong" userId="d717eb3d-e567-470f-b6d9-f2e4cd6e0b29" providerId="ADAL" clId="{F62AAFFF-B23D-4BF2-BFA7-F653D938F47E}" dt="2022-10-03T07:48:25.601" v="207"/>
          <ac:spMkLst>
            <pc:docMk/>
            <pc:sldMk cId="3125712538" sldId="284"/>
            <ac:spMk id="2" creationId="{F9585577-97A4-BE18-229D-0CAAD36C07F4}"/>
          </ac:spMkLst>
        </pc:spChg>
        <pc:spChg chg="add del mod">
          <ac:chgData name="Tao Zhong" userId="d717eb3d-e567-470f-b6d9-f2e4cd6e0b29" providerId="ADAL" clId="{F62AAFFF-B23D-4BF2-BFA7-F653D938F47E}" dt="2022-10-03T07:48:25.585" v="205"/>
          <ac:spMkLst>
            <pc:docMk/>
            <pc:sldMk cId="3125712538" sldId="284"/>
            <ac:spMk id="5" creationId="{AC398010-6726-2858-F0CE-B60949273BCB}"/>
          </ac:spMkLst>
        </pc:spChg>
        <pc:picChg chg="add mod">
          <ac:chgData name="Tao Zhong" userId="d717eb3d-e567-470f-b6d9-f2e4cd6e0b29" providerId="ADAL" clId="{F62AAFFF-B23D-4BF2-BFA7-F653D938F47E}" dt="2022-10-03T07:48:41.853" v="212" actId="1076"/>
          <ac:picMkLst>
            <pc:docMk/>
            <pc:sldMk cId="3125712538" sldId="284"/>
            <ac:picMk id="7" creationId="{435C42FB-6DA0-91D6-08F2-65ABB82E42ED}"/>
          </ac:picMkLst>
        </pc:picChg>
      </pc:sldChg>
      <pc:sldChg chg="addSp delSp modSp new mod">
        <pc:chgData name="Tao Zhong" userId="d717eb3d-e567-470f-b6d9-f2e4cd6e0b29" providerId="ADAL" clId="{F62AAFFF-B23D-4BF2-BFA7-F653D938F47E}" dt="2022-10-03T07:49:32.486" v="237" actId="5793"/>
        <pc:sldMkLst>
          <pc:docMk/>
          <pc:sldMk cId="2609250060" sldId="285"/>
        </pc:sldMkLst>
        <pc:spChg chg="add del mod">
          <ac:chgData name="Tao Zhong" userId="d717eb3d-e567-470f-b6d9-f2e4cd6e0b29" providerId="ADAL" clId="{F62AAFFF-B23D-4BF2-BFA7-F653D938F47E}" dt="2022-10-03T07:48:52.407" v="217"/>
          <ac:spMkLst>
            <pc:docMk/>
            <pc:sldMk cId="2609250060" sldId="285"/>
            <ac:spMk id="2" creationId="{815B1141-5E0E-062D-28AD-3AD0C5E0F184}"/>
          </ac:spMkLst>
        </pc:spChg>
        <pc:spChg chg="mod">
          <ac:chgData name="Tao Zhong" userId="d717eb3d-e567-470f-b6d9-f2e4cd6e0b29" providerId="ADAL" clId="{F62AAFFF-B23D-4BF2-BFA7-F653D938F47E}" dt="2022-10-03T07:49:32.486" v="237" actId="5793"/>
          <ac:spMkLst>
            <pc:docMk/>
            <pc:sldMk cId="2609250060" sldId="285"/>
            <ac:spMk id="3" creationId="{1F9C80F8-F317-3CD7-0265-1BBA6C0323EE}"/>
          </ac:spMkLst>
        </pc:spChg>
        <pc:spChg chg="add del mod">
          <ac:chgData name="Tao Zhong" userId="d717eb3d-e567-470f-b6d9-f2e4cd6e0b29" providerId="ADAL" clId="{F62AAFFF-B23D-4BF2-BFA7-F653D938F47E}" dt="2022-10-03T07:48:52.398" v="215"/>
          <ac:spMkLst>
            <pc:docMk/>
            <pc:sldMk cId="2609250060" sldId="285"/>
            <ac:spMk id="5" creationId="{3705350A-33AD-9CB9-AE68-5800216542BA}"/>
          </ac:spMkLst>
        </pc:spChg>
        <pc:spChg chg="add del">
          <ac:chgData name="Tao Zhong" userId="d717eb3d-e567-470f-b6d9-f2e4cd6e0b29" providerId="ADAL" clId="{F62AAFFF-B23D-4BF2-BFA7-F653D938F47E}" dt="2022-10-03T07:49:24.638" v="233"/>
          <ac:spMkLst>
            <pc:docMk/>
            <pc:sldMk cId="2609250060" sldId="285"/>
            <ac:spMk id="6" creationId="{1B530689-A526-8D20-8416-B5F554F92A12}"/>
          </ac:spMkLst>
        </pc:spChg>
      </pc:sldChg>
      <pc:sldChg chg="addSp delSp modSp new mod">
        <pc:chgData name="Tao Zhong" userId="d717eb3d-e567-470f-b6d9-f2e4cd6e0b29" providerId="ADAL" clId="{F62AAFFF-B23D-4BF2-BFA7-F653D938F47E}" dt="2022-10-03T07:50:12.867" v="257" actId="6549"/>
        <pc:sldMkLst>
          <pc:docMk/>
          <pc:sldMk cId="1683516586" sldId="286"/>
        </pc:sldMkLst>
        <pc:spChg chg="mod">
          <ac:chgData name="Tao Zhong" userId="d717eb3d-e567-470f-b6d9-f2e4cd6e0b29" providerId="ADAL" clId="{F62AAFFF-B23D-4BF2-BFA7-F653D938F47E}" dt="2022-10-03T07:49:40.201" v="243"/>
          <ac:spMkLst>
            <pc:docMk/>
            <pc:sldMk cId="1683516586" sldId="286"/>
            <ac:spMk id="2" creationId="{6163DB18-54E4-8678-7D75-62D6FA83210A}"/>
          </ac:spMkLst>
        </pc:spChg>
        <pc:spChg chg="add del mod">
          <ac:chgData name="Tao Zhong" userId="d717eb3d-e567-470f-b6d9-f2e4cd6e0b29" providerId="ADAL" clId="{F62AAFFF-B23D-4BF2-BFA7-F653D938F47E}" dt="2022-10-03T07:50:12.867" v="257" actId="6549"/>
          <ac:spMkLst>
            <pc:docMk/>
            <pc:sldMk cId="1683516586" sldId="286"/>
            <ac:spMk id="3" creationId="{AC6FFDC7-CB66-7BE0-2E64-4503EC0C34B0}"/>
          </ac:spMkLst>
        </pc:spChg>
        <pc:spChg chg="add del mod">
          <ac:chgData name="Tao Zhong" userId="d717eb3d-e567-470f-b6d9-f2e4cd6e0b29" providerId="ADAL" clId="{F62AAFFF-B23D-4BF2-BFA7-F653D938F47E}" dt="2022-10-03T07:49:58.132" v="245"/>
          <ac:spMkLst>
            <pc:docMk/>
            <pc:sldMk cId="1683516586" sldId="286"/>
            <ac:spMk id="5" creationId="{50F75933-3503-8CA4-A4C3-C47ECFCCA344}"/>
          </ac:spMkLst>
        </pc:spChg>
        <pc:spChg chg="add del">
          <ac:chgData name="Tao Zhong" userId="d717eb3d-e567-470f-b6d9-f2e4cd6e0b29" providerId="ADAL" clId="{F62AAFFF-B23D-4BF2-BFA7-F653D938F47E}" dt="2022-10-03T07:50:05.387" v="250"/>
          <ac:spMkLst>
            <pc:docMk/>
            <pc:sldMk cId="1683516586" sldId="286"/>
            <ac:spMk id="6" creationId="{5243E763-5775-D751-EE5D-600DDC785285}"/>
          </ac:spMkLst>
        </pc:spChg>
      </pc:sldChg>
      <pc:sldChg chg="addSp delSp modSp new mod ord modAnim modNotesTx">
        <pc:chgData name="Tao Zhong" userId="d717eb3d-e567-470f-b6d9-f2e4cd6e0b29" providerId="ADAL" clId="{F62AAFFF-B23D-4BF2-BFA7-F653D938F47E}" dt="2022-10-03T07:56:13.558" v="330"/>
        <pc:sldMkLst>
          <pc:docMk/>
          <pc:sldMk cId="1294378266" sldId="287"/>
        </pc:sldMkLst>
        <pc:spChg chg="mod">
          <ac:chgData name="Tao Zhong" userId="d717eb3d-e567-470f-b6d9-f2e4cd6e0b29" providerId="ADAL" clId="{F62AAFFF-B23D-4BF2-BFA7-F653D938F47E}" dt="2022-10-03T07:54:59.568" v="318" actId="20577"/>
          <ac:spMkLst>
            <pc:docMk/>
            <pc:sldMk cId="1294378266" sldId="287"/>
            <ac:spMk id="2" creationId="{241DD8FA-F700-235B-3048-87CCF545DFE1}"/>
          </ac:spMkLst>
        </pc:spChg>
        <pc:spChg chg="add del">
          <ac:chgData name="Tao Zhong" userId="d717eb3d-e567-470f-b6d9-f2e4cd6e0b29" providerId="ADAL" clId="{F62AAFFF-B23D-4BF2-BFA7-F653D938F47E}" dt="2022-10-03T07:54:53.906" v="313"/>
          <ac:spMkLst>
            <pc:docMk/>
            <pc:sldMk cId="1294378266" sldId="287"/>
            <ac:spMk id="5" creationId="{0585F7AF-5D4A-D18E-EE7D-7BEF11CDDCFF}"/>
          </ac:spMkLst>
        </pc:spChg>
        <pc:picChg chg="add">
          <ac:chgData name="Tao Zhong" userId="d717eb3d-e567-470f-b6d9-f2e4cd6e0b29" providerId="ADAL" clId="{F62AAFFF-B23D-4BF2-BFA7-F653D938F47E}" dt="2022-10-03T07:55:13.052" v="319" actId="22"/>
          <ac:picMkLst>
            <pc:docMk/>
            <pc:sldMk cId="1294378266" sldId="287"/>
            <ac:picMk id="7" creationId="{08960301-0B72-2D1E-B7F6-3BE4D7F4843F}"/>
          </ac:picMkLst>
        </pc:picChg>
        <pc:picChg chg="add">
          <ac:chgData name="Tao Zhong" userId="d717eb3d-e567-470f-b6d9-f2e4cd6e0b29" providerId="ADAL" clId="{F62AAFFF-B23D-4BF2-BFA7-F653D938F47E}" dt="2022-10-03T07:55:22.868" v="321" actId="22"/>
          <ac:picMkLst>
            <pc:docMk/>
            <pc:sldMk cId="1294378266" sldId="287"/>
            <ac:picMk id="9" creationId="{13D16E4B-74FA-F54C-616C-A63EA79AA13D}"/>
          </ac:picMkLst>
        </pc:picChg>
        <pc:picChg chg="add">
          <ac:chgData name="Tao Zhong" userId="d717eb3d-e567-470f-b6d9-f2e4cd6e0b29" providerId="ADAL" clId="{F62AAFFF-B23D-4BF2-BFA7-F653D938F47E}" dt="2022-10-03T07:55:35.233" v="323" actId="22"/>
          <ac:picMkLst>
            <pc:docMk/>
            <pc:sldMk cId="1294378266" sldId="287"/>
            <ac:picMk id="11" creationId="{E89AE0F1-F5A6-19FD-E19B-C1F8F25F9B16}"/>
          </ac:picMkLst>
        </pc:picChg>
        <pc:picChg chg="add">
          <ac:chgData name="Tao Zhong" userId="d717eb3d-e567-470f-b6d9-f2e4cd6e0b29" providerId="ADAL" clId="{F62AAFFF-B23D-4BF2-BFA7-F653D938F47E}" dt="2022-10-03T07:55:45.516" v="325" actId="22"/>
          <ac:picMkLst>
            <pc:docMk/>
            <pc:sldMk cId="1294378266" sldId="287"/>
            <ac:picMk id="13" creationId="{D5A337BD-1CF6-57EB-D7CD-27960CB1BBA5}"/>
          </ac:picMkLst>
        </pc:picChg>
        <pc:picChg chg="add">
          <ac:chgData name="Tao Zhong" userId="d717eb3d-e567-470f-b6d9-f2e4cd6e0b29" providerId="ADAL" clId="{F62AAFFF-B23D-4BF2-BFA7-F653D938F47E}" dt="2022-10-03T07:55:59.128" v="327" actId="22"/>
          <ac:picMkLst>
            <pc:docMk/>
            <pc:sldMk cId="1294378266" sldId="287"/>
            <ac:picMk id="15" creationId="{D0D12CFE-4E36-9721-82F9-8480772F2693}"/>
          </ac:picMkLst>
        </pc:picChg>
        <pc:picChg chg="add">
          <ac:chgData name="Tao Zhong" userId="d717eb3d-e567-470f-b6d9-f2e4cd6e0b29" providerId="ADAL" clId="{F62AAFFF-B23D-4BF2-BFA7-F653D938F47E}" dt="2022-10-03T07:56:11.171" v="329" actId="22"/>
          <ac:picMkLst>
            <pc:docMk/>
            <pc:sldMk cId="1294378266" sldId="287"/>
            <ac:picMk id="17" creationId="{A4F4B385-0F00-E6B6-465A-F89634FA7AED}"/>
          </ac:picMkLst>
        </pc:picChg>
      </pc:sldChg>
      <pc:sldChg chg="addSp delSp modSp add mod modAnim">
        <pc:chgData name="Tao Zhong" userId="d717eb3d-e567-470f-b6d9-f2e4cd6e0b29" providerId="ADAL" clId="{F62AAFFF-B23D-4BF2-BFA7-F653D938F47E}" dt="2022-10-03T07:54:16.145" v="309"/>
        <pc:sldMkLst>
          <pc:docMk/>
          <pc:sldMk cId="1683939478" sldId="288"/>
        </pc:sldMkLst>
        <pc:spChg chg="mod">
          <ac:chgData name="Tao Zhong" userId="d717eb3d-e567-470f-b6d9-f2e4cd6e0b29" providerId="ADAL" clId="{F62AAFFF-B23D-4BF2-BFA7-F653D938F47E}" dt="2022-10-03T07:51:13.057" v="283"/>
          <ac:spMkLst>
            <pc:docMk/>
            <pc:sldMk cId="1683939478" sldId="288"/>
            <ac:spMk id="2" creationId="{241DD8FA-F700-235B-3048-87CCF545DFE1}"/>
          </ac:spMkLst>
        </pc:spChg>
        <pc:spChg chg="del">
          <ac:chgData name="Tao Zhong" userId="d717eb3d-e567-470f-b6d9-f2e4cd6e0b29" providerId="ADAL" clId="{F62AAFFF-B23D-4BF2-BFA7-F653D938F47E}" dt="2022-10-03T07:52:16.610" v="287" actId="22"/>
          <ac:spMkLst>
            <pc:docMk/>
            <pc:sldMk cId="1683939478" sldId="288"/>
            <ac:spMk id="3" creationId="{4D565A44-B62D-2EFF-95D3-34259CE5EEFE}"/>
          </ac:spMkLst>
        </pc:spChg>
        <pc:spChg chg="add del">
          <ac:chgData name="Tao Zhong" userId="d717eb3d-e567-470f-b6d9-f2e4cd6e0b29" providerId="ADAL" clId="{F62AAFFF-B23D-4BF2-BFA7-F653D938F47E}" dt="2022-10-03T07:51:13.050" v="281"/>
          <ac:spMkLst>
            <pc:docMk/>
            <pc:sldMk cId="1683939478" sldId="288"/>
            <ac:spMk id="5" creationId="{05C8F9E2-DDD3-ED1D-B59F-08F0CB4C7535}"/>
          </ac:spMkLst>
        </pc:spChg>
        <pc:picChg chg="add del mod">
          <ac:chgData name="Tao Zhong" userId="d717eb3d-e567-470f-b6d9-f2e4cd6e0b29" providerId="ADAL" clId="{F62AAFFF-B23D-4BF2-BFA7-F653D938F47E}" dt="2022-10-03T07:52:04.427" v="286" actId="478"/>
          <ac:picMkLst>
            <pc:docMk/>
            <pc:sldMk cId="1683939478" sldId="288"/>
            <ac:picMk id="7" creationId="{70CB505E-0697-F1B7-0CAF-84A6B8109739}"/>
          </ac:picMkLst>
        </pc:picChg>
        <pc:picChg chg="add mod ord">
          <ac:chgData name="Tao Zhong" userId="d717eb3d-e567-470f-b6d9-f2e4cd6e0b29" providerId="ADAL" clId="{F62AAFFF-B23D-4BF2-BFA7-F653D938F47E}" dt="2022-10-03T07:52:18.470" v="288" actId="1076"/>
          <ac:picMkLst>
            <pc:docMk/>
            <pc:sldMk cId="1683939478" sldId="288"/>
            <ac:picMk id="9" creationId="{C5F5BA86-EA55-D79C-517A-7BDA977724B5}"/>
          </ac:picMkLst>
        </pc:picChg>
        <pc:picChg chg="add mod">
          <ac:chgData name="Tao Zhong" userId="d717eb3d-e567-470f-b6d9-f2e4cd6e0b29" providerId="ADAL" clId="{F62AAFFF-B23D-4BF2-BFA7-F653D938F47E}" dt="2022-10-03T07:52:26.730" v="290" actId="1076"/>
          <ac:picMkLst>
            <pc:docMk/>
            <pc:sldMk cId="1683939478" sldId="288"/>
            <ac:picMk id="11" creationId="{ED063C0B-2421-D35E-5B70-3F595C9BEAE9}"/>
          </ac:picMkLst>
        </pc:picChg>
        <pc:picChg chg="add">
          <ac:chgData name="Tao Zhong" userId="d717eb3d-e567-470f-b6d9-f2e4cd6e0b29" providerId="ADAL" clId="{F62AAFFF-B23D-4BF2-BFA7-F653D938F47E}" dt="2022-10-03T07:52:41.333" v="292" actId="22"/>
          <ac:picMkLst>
            <pc:docMk/>
            <pc:sldMk cId="1683939478" sldId="288"/>
            <ac:picMk id="13" creationId="{081FF853-C224-33C7-9E02-4472C223D08E}"/>
          </ac:picMkLst>
        </pc:picChg>
        <pc:picChg chg="add">
          <ac:chgData name="Tao Zhong" userId="d717eb3d-e567-470f-b6d9-f2e4cd6e0b29" providerId="ADAL" clId="{F62AAFFF-B23D-4BF2-BFA7-F653D938F47E}" dt="2022-10-03T07:52:55.263" v="294" actId="22"/>
          <ac:picMkLst>
            <pc:docMk/>
            <pc:sldMk cId="1683939478" sldId="288"/>
            <ac:picMk id="15" creationId="{852AF241-6D75-0472-93F5-D15900C3DB4E}"/>
          </ac:picMkLst>
        </pc:picChg>
        <pc:picChg chg="add">
          <ac:chgData name="Tao Zhong" userId="d717eb3d-e567-470f-b6d9-f2e4cd6e0b29" providerId="ADAL" clId="{F62AAFFF-B23D-4BF2-BFA7-F653D938F47E}" dt="2022-10-03T07:53:05.155" v="296" actId="22"/>
          <ac:picMkLst>
            <pc:docMk/>
            <pc:sldMk cId="1683939478" sldId="288"/>
            <ac:picMk id="17" creationId="{6B734DAE-ED18-EB24-A7C1-7446D0016A2A}"/>
          </ac:picMkLst>
        </pc:picChg>
        <pc:picChg chg="add">
          <ac:chgData name="Tao Zhong" userId="d717eb3d-e567-470f-b6d9-f2e4cd6e0b29" providerId="ADAL" clId="{F62AAFFF-B23D-4BF2-BFA7-F653D938F47E}" dt="2022-10-03T07:53:14.482" v="298" actId="22"/>
          <ac:picMkLst>
            <pc:docMk/>
            <pc:sldMk cId="1683939478" sldId="288"/>
            <ac:picMk id="19" creationId="{A853FB75-F321-0381-0D8D-7E100AA23512}"/>
          </ac:picMkLst>
        </pc:picChg>
        <pc:picChg chg="add">
          <ac:chgData name="Tao Zhong" userId="d717eb3d-e567-470f-b6d9-f2e4cd6e0b29" providerId="ADAL" clId="{F62AAFFF-B23D-4BF2-BFA7-F653D938F47E}" dt="2022-10-03T07:53:23.641" v="300" actId="22"/>
          <ac:picMkLst>
            <pc:docMk/>
            <pc:sldMk cId="1683939478" sldId="288"/>
            <ac:picMk id="21" creationId="{80EA70FF-1357-B0DF-021B-D60D370FD77F}"/>
          </ac:picMkLst>
        </pc:picChg>
        <pc:picChg chg="add">
          <ac:chgData name="Tao Zhong" userId="d717eb3d-e567-470f-b6d9-f2e4cd6e0b29" providerId="ADAL" clId="{F62AAFFF-B23D-4BF2-BFA7-F653D938F47E}" dt="2022-10-03T07:53:40.991" v="302" actId="22"/>
          <ac:picMkLst>
            <pc:docMk/>
            <pc:sldMk cId="1683939478" sldId="288"/>
            <ac:picMk id="23" creationId="{8B7689FB-D057-C2EE-37AE-C7103E53AB6D}"/>
          </ac:picMkLst>
        </pc:picChg>
        <pc:picChg chg="add">
          <ac:chgData name="Tao Zhong" userId="d717eb3d-e567-470f-b6d9-f2e4cd6e0b29" providerId="ADAL" clId="{F62AAFFF-B23D-4BF2-BFA7-F653D938F47E}" dt="2022-10-03T07:53:51.872" v="304" actId="22"/>
          <ac:picMkLst>
            <pc:docMk/>
            <pc:sldMk cId="1683939478" sldId="288"/>
            <ac:picMk id="25" creationId="{7705DE60-B271-5C05-1903-B93B387272CD}"/>
          </ac:picMkLst>
        </pc:picChg>
        <pc:picChg chg="add">
          <ac:chgData name="Tao Zhong" userId="d717eb3d-e567-470f-b6d9-f2e4cd6e0b29" providerId="ADAL" clId="{F62AAFFF-B23D-4BF2-BFA7-F653D938F47E}" dt="2022-10-03T07:54:01.377" v="306" actId="22"/>
          <ac:picMkLst>
            <pc:docMk/>
            <pc:sldMk cId="1683939478" sldId="288"/>
            <ac:picMk id="27" creationId="{CEE9456A-170B-DAFD-F169-922902F20B27}"/>
          </ac:picMkLst>
        </pc:picChg>
        <pc:picChg chg="add">
          <ac:chgData name="Tao Zhong" userId="d717eb3d-e567-470f-b6d9-f2e4cd6e0b29" providerId="ADAL" clId="{F62AAFFF-B23D-4BF2-BFA7-F653D938F47E}" dt="2022-10-03T07:54:13.946" v="308" actId="22"/>
          <ac:picMkLst>
            <pc:docMk/>
            <pc:sldMk cId="1683939478" sldId="288"/>
            <ac:picMk id="29" creationId="{577E8DF9-547D-223E-2D58-1D868BDDD499}"/>
          </ac:picMkLst>
        </pc:picChg>
      </pc:sldChg>
      <pc:sldChg chg="addSp delSp modSp new mod modNotesTx">
        <pc:chgData name="Tao Zhong" userId="d717eb3d-e567-470f-b6d9-f2e4cd6e0b29" providerId="ADAL" clId="{F62AAFFF-B23D-4BF2-BFA7-F653D938F47E}" dt="2022-10-03T07:56:59.651" v="368" actId="20577"/>
        <pc:sldMkLst>
          <pc:docMk/>
          <pc:sldMk cId="2101802358" sldId="289"/>
        </pc:sldMkLst>
        <pc:spChg chg="mod">
          <ac:chgData name="Tao Zhong" userId="d717eb3d-e567-470f-b6d9-f2e4cd6e0b29" providerId="ADAL" clId="{F62AAFFF-B23D-4BF2-BFA7-F653D938F47E}" dt="2022-10-03T07:56:32.293" v="340" actId="20577"/>
          <ac:spMkLst>
            <pc:docMk/>
            <pc:sldMk cId="2101802358" sldId="289"/>
            <ac:spMk id="2" creationId="{1396E087-3CED-08EB-1DC5-9244DED8DFA7}"/>
          </ac:spMkLst>
        </pc:spChg>
        <pc:spChg chg="add del mod">
          <ac:chgData name="Tao Zhong" userId="d717eb3d-e567-470f-b6d9-f2e4cd6e0b29" providerId="ADAL" clId="{F62AAFFF-B23D-4BF2-BFA7-F653D938F47E}" dt="2022-10-03T07:56:59.651" v="368" actId="20577"/>
          <ac:spMkLst>
            <pc:docMk/>
            <pc:sldMk cId="2101802358" sldId="289"/>
            <ac:spMk id="3" creationId="{68DCEABB-9E7B-0B0C-8778-B5C6C27CEB47}"/>
          </ac:spMkLst>
        </pc:spChg>
        <pc:spChg chg="add del mod">
          <ac:chgData name="Tao Zhong" userId="d717eb3d-e567-470f-b6d9-f2e4cd6e0b29" providerId="ADAL" clId="{F62AAFFF-B23D-4BF2-BFA7-F653D938F47E}" dt="2022-10-03T07:56:39.285" v="342"/>
          <ac:spMkLst>
            <pc:docMk/>
            <pc:sldMk cId="2101802358" sldId="289"/>
            <ac:spMk id="5" creationId="{A1D4496D-6C42-1017-C219-E244B4B183E8}"/>
          </ac:spMkLst>
        </pc:spChg>
        <pc:spChg chg="add del">
          <ac:chgData name="Tao Zhong" userId="d717eb3d-e567-470f-b6d9-f2e4cd6e0b29" providerId="ADAL" clId="{F62AAFFF-B23D-4BF2-BFA7-F653D938F47E}" dt="2022-10-03T07:56:45.085" v="348"/>
          <ac:spMkLst>
            <pc:docMk/>
            <pc:sldMk cId="2101802358" sldId="289"/>
            <ac:spMk id="6" creationId="{A6496DCF-EC1C-F8FB-6028-DBE366B98A77}"/>
          </ac:spMkLst>
        </pc:spChg>
        <pc:spChg chg="add del">
          <ac:chgData name="Tao Zhong" userId="d717eb3d-e567-470f-b6d9-f2e4cd6e0b29" providerId="ADAL" clId="{F62AAFFF-B23D-4BF2-BFA7-F653D938F47E}" dt="2022-10-03T07:56:52.104" v="354"/>
          <ac:spMkLst>
            <pc:docMk/>
            <pc:sldMk cId="2101802358" sldId="289"/>
            <ac:spMk id="7" creationId="{3980FB0C-5FBD-E356-63F9-1B7807646BB9}"/>
          </ac:spMkLst>
        </pc:spChg>
      </pc:sldChg>
      <pc:sldChg chg="addSp delSp modSp new mod">
        <pc:chgData name="Tao Zhong" userId="d717eb3d-e567-470f-b6d9-f2e4cd6e0b29" providerId="ADAL" clId="{F62AAFFF-B23D-4BF2-BFA7-F653D938F47E}" dt="2022-10-03T07:57:35.292" v="384" actId="404"/>
        <pc:sldMkLst>
          <pc:docMk/>
          <pc:sldMk cId="2795394554" sldId="290"/>
        </pc:sldMkLst>
        <pc:spChg chg="add del mod">
          <ac:chgData name="Tao Zhong" userId="d717eb3d-e567-470f-b6d9-f2e4cd6e0b29" providerId="ADAL" clId="{F62AAFFF-B23D-4BF2-BFA7-F653D938F47E}" dt="2022-10-03T07:57:12.373" v="373"/>
          <ac:spMkLst>
            <pc:docMk/>
            <pc:sldMk cId="2795394554" sldId="290"/>
            <ac:spMk id="2" creationId="{F983A5C6-F7E8-0F17-0BD8-4223A258BEB1}"/>
          </ac:spMkLst>
        </pc:spChg>
        <pc:spChg chg="add del mod">
          <ac:chgData name="Tao Zhong" userId="d717eb3d-e567-470f-b6d9-f2e4cd6e0b29" providerId="ADAL" clId="{F62AAFFF-B23D-4BF2-BFA7-F653D938F47E}" dt="2022-10-03T07:57:35.292" v="384" actId="404"/>
          <ac:spMkLst>
            <pc:docMk/>
            <pc:sldMk cId="2795394554" sldId="290"/>
            <ac:spMk id="3" creationId="{32930679-541D-D7A3-ABDD-A40E502F5074}"/>
          </ac:spMkLst>
        </pc:spChg>
        <pc:spChg chg="add del mod">
          <ac:chgData name="Tao Zhong" userId="d717eb3d-e567-470f-b6d9-f2e4cd6e0b29" providerId="ADAL" clId="{F62AAFFF-B23D-4BF2-BFA7-F653D938F47E}" dt="2022-10-03T07:57:12.366" v="371"/>
          <ac:spMkLst>
            <pc:docMk/>
            <pc:sldMk cId="2795394554" sldId="290"/>
            <ac:spMk id="5" creationId="{516FCB1C-B856-3958-7726-B56E940EB105}"/>
          </ac:spMkLst>
        </pc:spChg>
        <pc:spChg chg="add del mod">
          <ac:chgData name="Tao Zhong" userId="d717eb3d-e567-470f-b6d9-f2e4cd6e0b29" providerId="ADAL" clId="{F62AAFFF-B23D-4BF2-BFA7-F653D938F47E}" dt="2022-10-03T07:57:21.124" v="375"/>
          <ac:spMkLst>
            <pc:docMk/>
            <pc:sldMk cId="2795394554" sldId="290"/>
            <ac:spMk id="6" creationId="{29B008FE-9E28-A5EF-B665-F658CA8549C0}"/>
          </ac:spMkLst>
        </pc:spChg>
      </pc:sldChg>
      <pc:sldChg chg="addSp delSp modSp new mod">
        <pc:chgData name="Tao Zhong" userId="d717eb3d-e567-470f-b6d9-f2e4cd6e0b29" providerId="ADAL" clId="{F62AAFFF-B23D-4BF2-BFA7-F653D938F47E}" dt="2022-10-03T07:58:08.649" v="399" actId="14100"/>
        <pc:sldMkLst>
          <pc:docMk/>
          <pc:sldMk cId="269387558" sldId="291"/>
        </pc:sldMkLst>
        <pc:spChg chg="add del mod">
          <ac:chgData name="Tao Zhong" userId="d717eb3d-e567-470f-b6d9-f2e4cd6e0b29" providerId="ADAL" clId="{F62AAFFF-B23D-4BF2-BFA7-F653D938F47E}" dt="2022-10-03T07:57:50.328" v="391" actId="404"/>
          <ac:spMkLst>
            <pc:docMk/>
            <pc:sldMk cId="269387558" sldId="291"/>
            <ac:spMk id="2" creationId="{AE134648-B98E-3849-FB7F-08DC31E6C61C}"/>
          </ac:spMkLst>
        </pc:spChg>
        <pc:spChg chg="add del mod">
          <ac:chgData name="Tao Zhong" userId="d717eb3d-e567-470f-b6d9-f2e4cd6e0b29" providerId="ADAL" clId="{F62AAFFF-B23D-4BF2-BFA7-F653D938F47E}" dt="2022-10-03T07:57:48.045" v="387"/>
          <ac:spMkLst>
            <pc:docMk/>
            <pc:sldMk cId="269387558" sldId="291"/>
            <ac:spMk id="5" creationId="{9D95AFAA-16F4-382D-2486-CCE24BF4E00E}"/>
          </ac:spMkLst>
        </pc:spChg>
        <pc:picChg chg="add mod">
          <ac:chgData name="Tao Zhong" userId="d717eb3d-e567-470f-b6d9-f2e4cd6e0b29" providerId="ADAL" clId="{F62AAFFF-B23D-4BF2-BFA7-F653D938F47E}" dt="2022-10-03T07:58:08.649" v="399" actId="14100"/>
          <ac:picMkLst>
            <pc:docMk/>
            <pc:sldMk cId="269387558" sldId="291"/>
            <ac:picMk id="7" creationId="{F0BD5DC1-E800-2B8C-C0DC-28B6811E54A1}"/>
          </ac:picMkLst>
        </pc:picChg>
      </pc:sldChg>
      <pc:sldChg chg="addSp delSp modSp new mod">
        <pc:chgData name="Tao Zhong" userId="d717eb3d-e567-470f-b6d9-f2e4cd6e0b29" providerId="ADAL" clId="{F62AAFFF-B23D-4BF2-BFA7-F653D938F47E}" dt="2022-10-03T07:59:00.935" v="408" actId="1076"/>
        <pc:sldMkLst>
          <pc:docMk/>
          <pc:sldMk cId="3660508180" sldId="292"/>
        </pc:sldMkLst>
        <pc:spChg chg="add del mod">
          <ac:chgData name="Tao Zhong" userId="d717eb3d-e567-470f-b6d9-f2e4cd6e0b29" providerId="ADAL" clId="{F62AAFFF-B23D-4BF2-BFA7-F653D938F47E}" dt="2022-10-03T07:58:47.139" v="404"/>
          <ac:spMkLst>
            <pc:docMk/>
            <pc:sldMk cId="3660508180" sldId="292"/>
            <ac:spMk id="2" creationId="{259AC628-495C-5326-A42E-75D21CB6DC55}"/>
          </ac:spMkLst>
        </pc:spChg>
        <pc:spChg chg="add del mod">
          <ac:chgData name="Tao Zhong" userId="d717eb3d-e567-470f-b6d9-f2e4cd6e0b29" providerId="ADAL" clId="{F62AAFFF-B23D-4BF2-BFA7-F653D938F47E}" dt="2022-10-03T07:58:47.133" v="402"/>
          <ac:spMkLst>
            <pc:docMk/>
            <pc:sldMk cId="3660508180" sldId="292"/>
            <ac:spMk id="5" creationId="{81FBB0E4-2844-E957-55BE-AA08FB6980DE}"/>
          </ac:spMkLst>
        </pc:spChg>
        <pc:picChg chg="add mod">
          <ac:chgData name="Tao Zhong" userId="d717eb3d-e567-470f-b6d9-f2e4cd6e0b29" providerId="ADAL" clId="{F62AAFFF-B23D-4BF2-BFA7-F653D938F47E}" dt="2022-10-03T07:59:00.935" v="408" actId="1076"/>
          <ac:picMkLst>
            <pc:docMk/>
            <pc:sldMk cId="3660508180" sldId="292"/>
            <ac:picMk id="7" creationId="{020D6569-A211-1F22-6FFD-87207B440008}"/>
          </ac:picMkLst>
        </pc:picChg>
      </pc:sldChg>
      <pc:sldChg chg="addSp delSp modSp new mod">
        <pc:chgData name="Tao Zhong" userId="d717eb3d-e567-470f-b6d9-f2e4cd6e0b29" providerId="ADAL" clId="{F62AAFFF-B23D-4BF2-BFA7-F653D938F47E}" dt="2022-10-03T07:59:29.058" v="418" actId="1076"/>
        <pc:sldMkLst>
          <pc:docMk/>
          <pc:sldMk cId="4090467840" sldId="293"/>
        </pc:sldMkLst>
        <pc:spChg chg="add del mod">
          <ac:chgData name="Tao Zhong" userId="d717eb3d-e567-470f-b6d9-f2e4cd6e0b29" providerId="ADAL" clId="{F62AAFFF-B23D-4BF2-BFA7-F653D938F47E}" dt="2022-10-03T07:59:11.004" v="413"/>
          <ac:spMkLst>
            <pc:docMk/>
            <pc:sldMk cId="4090467840" sldId="293"/>
            <ac:spMk id="2" creationId="{D48C2CAB-F259-F9B9-94B6-9E9989E64390}"/>
          </ac:spMkLst>
        </pc:spChg>
        <pc:spChg chg="add del mod">
          <ac:chgData name="Tao Zhong" userId="d717eb3d-e567-470f-b6d9-f2e4cd6e0b29" providerId="ADAL" clId="{F62AAFFF-B23D-4BF2-BFA7-F653D938F47E}" dt="2022-10-03T07:59:10.994" v="411"/>
          <ac:spMkLst>
            <pc:docMk/>
            <pc:sldMk cId="4090467840" sldId="293"/>
            <ac:spMk id="5" creationId="{40B93133-62AD-3483-474E-9DD2A9DA60EC}"/>
          </ac:spMkLst>
        </pc:spChg>
        <pc:picChg chg="add mod">
          <ac:chgData name="Tao Zhong" userId="d717eb3d-e567-470f-b6d9-f2e4cd6e0b29" providerId="ADAL" clId="{F62AAFFF-B23D-4BF2-BFA7-F653D938F47E}" dt="2022-10-03T07:59:29.058" v="418" actId="1076"/>
          <ac:picMkLst>
            <pc:docMk/>
            <pc:sldMk cId="4090467840" sldId="293"/>
            <ac:picMk id="7" creationId="{4C5E74D2-1521-6C43-532A-A39DA85A3B33}"/>
          </ac:picMkLst>
        </pc:picChg>
      </pc:sldChg>
      <pc:sldChg chg="addSp delSp modSp new mod modAnim">
        <pc:chgData name="Tao Zhong" userId="d717eb3d-e567-470f-b6d9-f2e4cd6e0b29" providerId="ADAL" clId="{F62AAFFF-B23D-4BF2-BFA7-F653D938F47E}" dt="2022-10-03T08:00:20.309" v="436"/>
        <pc:sldMkLst>
          <pc:docMk/>
          <pc:sldMk cId="324165042" sldId="294"/>
        </pc:sldMkLst>
        <pc:spChg chg="add del mod">
          <ac:chgData name="Tao Zhong" userId="d717eb3d-e567-470f-b6d9-f2e4cd6e0b29" providerId="ADAL" clId="{F62AAFFF-B23D-4BF2-BFA7-F653D938F47E}" dt="2022-10-03T07:59:39.420" v="423"/>
          <ac:spMkLst>
            <pc:docMk/>
            <pc:sldMk cId="324165042" sldId="294"/>
            <ac:spMk id="2" creationId="{267426BA-0765-E9CA-C8C3-3500453DF165}"/>
          </ac:spMkLst>
        </pc:spChg>
        <pc:spChg chg="add del mod">
          <ac:chgData name="Tao Zhong" userId="d717eb3d-e567-470f-b6d9-f2e4cd6e0b29" providerId="ADAL" clId="{F62AAFFF-B23D-4BF2-BFA7-F653D938F47E}" dt="2022-10-03T07:59:39.405" v="421"/>
          <ac:spMkLst>
            <pc:docMk/>
            <pc:sldMk cId="324165042" sldId="294"/>
            <ac:spMk id="5" creationId="{9C870E5B-0873-367B-000B-14924758DC0B}"/>
          </ac:spMkLst>
        </pc:spChg>
        <pc:picChg chg="add mod">
          <ac:chgData name="Tao Zhong" userId="d717eb3d-e567-470f-b6d9-f2e4cd6e0b29" providerId="ADAL" clId="{F62AAFFF-B23D-4BF2-BFA7-F653D938F47E}" dt="2022-10-03T07:59:59.837" v="428" actId="14100"/>
          <ac:picMkLst>
            <pc:docMk/>
            <pc:sldMk cId="324165042" sldId="294"/>
            <ac:picMk id="7" creationId="{C16040A8-F07A-3D69-6C7F-9B2C0F23E2E8}"/>
          </ac:picMkLst>
        </pc:picChg>
        <pc:picChg chg="add mod">
          <ac:chgData name="Tao Zhong" userId="d717eb3d-e567-470f-b6d9-f2e4cd6e0b29" providerId="ADAL" clId="{F62AAFFF-B23D-4BF2-BFA7-F653D938F47E}" dt="2022-10-03T08:00:17.953" v="435" actId="1076"/>
          <ac:picMkLst>
            <pc:docMk/>
            <pc:sldMk cId="324165042" sldId="294"/>
            <ac:picMk id="9" creationId="{ECABFF44-F9BE-9D93-64F3-439B650C8344}"/>
          </ac:picMkLst>
        </pc:picChg>
      </pc:sldChg>
      <pc:sldChg chg="addSp delSp modSp new mod">
        <pc:chgData name="Tao Zhong" userId="d717eb3d-e567-470f-b6d9-f2e4cd6e0b29" providerId="ADAL" clId="{F62AAFFF-B23D-4BF2-BFA7-F653D938F47E}" dt="2022-10-03T08:00:47.933" v="447" actId="1076"/>
        <pc:sldMkLst>
          <pc:docMk/>
          <pc:sldMk cId="321772578" sldId="295"/>
        </pc:sldMkLst>
        <pc:spChg chg="add del mod">
          <ac:chgData name="Tao Zhong" userId="d717eb3d-e567-470f-b6d9-f2e4cd6e0b29" providerId="ADAL" clId="{F62AAFFF-B23D-4BF2-BFA7-F653D938F47E}" dt="2022-10-03T08:00:33.613" v="443" actId="404"/>
          <ac:spMkLst>
            <pc:docMk/>
            <pc:sldMk cId="321772578" sldId="295"/>
            <ac:spMk id="2" creationId="{0017AAE3-ABBA-AFF2-91E7-5A4ADC98BB50}"/>
          </ac:spMkLst>
        </pc:spChg>
        <pc:spChg chg="add del mod">
          <ac:chgData name="Tao Zhong" userId="d717eb3d-e567-470f-b6d9-f2e4cd6e0b29" providerId="ADAL" clId="{F62AAFFF-B23D-4BF2-BFA7-F653D938F47E}" dt="2022-10-03T08:00:29.735" v="439"/>
          <ac:spMkLst>
            <pc:docMk/>
            <pc:sldMk cId="321772578" sldId="295"/>
            <ac:spMk id="5" creationId="{BF16A539-CEFD-D3DA-820A-57C10A7FB459}"/>
          </ac:spMkLst>
        </pc:spChg>
        <pc:picChg chg="add mod">
          <ac:chgData name="Tao Zhong" userId="d717eb3d-e567-470f-b6d9-f2e4cd6e0b29" providerId="ADAL" clId="{F62AAFFF-B23D-4BF2-BFA7-F653D938F47E}" dt="2022-10-03T08:00:47.933" v="447" actId="1076"/>
          <ac:picMkLst>
            <pc:docMk/>
            <pc:sldMk cId="321772578" sldId="295"/>
            <ac:picMk id="7" creationId="{2422DB89-4D9E-7C1A-348B-23B07EAA072A}"/>
          </ac:picMkLst>
        </pc:picChg>
      </pc:sldChg>
      <pc:sldChg chg="addSp delSp modSp new mod">
        <pc:chgData name="Tao Zhong" userId="d717eb3d-e567-470f-b6d9-f2e4cd6e0b29" providerId="ADAL" clId="{F62AAFFF-B23D-4BF2-BFA7-F653D938F47E}" dt="2022-10-03T08:01:44.698" v="475" actId="20577"/>
        <pc:sldMkLst>
          <pc:docMk/>
          <pc:sldMk cId="3147235995" sldId="296"/>
        </pc:sldMkLst>
        <pc:spChg chg="add del mod">
          <ac:chgData name="Tao Zhong" userId="d717eb3d-e567-470f-b6d9-f2e4cd6e0b29" providerId="ADAL" clId="{F62AAFFF-B23D-4BF2-BFA7-F653D938F47E}" dt="2022-10-03T08:00:58.326" v="452"/>
          <ac:spMkLst>
            <pc:docMk/>
            <pc:sldMk cId="3147235995" sldId="296"/>
            <ac:spMk id="2" creationId="{65737101-7F30-72FE-2360-DD46293F0FDC}"/>
          </ac:spMkLst>
        </pc:spChg>
        <pc:spChg chg="add del mod">
          <ac:chgData name="Tao Zhong" userId="d717eb3d-e567-470f-b6d9-f2e4cd6e0b29" providerId="ADAL" clId="{F62AAFFF-B23D-4BF2-BFA7-F653D938F47E}" dt="2022-10-03T08:01:44.698" v="475" actId="20577"/>
          <ac:spMkLst>
            <pc:docMk/>
            <pc:sldMk cId="3147235995" sldId="296"/>
            <ac:spMk id="3" creationId="{AD316321-8419-B2AE-500E-2025615064C9}"/>
          </ac:spMkLst>
        </pc:spChg>
        <pc:spChg chg="add del mod">
          <ac:chgData name="Tao Zhong" userId="d717eb3d-e567-470f-b6d9-f2e4cd6e0b29" providerId="ADAL" clId="{F62AAFFF-B23D-4BF2-BFA7-F653D938F47E}" dt="2022-10-03T08:00:58.316" v="450"/>
          <ac:spMkLst>
            <pc:docMk/>
            <pc:sldMk cId="3147235995" sldId="296"/>
            <ac:spMk id="5" creationId="{1057C71B-4E91-57C8-CF10-005557492FDC}"/>
          </ac:spMkLst>
        </pc:spChg>
        <pc:spChg chg="add del mod">
          <ac:chgData name="Tao Zhong" userId="d717eb3d-e567-470f-b6d9-f2e4cd6e0b29" providerId="ADAL" clId="{F62AAFFF-B23D-4BF2-BFA7-F653D938F47E}" dt="2022-10-03T08:01:05.040" v="454"/>
          <ac:spMkLst>
            <pc:docMk/>
            <pc:sldMk cId="3147235995" sldId="296"/>
            <ac:spMk id="6" creationId="{B119530E-C646-44EA-11C9-9E7522B259FB}"/>
          </ac:spMkLst>
        </pc:spChg>
      </pc:sldChg>
      <pc:sldChg chg="addSp delSp modSp new mod">
        <pc:chgData name="Tao Zhong" userId="d717eb3d-e567-470f-b6d9-f2e4cd6e0b29" providerId="ADAL" clId="{F62AAFFF-B23D-4BF2-BFA7-F653D938F47E}" dt="2022-10-03T08:08:26.797" v="486" actId="1076"/>
        <pc:sldMkLst>
          <pc:docMk/>
          <pc:sldMk cId="4271702814" sldId="297"/>
        </pc:sldMkLst>
        <pc:spChg chg="add del mod">
          <ac:chgData name="Tao Zhong" userId="d717eb3d-e567-470f-b6d9-f2e4cd6e0b29" providerId="ADAL" clId="{F62AAFFF-B23D-4BF2-BFA7-F653D938F47E}" dt="2022-10-03T08:07:48.421" v="482" actId="404"/>
          <ac:spMkLst>
            <pc:docMk/>
            <pc:sldMk cId="4271702814" sldId="297"/>
            <ac:spMk id="2" creationId="{28CFD81A-2DF3-8C78-9E65-859798A6712D}"/>
          </ac:spMkLst>
        </pc:spChg>
        <pc:spChg chg="add del mod">
          <ac:chgData name="Tao Zhong" userId="d717eb3d-e567-470f-b6d9-f2e4cd6e0b29" providerId="ADAL" clId="{F62AAFFF-B23D-4BF2-BFA7-F653D938F47E}" dt="2022-10-03T08:07:45.916" v="478"/>
          <ac:spMkLst>
            <pc:docMk/>
            <pc:sldMk cId="4271702814" sldId="297"/>
            <ac:spMk id="5" creationId="{B5DE4449-FF8C-F420-BC01-34C8B9FA080A}"/>
          </ac:spMkLst>
        </pc:spChg>
        <pc:picChg chg="add mod">
          <ac:chgData name="Tao Zhong" userId="d717eb3d-e567-470f-b6d9-f2e4cd6e0b29" providerId="ADAL" clId="{F62AAFFF-B23D-4BF2-BFA7-F653D938F47E}" dt="2022-10-03T08:08:26.797" v="486" actId="1076"/>
          <ac:picMkLst>
            <pc:docMk/>
            <pc:sldMk cId="4271702814" sldId="297"/>
            <ac:picMk id="7" creationId="{77AB5E10-6AF4-D67E-211A-B505CE8D8A45}"/>
          </ac:picMkLst>
        </pc:picChg>
      </pc:sldChg>
      <pc:sldMasterChg chg="addSp delSp modSp">
        <pc:chgData name="Tao Zhong" userId="d717eb3d-e567-470f-b6d9-f2e4cd6e0b29" providerId="ADAL" clId="{F62AAFFF-B23D-4BF2-BFA7-F653D938F47E}" dt="2022-10-03T07:35:46.574" v="3" actId="1076"/>
        <pc:sldMasterMkLst>
          <pc:docMk/>
          <pc:sldMasterMk cId="4057773362" sldId="2147483676"/>
        </pc:sldMasterMkLst>
        <pc:picChg chg="add mod">
          <ac:chgData name="Tao Zhong" userId="d717eb3d-e567-470f-b6d9-f2e4cd6e0b29" providerId="ADAL" clId="{F62AAFFF-B23D-4BF2-BFA7-F653D938F47E}" dt="2022-10-03T07:35:46.574" v="3" actId="1076"/>
          <ac:picMkLst>
            <pc:docMk/>
            <pc:sldMasterMk cId="4057773362" sldId="2147483676"/>
            <ac:picMk id="7" creationId="{6ED641C9-9512-8865-D5E2-DB73A51487CB}"/>
          </ac:picMkLst>
        </pc:picChg>
        <pc:picChg chg="add del">
          <ac:chgData name="Tao Zhong" userId="d717eb3d-e567-470f-b6d9-f2e4cd6e0b29" providerId="ADAL" clId="{F62AAFFF-B23D-4BF2-BFA7-F653D938F47E}" dt="2022-10-03T07:35:41.544" v="2" actId="478"/>
          <ac:picMkLst>
            <pc:docMk/>
            <pc:sldMasterMk cId="4057773362" sldId="2147483676"/>
            <ac:picMk id="8" creationId="{5612B764-B18C-B76C-C96D-0E73A079EC15}"/>
          </ac:picMkLst>
        </pc:picChg>
      </pc:sldMasterChg>
    </pc:docChg>
  </pc:docChgLst>
  <pc:docChgLst>
    <pc:chgData name="Tao Zhong" userId="d717eb3d-e567-470f-b6d9-f2e4cd6e0b29" providerId="ADAL" clId="{D0540E06-0197-4C3A-B1A8-6D9234E4B971}"/>
    <pc:docChg chg="addSld delSld modSld modMainMaster addSection modSection">
      <pc:chgData name="Tao Zhong" userId="d717eb3d-e567-470f-b6d9-f2e4cd6e0b29" providerId="ADAL" clId="{D0540E06-0197-4C3A-B1A8-6D9234E4B971}" dt="2021-02-07T08:36:13.866" v="8" actId="47"/>
      <pc:docMkLst>
        <pc:docMk/>
      </pc:docMkLst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926347233" sldId="256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2" creationId="{186FDBEB-D9F5-4A7E-BD38-ABD7EDE763B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926347233" sldId="256"/>
            <ac:spMk id="3" creationId="{DEBFE1DC-9C6F-48D1-8DBE-CBE1B78A2CD2}"/>
          </ac:spMkLst>
        </pc:spChg>
      </pc:sldChg>
      <pc:sldChg chg="modSp">
        <pc:chgData name="Tao Zhong" userId="d717eb3d-e567-470f-b6d9-f2e4cd6e0b29" providerId="ADAL" clId="{D0540E06-0197-4C3A-B1A8-6D9234E4B971}" dt="2021-02-07T08:33:49.687" v="3"/>
        <pc:sldMkLst>
          <pc:docMk/>
          <pc:sldMk cId="1925541393" sldId="257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1925541393" sldId="257"/>
            <ac:spMk id="3" creationId="{CA00EDBE-AD80-4844-BA48-EF7757B26503}"/>
          </ac:spMkLst>
        </pc:spChg>
      </pc:sldChg>
      <pc:sldChg chg="modSp del">
        <pc:chgData name="Tao Zhong" userId="d717eb3d-e567-470f-b6d9-f2e4cd6e0b29" providerId="ADAL" clId="{D0540E06-0197-4C3A-B1A8-6D9234E4B971}" dt="2021-02-07T08:36:13.866" v="8" actId="47"/>
        <pc:sldMkLst>
          <pc:docMk/>
          <pc:sldMk cId="647854015" sldId="258"/>
        </pc:sldMkLst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2" creationId="{A57711BF-3098-4503-8D5A-A38B59EE4BEB}"/>
          </ac:spMkLst>
        </pc:spChg>
        <pc:spChg chg="mod">
          <ac:chgData name="Tao Zhong" userId="d717eb3d-e567-470f-b6d9-f2e4cd6e0b29" providerId="ADAL" clId="{D0540E06-0197-4C3A-B1A8-6D9234E4B971}" dt="2021-02-07T08:33:49.687" v="3"/>
          <ac:spMkLst>
            <pc:docMk/>
            <pc:sldMk cId="647854015" sldId="258"/>
            <ac:spMk id="3" creationId="{65688DE9-528D-43C4-9FF9-9442D4AFE719}"/>
          </ac:spMkLst>
        </pc:spChg>
      </pc:sldChg>
      <pc:sldChg chg="new del">
        <pc:chgData name="Tao Zhong" userId="d717eb3d-e567-470f-b6d9-f2e4cd6e0b29" providerId="ADAL" clId="{D0540E06-0197-4C3A-B1A8-6D9234E4B971}" dt="2021-02-07T08:36:12.188" v="7" actId="47"/>
        <pc:sldMkLst>
          <pc:docMk/>
          <pc:sldMk cId="1419864688" sldId="259"/>
        </pc:sldMkLst>
      </pc:sldChg>
      <pc:sldMasterChg chg="addSp delSp modSp">
        <pc:chgData name="Tao Zhong" userId="d717eb3d-e567-470f-b6d9-f2e4cd6e0b29" providerId="ADAL" clId="{D0540E06-0197-4C3A-B1A8-6D9234E4B971}" dt="2021-02-07T08:33:41.086" v="2" actId="167"/>
        <pc:sldMasterMkLst>
          <pc:docMk/>
          <pc:sldMasterMk cId="1051884899" sldId="2147483648"/>
        </pc:sldMasterMkLst>
        <pc:picChg chg="add mod">
          <ac:chgData name="Tao Zhong" userId="d717eb3d-e567-470f-b6d9-f2e4cd6e0b29" providerId="ADAL" clId="{D0540E06-0197-4C3A-B1A8-6D9234E4B971}" dt="2021-02-07T08:33:41.086" v="2" actId="167"/>
          <ac:picMkLst>
            <pc:docMk/>
            <pc:sldMasterMk cId="1051884899" sldId="2147483648"/>
            <ac:picMk id="7" creationId="{D4D7A7A5-56DC-4F30-AD47-154B29CA2477}"/>
          </ac:picMkLst>
        </pc:picChg>
        <pc:picChg chg="add mod">
          <ac:chgData name="Tao Zhong" userId="d717eb3d-e567-470f-b6d9-f2e4cd6e0b29" providerId="ADAL" clId="{D0540E06-0197-4C3A-B1A8-6D9234E4B971}" dt="2021-02-07T08:33:33.777" v="0"/>
          <ac:picMkLst>
            <pc:docMk/>
            <pc:sldMasterMk cId="1051884899" sldId="2147483648"/>
            <ac:picMk id="8" creationId="{58594451-EC34-42DD-A3DC-E6FA5E1F4D5C}"/>
          </ac:picMkLst>
        </pc:picChg>
        <pc:picChg chg="del">
          <ac:chgData name="Tao Zhong" userId="d717eb3d-e567-470f-b6d9-f2e4cd6e0b29" providerId="ADAL" clId="{D0540E06-0197-4C3A-B1A8-6D9234E4B971}" dt="2021-02-07T08:33:36.353" v="1" actId="478"/>
          <ac:picMkLst>
            <pc:docMk/>
            <pc:sldMasterMk cId="1051884899" sldId="2147483648"/>
            <ac:picMk id="2054" creationId="{C0CA9EF8-5CF9-4E9F-9A00-DF319FCFC86E}"/>
          </ac:picMkLst>
        </pc:picChg>
      </pc:sldMasterChg>
      <pc:sldMasterChg chg="addSp">
        <pc:chgData name="Tao Zhong" userId="d717eb3d-e567-470f-b6d9-f2e4cd6e0b29" providerId="ADAL" clId="{D0540E06-0197-4C3A-B1A8-6D9234E4B971}" dt="2021-02-07T08:33:49.687" v="3"/>
        <pc:sldMasterMkLst>
          <pc:docMk/>
          <pc:sldMasterMk cId="1938472864" sldId="2147483658"/>
        </pc:sldMasterMkLst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2" creationId="{C534EBE7-5F59-4190-AF39-5672276E7C32}"/>
          </ac:picMkLst>
        </pc:picChg>
        <pc:picChg chg="add">
          <ac:chgData name="Tao Zhong" userId="d717eb3d-e567-470f-b6d9-f2e4cd6e0b29" providerId="ADAL" clId="{D0540E06-0197-4C3A-B1A8-6D9234E4B971}" dt="2021-02-07T08:33:49.687" v="3"/>
          <ac:picMkLst>
            <pc:docMk/>
            <pc:sldMasterMk cId="1938472864" sldId="2147483658"/>
            <ac:picMk id="23" creationId="{91EA7165-E413-4EA2-BBD1-3460C2B13303}"/>
          </ac:picMkLst>
        </pc:picChg>
      </pc:sldMasterChg>
    </pc:docChg>
  </pc:docChgLst>
  <pc:docChgLst>
    <pc:chgData name="Tao Zhong" userId="d717eb3d-e567-470f-b6d9-f2e4cd6e0b29" providerId="ADAL" clId="{E6681E84-41A1-4E55-8BEB-1DE6D82B0472}"/>
    <pc:docChg chg="custSel addSld modMainMaster">
      <pc:chgData name="Tao Zhong" userId="d717eb3d-e567-470f-b6d9-f2e4cd6e0b29" providerId="ADAL" clId="{E6681E84-41A1-4E55-8BEB-1DE6D82B0472}" dt="2021-02-07T06:35:40.882" v="35" actId="680"/>
      <pc:docMkLst>
        <pc:docMk/>
      </pc:docMkLst>
      <pc:sldChg chg="new">
        <pc:chgData name="Tao Zhong" userId="d717eb3d-e567-470f-b6d9-f2e4cd6e0b29" providerId="ADAL" clId="{E6681E84-41A1-4E55-8BEB-1DE6D82B0472}" dt="2021-02-07T06:35:28.434" v="33" actId="680"/>
        <pc:sldMkLst>
          <pc:docMk/>
          <pc:sldMk cId="926347233" sldId="256"/>
        </pc:sldMkLst>
      </pc:sldChg>
      <pc:sldChg chg="new">
        <pc:chgData name="Tao Zhong" userId="d717eb3d-e567-470f-b6d9-f2e4cd6e0b29" providerId="ADAL" clId="{E6681E84-41A1-4E55-8BEB-1DE6D82B0472}" dt="2021-02-07T06:35:38.208" v="34" actId="680"/>
        <pc:sldMkLst>
          <pc:docMk/>
          <pc:sldMk cId="1925541393" sldId="257"/>
        </pc:sldMkLst>
      </pc:sldChg>
      <pc:sldChg chg="new">
        <pc:chgData name="Tao Zhong" userId="d717eb3d-e567-470f-b6d9-f2e4cd6e0b29" providerId="ADAL" clId="{E6681E84-41A1-4E55-8BEB-1DE6D82B0472}" dt="2021-02-07T06:35:40.882" v="35" actId="680"/>
        <pc:sldMkLst>
          <pc:docMk/>
          <pc:sldMk cId="647854015" sldId="258"/>
        </pc:sldMkLst>
      </pc:sldChg>
      <pc:sldMasterChg chg="addSp delSp modSp mod delSldLayout modSldLayout sldLayoutOrd">
        <pc:chgData name="Tao Zhong" userId="d717eb3d-e567-470f-b6d9-f2e4cd6e0b29" providerId="ADAL" clId="{E6681E84-41A1-4E55-8BEB-1DE6D82B0472}" dt="2021-02-07T06:16:51.128" v="32" actId="404"/>
        <pc:sldMasterMkLst>
          <pc:docMk/>
          <pc:sldMasterMk cId="1051884899" sldId="2147483648"/>
        </pc:sldMasterMkLst>
        <pc:spChg chg="mod">
          <ac:chgData name="Tao Zhong" userId="d717eb3d-e567-470f-b6d9-f2e4cd6e0b29" providerId="ADAL" clId="{E6681E84-41A1-4E55-8BEB-1DE6D82B0472}" dt="2021-02-07T06:16:51.128" v="32" actId="404"/>
          <ac:spMkLst>
            <pc:docMk/>
            <pc:sldMasterMk cId="1051884899" sldId="2147483648"/>
            <ac:spMk id="2" creationId="{03D2A9D0-DDCA-439C-BA3F-F1518A6E618C}"/>
          </ac:spMkLst>
        </pc:spChg>
        <pc:spChg chg="mod">
          <ac:chgData name="Tao Zhong" userId="d717eb3d-e567-470f-b6d9-f2e4cd6e0b29" providerId="ADAL" clId="{E6681E84-41A1-4E55-8BEB-1DE6D82B0472}" dt="2021-02-07T06:16:30.930" v="28" actId="108"/>
          <ac:spMkLst>
            <pc:docMk/>
            <pc:sldMasterMk cId="1051884899" sldId="2147483648"/>
            <ac:spMk id="3" creationId="{DEC5F0F1-9EF1-47D9-B3EA-F6CC44F11631}"/>
          </ac:spMkLst>
        </pc:spChg>
        <pc:spChg chg="del">
          <ac:chgData name="Tao Zhong" userId="d717eb3d-e567-470f-b6d9-f2e4cd6e0b29" providerId="ADAL" clId="{E6681E84-41A1-4E55-8BEB-1DE6D82B0472}" dt="2021-02-07T06:14:12.266" v="23" actId="478"/>
          <ac:spMkLst>
            <pc:docMk/>
            <pc:sldMasterMk cId="1051884899" sldId="2147483648"/>
            <ac:spMk id="6" creationId="{BBB73CD5-48F1-4418-8B56-61E615FCA685}"/>
          </ac:spMkLst>
        </pc:spChg>
        <pc:picChg chg="add del mod">
          <ac:chgData name="Tao Zhong" userId="d717eb3d-e567-470f-b6d9-f2e4cd6e0b29" providerId="ADAL" clId="{E6681E84-41A1-4E55-8BEB-1DE6D82B0472}" dt="2021-02-07T06:13:18.670" v="16" actId="478"/>
          <ac:picMkLst>
            <pc:docMk/>
            <pc:sldMasterMk cId="1051884899" sldId="2147483648"/>
            <ac:picMk id="2050" creationId="{FE7F3B82-F266-4602-A242-DBEE209DD3F7}"/>
          </ac:picMkLst>
        </pc:picChg>
        <pc:picChg chg="add del mod">
          <ac:chgData name="Tao Zhong" userId="d717eb3d-e567-470f-b6d9-f2e4cd6e0b29" providerId="ADAL" clId="{E6681E84-41A1-4E55-8BEB-1DE6D82B0472}" dt="2021-02-07T06:13:09.442" v="15"/>
          <ac:picMkLst>
            <pc:docMk/>
            <pc:sldMasterMk cId="1051884899" sldId="2147483648"/>
            <ac:picMk id="2052" creationId="{8D83F637-DEC7-4AE6-A05C-FF5D0DFCD12C}"/>
          </ac:picMkLst>
        </pc:picChg>
        <pc:picChg chg="add mod">
          <ac:chgData name="Tao Zhong" userId="d717eb3d-e567-470f-b6d9-f2e4cd6e0b29" providerId="ADAL" clId="{E6681E84-41A1-4E55-8BEB-1DE6D82B0472}" dt="2021-02-07T06:13:58.760" v="22" actId="167"/>
          <ac:picMkLst>
            <pc:docMk/>
            <pc:sldMasterMk cId="1051884899" sldId="2147483648"/>
            <ac:picMk id="2054" creationId="{C0CA9EF8-5CF9-4E9F-9A00-DF319FCFC86E}"/>
          </ac:picMkLst>
        </pc:picChg>
        <pc:sldLayoutChg chg="addSp delSp modSp ord">
          <pc:chgData name="Tao Zhong" userId="d717eb3d-e567-470f-b6d9-f2e4cd6e0b29" providerId="ADAL" clId="{E6681E84-41A1-4E55-8BEB-1DE6D82B0472}" dt="2021-02-07T06:13:21.539" v="17" actId="478"/>
          <pc:sldLayoutMkLst>
            <pc:docMk/>
            <pc:sldMasterMk cId="1051884899" sldId="2147483648"/>
            <pc:sldLayoutMk cId="1399285506" sldId="2147483649"/>
          </pc:sldLayoutMkLst>
          <pc:picChg chg="add del mod">
            <ac:chgData name="Tao Zhong" userId="d717eb3d-e567-470f-b6d9-f2e4cd6e0b29" providerId="ADAL" clId="{E6681E84-41A1-4E55-8BEB-1DE6D82B0472}" dt="2021-02-07T06:13:21.539" v="17" actId="478"/>
            <ac:picMkLst>
              <pc:docMk/>
              <pc:sldMasterMk cId="1051884899" sldId="2147483648"/>
              <pc:sldLayoutMk cId="1399285506" sldId="2147483649"/>
              <ac:picMk id="1026" creationId="{1BBFC6B2-A2AF-47D7-8D62-8F44F264C37A}"/>
            </ac:picMkLst>
          </pc:picChg>
        </pc:sldLayoutChg>
        <pc:sldLayoutChg chg="del">
          <pc:chgData name="Tao Zhong" userId="d717eb3d-e567-470f-b6d9-f2e4cd6e0b29" providerId="ADAL" clId="{E6681E84-41A1-4E55-8BEB-1DE6D82B0472}" dt="2021-02-07T06:14:32.233" v="24" actId="2696"/>
          <pc:sldLayoutMkLst>
            <pc:docMk/>
            <pc:sldMasterMk cId="1051884899" sldId="2147483648"/>
            <pc:sldLayoutMk cId="4210411568" sldId="2147483651"/>
          </pc:sldLayoutMkLst>
        </pc:sldLayoutChg>
        <pc:sldLayoutChg chg="del">
          <pc:chgData name="Tao Zhong" userId="d717eb3d-e567-470f-b6d9-f2e4cd6e0b29" providerId="ADAL" clId="{E6681E84-41A1-4E55-8BEB-1DE6D82B0472}" dt="2021-02-07T06:14:38.132" v="25" actId="2696"/>
          <pc:sldLayoutMkLst>
            <pc:docMk/>
            <pc:sldMasterMk cId="1051884899" sldId="2147483648"/>
            <pc:sldLayoutMk cId="2807628810" sldId="2147483658"/>
          </pc:sldLayoutMkLst>
        </pc:sldLayoutChg>
        <pc:sldLayoutChg chg="del">
          <pc:chgData name="Tao Zhong" userId="d717eb3d-e567-470f-b6d9-f2e4cd6e0b29" providerId="ADAL" clId="{E6681E84-41A1-4E55-8BEB-1DE6D82B0472}" dt="2021-02-07T06:14:39.312" v="26" actId="2696"/>
          <pc:sldLayoutMkLst>
            <pc:docMk/>
            <pc:sldMasterMk cId="1051884899" sldId="2147483648"/>
            <pc:sldLayoutMk cId="61218206" sldId="2147483659"/>
          </pc:sldLayoutMkLst>
        </pc:sldLayoutChg>
      </pc:sldMasterChg>
    </pc:docChg>
  </pc:docChgLst>
  <pc:docChgLst>
    <pc:chgData name="Tao" userId="d717eb3d-e567-470f-b6d9-f2e4cd6e0b29" providerId="ADAL" clId="{AE0269E4-2CD2-4980-902C-B36ECA6CF974}"/>
    <pc:docChg chg="undo custSel addSld delSld modSld sldOrd modSection">
      <pc:chgData name="Tao" userId="d717eb3d-e567-470f-b6d9-f2e4cd6e0b29" providerId="ADAL" clId="{AE0269E4-2CD2-4980-902C-B36ECA6CF974}" dt="2021-05-10T14:50:30.068" v="395" actId="20577"/>
      <pc:docMkLst>
        <pc:docMk/>
      </pc:docMkLst>
      <pc:sldChg chg="del">
        <pc:chgData name="Tao" userId="d717eb3d-e567-470f-b6d9-f2e4cd6e0b29" providerId="ADAL" clId="{AE0269E4-2CD2-4980-902C-B36ECA6CF974}" dt="2021-05-05T12:44:18.611" v="4" actId="47"/>
        <pc:sldMkLst>
          <pc:docMk/>
          <pc:sldMk cId="926347233" sldId="256"/>
        </pc:sldMkLst>
      </pc:sldChg>
      <pc:sldChg chg="addSp delSp modSp mod">
        <pc:chgData name="Tao" userId="d717eb3d-e567-470f-b6d9-f2e4cd6e0b29" providerId="ADAL" clId="{AE0269E4-2CD2-4980-902C-B36ECA6CF974}" dt="2021-05-05T12:45:09.696" v="13"/>
        <pc:sldMkLst>
          <pc:docMk/>
          <pc:sldMk cId="1925541393" sldId="257"/>
        </pc:sldMkLst>
        <pc:spChg chg="add del mod">
          <ac:chgData name="Tao" userId="d717eb3d-e567-470f-b6d9-f2e4cd6e0b29" providerId="ADAL" clId="{AE0269E4-2CD2-4980-902C-B36ECA6CF974}" dt="2021-05-05T12:44:15.351" v="3"/>
          <ac:spMkLst>
            <pc:docMk/>
            <pc:sldMk cId="1925541393" sldId="257"/>
            <ac:spMk id="2" creationId="{FF027311-4260-4B27-A735-886449291FAC}"/>
          </ac:spMkLst>
        </pc:spChg>
        <pc:spChg chg="mod">
          <ac:chgData name="Tao" userId="d717eb3d-e567-470f-b6d9-f2e4cd6e0b29" providerId="ADAL" clId="{AE0269E4-2CD2-4980-902C-B36ECA6CF974}" dt="2021-05-05T12:45:09.696" v="13"/>
          <ac:spMkLst>
            <pc:docMk/>
            <pc:sldMk cId="1925541393" sldId="257"/>
            <ac:spMk id="3" creationId="{CA00EDBE-AD80-4844-BA48-EF7757B26503}"/>
          </ac:spMkLst>
        </pc:spChg>
        <pc:spChg chg="add del mod">
          <ac:chgData name="Tao" userId="d717eb3d-e567-470f-b6d9-f2e4cd6e0b29" providerId="ADAL" clId="{AE0269E4-2CD2-4980-902C-B36ECA6CF974}" dt="2021-05-05T12:44:15.289" v="1"/>
          <ac:spMkLst>
            <pc:docMk/>
            <pc:sldMk cId="1925541393" sldId="257"/>
            <ac:spMk id="4" creationId="{F7F8A56A-BFEB-4049-BACA-753CF15A0825}"/>
          </ac:spMkLst>
        </pc:spChg>
      </pc:sldChg>
      <pc:sldChg chg="modSp add mod">
        <pc:chgData name="Tao" userId="d717eb3d-e567-470f-b6d9-f2e4cd6e0b29" providerId="ADAL" clId="{AE0269E4-2CD2-4980-902C-B36ECA6CF974}" dt="2021-05-05T12:46:44.737" v="40"/>
        <pc:sldMkLst>
          <pc:docMk/>
          <pc:sldMk cId="253256106" sldId="258"/>
        </pc:sldMkLst>
        <pc:spChg chg="mod">
          <ac:chgData name="Tao" userId="d717eb3d-e567-470f-b6d9-f2e4cd6e0b29" providerId="ADAL" clId="{AE0269E4-2CD2-4980-902C-B36ECA6CF974}" dt="2021-05-05T12:45:46.872" v="32" actId="404"/>
          <ac:spMkLst>
            <pc:docMk/>
            <pc:sldMk cId="253256106" sldId="258"/>
            <ac:spMk id="2" creationId="{FF027311-4260-4B27-A735-886449291FAC}"/>
          </ac:spMkLst>
        </pc:spChg>
        <pc:spChg chg="mod">
          <ac:chgData name="Tao" userId="d717eb3d-e567-470f-b6d9-f2e4cd6e0b29" providerId="ADAL" clId="{AE0269E4-2CD2-4980-902C-B36ECA6CF974}" dt="2021-05-05T12:46:44.737" v="40"/>
          <ac:spMkLst>
            <pc:docMk/>
            <pc:sldMk cId="253256106" sldId="258"/>
            <ac:spMk id="3" creationId="{CA00EDBE-AD80-4844-BA48-EF7757B26503}"/>
          </ac:spMkLst>
        </pc:spChg>
      </pc:sldChg>
      <pc:sldChg chg="modSp add mod modNotesTx">
        <pc:chgData name="Tao" userId="d717eb3d-e567-470f-b6d9-f2e4cd6e0b29" providerId="ADAL" clId="{AE0269E4-2CD2-4980-902C-B36ECA6CF974}" dt="2021-05-05T12:50:31.168" v="91" actId="113"/>
        <pc:sldMkLst>
          <pc:docMk/>
          <pc:sldMk cId="2726484658" sldId="259"/>
        </pc:sldMkLst>
        <pc:spChg chg="mod">
          <ac:chgData name="Tao" userId="d717eb3d-e567-470f-b6d9-f2e4cd6e0b29" providerId="ADAL" clId="{AE0269E4-2CD2-4980-902C-B36ECA6CF974}" dt="2021-05-05T12:46:53.153" v="41"/>
          <ac:spMkLst>
            <pc:docMk/>
            <pc:sldMk cId="2726484658" sldId="259"/>
            <ac:spMk id="2" creationId="{FF027311-4260-4B27-A735-886449291FAC}"/>
          </ac:spMkLst>
        </pc:spChg>
        <pc:spChg chg="mod">
          <ac:chgData name="Tao" userId="d717eb3d-e567-470f-b6d9-f2e4cd6e0b29" providerId="ADAL" clId="{AE0269E4-2CD2-4980-902C-B36ECA6CF974}" dt="2021-05-05T12:50:31.168" v="91" actId="113"/>
          <ac:spMkLst>
            <pc:docMk/>
            <pc:sldMk cId="2726484658" sldId="259"/>
            <ac:spMk id="3" creationId="{CA00EDBE-AD80-4844-BA48-EF7757B26503}"/>
          </ac:spMkLst>
        </pc:spChg>
      </pc:sldChg>
      <pc:sldChg chg="addSp delSp modSp add mod delAnim modAnim modNotesTx">
        <pc:chgData name="Tao" userId="d717eb3d-e567-470f-b6d9-f2e4cd6e0b29" providerId="ADAL" clId="{AE0269E4-2CD2-4980-902C-B36ECA6CF974}" dt="2021-05-05T12:53:59.886" v="109"/>
        <pc:sldMkLst>
          <pc:docMk/>
          <pc:sldMk cId="1154605199" sldId="260"/>
        </pc:sldMkLst>
        <pc:spChg chg="mod">
          <ac:chgData name="Tao" userId="d717eb3d-e567-470f-b6d9-f2e4cd6e0b29" providerId="ADAL" clId="{AE0269E4-2CD2-4980-902C-B36ECA6CF974}" dt="2021-05-05T12:52:50.400" v="92"/>
          <ac:spMkLst>
            <pc:docMk/>
            <pc:sldMk cId="1154605199" sldId="260"/>
            <ac:spMk id="2" creationId="{FF027311-4260-4B27-A735-886449291FAC}"/>
          </ac:spMkLst>
        </pc:spChg>
        <pc:picChg chg="add del mod">
          <ac:chgData name="Tao" userId="d717eb3d-e567-470f-b6d9-f2e4cd6e0b29" providerId="ADAL" clId="{AE0269E4-2CD2-4980-902C-B36ECA6CF974}" dt="2021-05-05T12:53:44.650" v="106" actId="478"/>
          <ac:picMkLst>
            <pc:docMk/>
            <pc:sldMk cId="1154605199" sldId="260"/>
            <ac:picMk id="5" creationId="{414CB33A-B479-41C0-9194-2D5ADEA843C8}"/>
          </ac:picMkLst>
        </pc:picChg>
        <pc:picChg chg="add mod">
          <ac:chgData name="Tao" userId="d717eb3d-e567-470f-b6d9-f2e4cd6e0b29" providerId="ADAL" clId="{AE0269E4-2CD2-4980-902C-B36ECA6CF974}" dt="2021-05-05T12:53:55.562" v="108" actId="1076"/>
          <ac:picMkLst>
            <pc:docMk/>
            <pc:sldMk cId="1154605199" sldId="260"/>
            <ac:picMk id="7" creationId="{DB6CC8BC-238D-47F7-8570-DCD3861CE4E2}"/>
          </ac:picMkLst>
        </pc:picChg>
      </pc:sldChg>
      <pc:sldChg chg="addSp delSp modSp add mod modAnim modNotesTx">
        <pc:chgData name="Tao" userId="d717eb3d-e567-470f-b6d9-f2e4cd6e0b29" providerId="ADAL" clId="{AE0269E4-2CD2-4980-902C-B36ECA6CF974}" dt="2021-05-05T12:56:15.041" v="118"/>
        <pc:sldMkLst>
          <pc:docMk/>
          <pc:sldMk cId="3390901970" sldId="261"/>
        </pc:sldMkLst>
        <pc:spChg chg="mod">
          <ac:chgData name="Tao" userId="d717eb3d-e567-470f-b6d9-f2e4cd6e0b29" providerId="ADAL" clId="{AE0269E4-2CD2-4980-902C-B36ECA6CF974}" dt="2021-05-05T12:55:21.272" v="110"/>
          <ac:spMkLst>
            <pc:docMk/>
            <pc:sldMk cId="3390901970" sldId="261"/>
            <ac:spMk id="2" creationId="{FF027311-4260-4B27-A735-886449291FAC}"/>
          </ac:spMkLst>
        </pc:spChg>
        <pc:spChg chg="add del mod">
          <ac:chgData name="Tao" userId="d717eb3d-e567-470f-b6d9-f2e4cd6e0b29" providerId="ADAL" clId="{AE0269E4-2CD2-4980-902C-B36ECA6CF974}" dt="2021-05-05T12:55:28.527" v="114"/>
          <ac:spMkLst>
            <pc:docMk/>
            <pc:sldMk cId="3390901970" sldId="261"/>
            <ac:spMk id="3" creationId="{CA00EDBE-AD80-4844-BA48-EF7757B26503}"/>
          </ac:spMkLst>
        </pc:spChg>
        <pc:spChg chg="add del mod">
          <ac:chgData name="Tao" userId="d717eb3d-e567-470f-b6d9-f2e4cd6e0b29" providerId="ADAL" clId="{AE0269E4-2CD2-4980-902C-B36ECA6CF974}" dt="2021-05-05T12:55:28.521" v="112"/>
          <ac:spMkLst>
            <pc:docMk/>
            <pc:sldMk cId="3390901970" sldId="261"/>
            <ac:spMk id="4" creationId="{268D88C8-DCF3-4CFD-A4E4-E6D7D6F19F72}"/>
          </ac:spMkLst>
        </pc:spChg>
        <pc:picChg chg="add mod">
          <ac:chgData name="Tao" userId="d717eb3d-e567-470f-b6d9-f2e4cd6e0b29" providerId="ADAL" clId="{AE0269E4-2CD2-4980-902C-B36ECA6CF974}" dt="2021-05-05T12:56:12.897" v="117" actId="1076"/>
          <ac:picMkLst>
            <pc:docMk/>
            <pc:sldMk cId="3390901970" sldId="261"/>
            <ac:picMk id="6" creationId="{98A595DA-8516-4E3A-9737-35171129EEC2}"/>
          </ac:picMkLst>
        </pc:picChg>
      </pc:sldChg>
      <pc:sldChg chg="addSp delSp modSp add mod modNotesTx">
        <pc:chgData name="Tao" userId="d717eb3d-e567-470f-b6d9-f2e4cd6e0b29" providerId="ADAL" clId="{AE0269E4-2CD2-4980-902C-B36ECA6CF974}" dt="2021-05-05T13:00:48.831" v="144" actId="478"/>
        <pc:sldMkLst>
          <pc:docMk/>
          <pc:sldMk cId="1576336685" sldId="262"/>
        </pc:sldMkLst>
        <pc:spChg chg="mod">
          <ac:chgData name="Tao" userId="d717eb3d-e567-470f-b6d9-f2e4cd6e0b29" providerId="ADAL" clId="{AE0269E4-2CD2-4980-902C-B36ECA6CF974}" dt="2021-05-05T12:58:47.226" v="119"/>
          <ac:spMkLst>
            <pc:docMk/>
            <pc:sldMk cId="1576336685" sldId="262"/>
            <ac:spMk id="2" creationId="{FF027311-4260-4B27-A735-886449291FAC}"/>
          </ac:spMkLst>
        </pc:spChg>
        <pc:spChg chg="mod">
          <ac:chgData name="Tao" userId="d717eb3d-e567-470f-b6d9-f2e4cd6e0b29" providerId="ADAL" clId="{AE0269E4-2CD2-4980-902C-B36ECA6CF974}" dt="2021-05-05T12:58:56.664" v="120"/>
          <ac:spMkLst>
            <pc:docMk/>
            <pc:sldMk cId="1576336685" sldId="262"/>
            <ac:spMk id="3" creationId="{CA00EDBE-AD80-4844-BA48-EF7757B26503}"/>
          </ac:spMkLst>
        </pc:spChg>
        <pc:graphicFrameChg chg="add del mod">
          <ac:chgData name="Tao" userId="d717eb3d-e567-470f-b6d9-f2e4cd6e0b29" providerId="ADAL" clId="{AE0269E4-2CD2-4980-902C-B36ECA6CF974}" dt="2021-05-05T13:00:48.831" v="144" actId="478"/>
          <ac:graphicFrameMkLst>
            <pc:docMk/>
            <pc:sldMk cId="1576336685" sldId="262"/>
            <ac:graphicFrameMk id="4" creationId="{9A5D3B72-249D-4B7E-BBEF-085EB51FE48C}"/>
          </ac:graphicFrameMkLst>
        </pc:graphicFrameChg>
      </pc:sldChg>
      <pc:sldChg chg="addSp delSp modSp add mod modNotesTx">
        <pc:chgData name="Tao" userId="d717eb3d-e567-470f-b6d9-f2e4cd6e0b29" providerId="ADAL" clId="{AE0269E4-2CD2-4980-902C-B36ECA6CF974}" dt="2021-05-05T13:03:06.312" v="148" actId="1076"/>
        <pc:sldMkLst>
          <pc:docMk/>
          <pc:sldMk cId="1786812183" sldId="263"/>
        </pc:sldMkLst>
        <pc:spChg chg="mod">
          <ac:chgData name="Tao" userId="d717eb3d-e567-470f-b6d9-f2e4cd6e0b29" providerId="ADAL" clId="{AE0269E4-2CD2-4980-902C-B36ECA6CF974}" dt="2021-05-05T13:01:12.266" v="145"/>
          <ac:spMkLst>
            <pc:docMk/>
            <pc:sldMk cId="1786812183" sldId="263"/>
            <ac:spMk id="2" creationId="{FF027311-4260-4B27-A735-886449291FAC}"/>
          </ac:spMkLst>
        </pc:spChg>
        <pc:spChg chg="del">
          <ac:chgData name="Tao" userId="d717eb3d-e567-470f-b6d9-f2e4cd6e0b29" providerId="ADAL" clId="{AE0269E4-2CD2-4980-902C-B36ECA6CF974}" dt="2021-05-05T13:03:04.106" v="147" actId="22"/>
          <ac:spMkLst>
            <pc:docMk/>
            <pc:sldMk cId="1786812183" sldId="263"/>
            <ac:spMk id="3" creationId="{CA00EDBE-AD80-4844-BA48-EF7757B26503}"/>
          </ac:spMkLst>
        </pc:spChg>
        <pc:picChg chg="add mod ord">
          <ac:chgData name="Tao" userId="d717eb3d-e567-470f-b6d9-f2e4cd6e0b29" providerId="ADAL" clId="{AE0269E4-2CD2-4980-902C-B36ECA6CF974}" dt="2021-05-05T13:03:06.312" v="148" actId="1076"/>
          <ac:picMkLst>
            <pc:docMk/>
            <pc:sldMk cId="1786812183" sldId="263"/>
            <ac:picMk id="5" creationId="{F3280A7B-B5AE-42F4-ADBB-54EBE8547DF6}"/>
          </ac:picMkLst>
        </pc:picChg>
      </pc:sldChg>
      <pc:sldChg chg="addSp delSp modSp add mod">
        <pc:chgData name="Tao" userId="d717eb3d-e567-470f-b6d9-f2e4cd6e0b29" providerId="ADAL" clId="{AE0269E4-2CD2-4980-902C-B36ECA6CF974}" dt="2021-05-05T13:03:38.168" v="151" actId="1076"/>
        <pc:sldMkLst>
          <pc:docMk/>
          <pc:sldMk cId="165534748" sldId="264"/>
        </pc:sldMkLst>
        <pc:spChg chg="mod">
          <ac:chgData name="Tao" userId="d717eb3d-e567-470f-b6d9-f2e4cd6e0b29" providerId="ADAL" clId="{AE0269E4-2CD2-4980-902C-B36ECA6CF974}" dt="2021-05-05T13:03:12.184" v="149"/>
          <ac:spMkLst>
            <pc:docMk/>
            <pc:sldMk cId="165534748" sldId="264"/>
            <ac:spMk id="2" creationId="{FF027311-4260-4B27-A735-886449291FAC}"/>
          </ac:spMkLst>
        </pc:spChg>
        <pc:spChg chg="del">
          <ac:chgData name="Tao" userId="d717eb3d-e567-470f-b6d9-f2e4cd6e0b29" providerId="ADAL" clId="{AE0269E4-2CD2-4980-902C-B36ECA6CF974}" dt="2021-05-05T13:03:36.463" v="150" actId="22"/>
          <ac:spMkLst>
            <pc:docMk/>
            <pc:sldMk cId="165534748" sldId="264"/>
            <ac:spMk id="3" creationId="{CA00EDBE-AD80-4844-BA48-EF7757B26503}"/>
          </ac:spMkLst>
        </pc:spChg>
        <pc:picChg chg="add mod ord">
          <ac:chgData name="Tao" userId="d717eb3d-e567-470f-b6d9-f2e4cd6e0b29" providerId="ADAL" clId="{AE0269E4-2CD2-4980-902C-B36ECA6CF974}" dt="2021-05-05T13:03:38.168" v="151" actId="1076"/>
          <ac:picMkLst>
            <pc:docMk/>
            <pc:sldMk cId="165534748" sldId="264"/>
            <ac:picMk id="5" creationId="{357460E6-8EC6-477A-BA8A-5407CF99A76E}"/>
          </ac:picMkLst>
        </pc:picChg>
      </pc:sldChg>
      <pc:sldChg chg="addSp delSp modSp add mod modAnim modNotesTx">
        <pc:chgData name="Tao" userId="d717eb3d-e567-470f-b6d9-f2e4cd6e0b29" providerId="ADAL" clId="{AE0269E4-2CD2-4980-902C-B36ECA6CF974}" dt="2021-05-05T13:10:22.928" v="205" actId="20577"/>
        <pc:sldMkLst>
          <pc:docMk/>
          <pc:sldMk cId="1270613271" sldId="265"/>
        </pc:sldMkLst>
        <pc:spChg chg="mod">
          <ac:chgData name="Tao" userId="d717eb3d-e567-470f-b6d9-f2e4cd6e0b29" providerId="ADAL" clId="{AE0269E4-2CD2-4980-902C-B36ECA6CF974}" dt="2021-05-05T13:04:01.822" v="152"/>
          <ac:spMkLst>
            <pc:docMk/>
            <pc:sldMk cId="1270613271" sldId="265"/>
            <ac:spMk id="2" creationId="{FF027311-4260-4B27-A735-886449291FAC}"/>
          </ac:spMkLst>
        </pc:spChg>
        <pc:picChg chg="add mod">
          <ac:chgData name="Tao" userId="d717eb3d-e567-470f-b6d9-f2e4cd6e0b29" providerId="ADAL" clId="{AE0269E4-2CD2-4980-902C-B36ECA6CF974}" dt="2021-05-05T13:07:01.468" v="169" actId="1076"/>
          <ac:picMkLst>
            <pc:docMk/>
            <pc:sldMk cId="1270613271" sldId="265"/>
            <ac:picMk id="5" creationId="{09206A58-0E74-4906-BED2-8CA4C36F9CDF}"/>
          </ac:picMkLst>
        </pc:picChg>
        <pc:picChg chg="add del mod">
          <ac:chgData name="Tao" userId="d717eb3d-e567-470f-b6d9-f2e4cd6e0b29" providerId="ADAL" clId="{AE0269E4-2CD2-4980-902C-B36ECA6CF974}" dt="2021-05-05T13:06:55.925" v="166" actId="478"/>
          <ac:picMkLst>
            <pc:docMk/>
            <pc:sldMk cId="1270613271" sldId="265"/>
            <ac:picMk id="7" creationId="{9F1BB524-3434-41D2-9BC2-96F0CA682E97}"/>
          </ac:picMkLst>
        </pc:picChg>
        <pc:picChg chg="add del mod">
          <ac:chgData name="Tao" userId="d717eb3d-e567-470f-b6d9-f2e4cd6e0b29" providerId="ADAL" clId="{AE0269E4-2CD2-4980-902C-B36ECA6CF974}" dt="2021-05-05T13:07:39.082" v="175" actId="478"/>
          <ac:picMkLst>
            <pc:docMk/>
            <pc:sldMk cId="1270613271" sldId="265"/>
            <ac:picMk id="9" creationId="{0083AB0B-FADA-408C-83BC-D0FC95A4608F}"/>
          </ac:picMkLst>
        </pc:picChg>
        <pc:picChg chg="add mod">
          <ac:chgData name="Tao" userId="d717eb3d-e567-470f-b6d9-f2e4cd6e0b29" providerId="ADAL" clId="{AE0269E4-2CD2-4980-902C-B36ECA6CF974}" dt="2021-05-05T13:07:42.682" v="177" actId="1076"/>
          <ac:picMkLst>
            <pc:docMk/>
            <pc:sldMk cId="1270613271" sldId="265"/>
            <ac:picMk id="11" creationId="{8AE4A924-FE01-424B-9C6F-A77EDE8F9651}"/>
          </ac:picMkLst>
        </pc:picChg>
      </pc:sldChg>
      <pc:sldChg chg="addSp modSp add mod">
        <pc:chgData name="Tao" userId="d717eb3d-e567-470f-b6d9-f2e4cd6e0b29" providerId="ADAL" clId="{AE0269E4-2CD2-4980-902C-B36ECA6CF974}" dt="2021-05-05T13:10:50.168" v="208" actId="1076"/>
        <pc:sldMkLst>
          <pc:docMk/>
          <pc:sldMk cId="3921623600" sldId="266"/>
        </pc:sldMkLst>
        <pc:spChg chg="mod">
          <ac:chgData name="Tao" userId="d717eb3d-e567-470f-b6d9-f2e4cd6e0b29" providerId="ADAL" clId="{AE0269E4-2CD2-4980-902C-B36ECA6CF974}" dt="2021-05-05T13:10:34.497" v="206"/>
          <ac:spMkLst>
            <pc:docMk/>
            <pc:sldMk cId="3921623600" sldId="266"/>
            <ac:spMk id="2" creationId="{FF027311-4260-4B27-A735-886449291FAC}"/>
          </ac:spMkLst>
        </pc:spChg>
        <pc:picChg chg="add mod">
          <ac:chgData name="Tao" userId="d717eb3d-e567-470f-b6d9-f2e4cd6e0b29" providerId="ADAL" clId="{AE0269E4-2CD2-4980-902C-B36ECA6CF974}" dt="2021-05-05T13:10:50.168" v="208" actId="1076"/>
          <ac:picMkLst>
            <pc:docMk/>
            <pc:sldMk cId="3921623600" sldId="266"/>
            <ac:picMk id="5" creationId="{BBF52B99-ECE2-4A6B-895D-5FBB793143A4}"/>
          </ac:picMkLst>
        </pc:picChg>
      </pc:sldChg>
      <pc:sldChg chg="addSp modSp add mod modNotesTx">
        <pc:chgData name="Tao" userId="d717eb3d-e567-470f-b6d9-f2e4cd6e0b29" providerId="ADAL" clId="{AE0269E4-2CD2-4980-902C-B36ECA6CF974}" dt="2021-05-05T13:11:36.662" v="216" actId="1076"/>
        <pc:sldMkLst>
          <pc:docMk/>
          <pc:sldMk cId="1010932367" sldId="267"/>
        </pc:sldMkLst>
        <pc:spChg chg="mod">
          <ac:chgData name="Tao" userId="d717eb3d-e567-470f-b6d9-f2e4cd6e0b29" providerId="ADAL" clId="{AE0269E4-2CD2-4980-902C-B36ECA6CF974}" dt="2021-05-05T13:11:16.381" v="211" actId="404"/>
          <ac:spMkLst>
            <pc:docMk/>
            <pc:sldMk cId="1010932367" sldId="267"/>
            <ac:spMk id="2" creationId="{FF027311-4260-4B27-A735-886449291FAC}"/>
          </ac:spMkLst>
        </pc:spChg>
        <pc:picChg chg="add mod">
          <ac:chgData name="Tao" userId="d717eb3d-e567-470f-b6d9-f2e4cd6e0b29" providerId="ADAL" clId="{AE0269E4-2CD2-4980-902C-B36ECA6CF974}" dt="2021-05-05T13:11:36.662" v="216" actId="1076"/>
          <ac:picMkLst>
            <pc:docMk/>
            <pc:sldMk cId="1010932367" sldId="267"/>
            <ac:picMk id="5" creationId="{86BDE0BD-D4E7-4440-A508-1B8054D459D6}"/>
          </ac:picMkLst>
        </pc:picChg>
      </pc:sldChg>
      <pc:sldChg chg="addSp modSp add mod modNotesTx">
        <pc:chgData name="Tao" userId="d717eb3d-e567-470f-b6d9-f2e4cd6e0b29" providerId="ADAL" clId="{AE0269E4-2CD2-4980-902C-B36ECA6CF974}" dt="2021-05-05T13:12:39.903" v="227"/>
        <pc:sldMkLst>
          <pc:docMk/>
          <pc:sldMk cId="510591202" sldId="268"/>
        </pc:sldMkLst>
        <pc:spChg chg="mod">
          <ac:chgData name="Tao" userId="d717eb3d-e567-470f-b6d9-f2e4cd6e0b29" providerId="ADAL" clId="{AE0269E4-2CD2-4980-902C-B36ECA6CF974}" dt="2021-05-05T13:11:47.183" v="217"/>
          <ac:spMkLst>
            <pc:docMk/>
            <pc:sldMk cId="510591202" sldId="268"/>
            <ac:spMk id="2" creationId="{FF027311-4260-4B27-A735-886449291FAC}"/>
          </ac:spMkLst>
        </pc:spChg>
        <pc:spChg chg="mod">
          <ac:chgData name="Tao" userId="d717eb3d-e567-470f-b6d9-f2e4cd6e0b29" providerId="ADAL" clId="{AE0269E4-2CD2-4980-902C-B36ECA6CF974}" dt="2021-05-05T13:12:26.932" v="222" actId="1076"/>
          <ac:spMkLst>
            <pc:docMk/>
            <pc:sldMk cId="510591202" sldId="268"/>
            <ac:spMk id="3" creationId="{CA00EDBE-AD80-4844-BA48-EF7757B26503}"/>
          </ac:spMkLst>
        </pc:spChg>
        <pc:picChg chg="add mod">
          <ac:chgData name="Tao" userId="d717eb3d-e567-470f-b6d9-f2e4cd6e0b29" providerId="ADAL" clId="{AE0269E4-2CD2-4980-902C-B36ECA6CF974}" dt="2021-05-05T13:12:32.110" v="223" actId="1076"/>
          <ac:picMkLst>
            <pc:docMk/>
            <pc:sldMk cId="510591202" sldId="268"/>
            <ac:picMk id="5" creationId="{84721635-DB6A-419C-959C-50CAE093B513}"/>
          </ac:picMkLst>
        </pc:picChg>
      </pc:sldChg>
      <pc:sldChg chg="addSp modSp add mod">
        <pc:chgData name="Tao" userId="d717eb3d-e567-470f-b6d9-f2e4cd6e0b29" providerId="ADAL" clId="{AE0269E4-2CD2-4980-902C-B36ECA6CF974}" dt="2021-05-05T13:13:42.543" v="231"/>
        <pc:sldMkLst>
          <pc:docMk/>
          <pc:sldMk cId="1200894074" sldId="269"/>
        </pc:sldMkLst>
        <pc:spChg chg="mod">
          <ac:chgData name="Tao" userId="d717eb3d-e567-470f-b6d9-f2e4cd6e0b29" providerId="ADAL" clId="{AE0269E4-2CD2-4980-902C-B36ECA6CF974}" dt="2021-05-05T13:13:42.543" v="231"/>
          <ac:spMkLst>
            <pc:docMk/>
            <pc:sldMk cId="1200894074" sldId="269"/>
            <ac:spMk id="2" creationId="{FF027311-4260-4B27-A735-886449291FAC}"/>
          </ac:spMkLst>
        </pc:spChg>
        <pc:picChg chg="add mod">
          <ac:chgData name="Tao" userId="d717eb3d-e567-470f-b6d9-f2e4cd6e0b29" providerId="ADAL" clId="{AE0269E4-2CD2-4980-902C-B36ECA6CF974}" dt="2021-05-05T13:13:35.961" v="230" actId="1076"/>
          <ac:picMkLst>
            <pc:docMk/>
            <pc:sldMk cId="1200894074" sldId="269"/>
            <ac:picMk id="5" creationId="{6A2FB84B-79EA-4957-A325-0289B89336F0}"/>
          </ac:picMkLst>
        </pc:picChg>
      </pc:sldChg>
      <pc:sldChg chg="modSp add mod">
        <pc:chgData name="Tao" userId="d717eb3d-e567-470f-b6d9-f2e4cd6e0b29" providerId="ADAL" clId="{AE0269E4-2CD2-4980-902C-B36ECA6CF974}" dt="2021-05-05T13:14:28.920" v="240"/>
        <pc:sldMkLst>
          <pc:docMk/>
          <pc:sldMk cId="3404102386" sldId="270"/>
        </pc:sldMkLst>
        <pc:spChg chg="mod">
          <ac:chgData name="Tao" userId="d717eb3d-e567-470f-b6d9-f2e4cd6e0b29" providerId="ADAL" clId="{AE0269E4-2CD2-4980-902C-B36ECA6CF974}" dt="2021-05-05T13:14:14.344" v="235" actId="404"/>
          <ac:spMkLst>
            <pc:docMk/>
            <pc:sldMk cId="3404102386" sldId="270"/>
            <ac:spMk id="2" creationId="{FF027311-4260-4B27-A735-886449291FAC}"/>
          </ac:spMkLst>
        </pc:spChg>
        <pc:spChg chg="mod">
          <ac:chgData name="Tao" userId="d717eb3d-e567-470f-b6d9-f2e4cd6e0b29" providerId="ADAL" clId="{AE0269E4-2CD2-4980-902C-B36ECA6CF974}" dt="2021-05-05T13:14:28.920" v="240"/>
          <ac:spMkLst>
            <pc:docMk/>
            <pc:sldMk cId="3404102386" sldId="270"/>
            <ac:spMk id="3" creationId="{CA00EDBE-AD80-4844-BA48-EF7757B26503}"/>
          </ac:spMkLst>
        </pc:spChg>
      </pc:sldChg>
      <pc:sldChg chg="addSp delSp modSp add mod modNotesTx">
        <pc:chgData name="Tao" userId="d717eb3d-e567-470f-b6d9-f2e4cd6e0b29" providerId="ADAL" clId="{AE0269E4-2CD2-4980-902C-B36ECA6CF974}" dt="2021-05-05T13:15:01.519" v="249" actId="20577"/>
        <pc:sldMkLst>
          <pc:docMk/>
          <pc:sldMk cId="2947627977" sldId="271"/>
        </pc:sldMkLst>
        <pc:spChg chg="mod">
          <ac:chgData name="Tao" userId="d717eb3d-e567-470f-b6d9-f2e4cd6e0b29" providerId="ADAL" clId="{AE0269E4-2CD2-4980-902C-B36ECA6CF974}" dt="2021-05-05T13:14:42.487" v="246"/>
          <ac:spMkLst>
            <pc:docMk/>
            <pc:sldMk cId="2947627977" sldId="271"/>
            <ac:spMk id="2" creationId="{FF027311-4260-4B27-A735-886449291FAC}"/>
          </ac:spMkLst>
        </pc:spChg>
        <pc:spChg chg="mod">
          <ac:chgData name="Tao" userId="d717eb3d-e567-470f-b6d9-f2e4cd6e0b29" providerId="ADAL" clId="{AE0269E4-2CD2-4980-902C-B36ECA6CF974}" dt="2021-05-05T13:14:58.299" v="248"/>
          <ac:spMkLst>
            <pc:docMk/>
            <pc:sldMk cId="2947627977" sldId="271"/>
            <ac:spMk id="3" creationId="{CA00EDBE-AD80-4844-BA48-EF7757B26503}"/>
          </ac:spMkLst>
        </pc:spChg>
        <pc:spChg chg="add del">
          <ac:chgData name="Tao" userId="d717eb3d-e567-470f-b6d9-f2e4cd6e0b29" providerId="ADAL" clId="{AE0269E4-2CD2-4980-902C-B36ECA6CF974}" dt="2021-05-05T13:14:42.484" v="244"/>
          <ac:spMkLst>
            <pc:docMk/>
            <pc:sldMk cId="2947627977" sldId="271"/>
            <ac:spMk id="4" creationId="{DE014578-2EB5-4DFF-BD51-4B0F3BC77C5A}"/>
          </ac:spMkLst>
        </pc:spChg>
      </pc:sldChg>
      <pc:sldChg chg="addSp delSp modSp add mod">
        <pc:chgData name="Tao" userId="d717eb3d-e567-470f-b6d9-f2e4cd6e0b29" providerId="ADAL" clId="{AE0269E4-2CD2-4980-902C-B36ECA6CF974}" dt="2021-05-05T13:23:45.410" v="278"/>
        <pc:sldMkLst>
          <pc:docMk/>
          <pc:sldMk cId="1356091289" sldId="272"/>
        </pc:sldMkLst>
        <pc:spChg chg="mod">
          <ac:chgData name="Tao" userId="d717eb3d-e567-470f-b6d9-f2e4cd6e0b29" providerId="ADAL" clId="{AE0269E4-2CD2-4980-902C-B36ECA6CF974}" dt="2021-05-05T13:15:30.045" v="258"/>
          <ac:spMkLst>
            <pc:docMk/>
            <pc:sldMk cId="1356091289" sldId="272"/>
            <ac:spMk id="2" creationId="{FF027311-4260-4B27-A735-886449291FAC}"/>
          </ac:spMkLst>
        </pc:spChg>
        <pc:spChg chg="mod">
          <ac:chgData name="Tao" userId="d717eb3d-e567-470f-b6d9-f2e4cd6e0b29" providerId="ADAL" clId="{AE0269E4-2CD2-4980-902C-B36ECA6CF974}" dt="2021-05-05T13:23:45.410" v="278"/>
          <ac:spMkLst>
            <pc:docMk/>
            <pc:sldMk cId="1356091289" sldId="272"/>
            <ac:spMk id="3" creationId="{CA00EDBE-AD80-4844-BA48-EF7757B26503}"/>
          </ac:spMkLst>
        </pc:spChg>
        <pc:spChg chg="add del">
          <ac:chgData name="Tao" userId="d717eb3d-e567-470f-b6d9-f2e4cd6e0b29" providerId="ADAL" clId="{AE0269E4-2CD2-4980-902C-B36ECA6CF974}" dt="2021-05-05T13:15:30.041" v="256"/>
          <ac:spMkLst>
            <pc:docMk/>
            <pc:sldMk cId="1356091289" sldId="272"/>
            <ac:spMk id="4" creationId="{68493C77-808C-4568-82A7-CCBA4184A752}"/>
          </ac:spMkLst>
        </pc:spChg>
        <pc:picChg chg="add del mod">
          <ac:chgData name="Tao" userId="d717eb3d-e567-470f-b6d9-f2e4cd6e0b29" providerId="ADAL" clId="{AE0269E4-2CD2-4980-902C-B36ECA6CF974}" dt="2021-05-05T13:23:39.179" v="271" actId="478"/>
          <ac:picMkLst>
            <pc:docMk/>
            <pc:sldMk cId="1356091289" sldId="272"/>
            <ac:picMk id="6" creationId="{F6C9782E-76AD-456E-BD4F-5946237DC492}"/>
          </ac:picMkLst>
        </pc:picChg>
      </pc:sldChg>
      <pc:sldChg chg="addSp delSp modSp add mod modAnim">
        <pc:chgData name="Tao" userId="d717eb3d-e567-470f-b6d9-f2e4cd6e0b29" providerId="ADAL" clId="{AE0269E4-2CD2-4980-902C-B36ECA6CF974}" dt="2021-05-05T13:25:58.971" v="307"/>
        <pc:sldMkLst>
          <pc:docMk/>
          <pc:sldMk cId="3310061167" sldId="273"/>
        </pc:sldMkLst>
        <pc:spChg chg="mod">
          <ac:chgData name="Tao" userId="d717eb3d-e567-470f-b6d9-f2e4cd6e0b29" providerId="ADAL" clId="{AE0269E4-2CD2-4980-902C-B36ECA6CF974}" dt="2021-05-05T13:20:58.313" v="266"/>
          <ac:spMkLst>
            <pc:docMk/>
            <pc:sldMk cId="3310061167" sldId="273"/>
            <ac:spMk id="2" creationId="{FF027311-4260-4B27-A735-886449291FAC}"/>
          </ac:spMkLst>
        </pc:spChg>
        <pc:spChg chg="mod">
          <ac:chgData name="Tao" userId="d717eb3d-e567-470f-b6d9-f2e4cd6e0b29" providerId="ADAL" clId="{AE0269E4-2CD2-4980-902C-B36ECA6CF974}" dt="2021-05-05T13:21:28.416" v="268" actId="5793"/>
          <ac:spMkLst>
            <pc:docMk/>
            <pc:sldMk cId="3310061167" sldId="273"/>
            <ac:spMk id="3" creationId="{CA00EDBE-AD80-4844-BA48-EF7757B26503}"/>
          </ac:spMkLst>
        </pc:spChg>
        <pc:picChg chg="add del mod">
          <ac:chgData name="Tao" userId="d717eb3d-e567-470f-b6d9-f2e4cd6e0b29" providerId="ADAL" clId="{AE0269E4-2CD2-4980-902C-B36ECA6CF974}" dt="2021-05-05T13:25:06.866" v="298" actId="478"/>
          <ac:picMkLst>
            <pc:docMk/>
            <pc:sldMk cId="3310061167" sldId="273"/>
            <ac:picMk id="5" creationId="{DBA7087A-6492-4B8B-95A9-A57B7E146D01}"/>
          </ac:picMkLst>
        </pc:picChg>
        <pc:picChg chg="add mod">
          <ac:chgData name="Tao" userId="d717eb3d-e567-470f-b6d9-f2e4cd6e0b29" providerId="ADAL" clId="{AE0269E4-2CD2-4980-902C-B36ECA6CF974}" dt="2021-05-05T13:25:18.880" v="300" actId="1076"/>
          <ac:picMkLst>
            <pc:docMk/>
            <pc:sldMk cId="3310061167" sldId="273"/>
            <ac:picMk id="7" creationId="{2D9E50E8-C070-4805-8713-35223F2ECD56}"/>
          </ac:picMkLst>
        </pc:picChg>
        <pc:picChg chg="add mod">
          <ac:chgData name="Tao" userId="d717eb3d-e567-470f-b6d9-f2e4cd6e0b29" providerId="ADAL" clId="{AE0269E4-2CD2-4980-902C-B36ECA6CF974}" dt="2021-05-05T13:25:37.878" v="302" actId="1076"/>
          <ac:picMkLst>
            <pc:docMk/>
            <pc:sldMk cId="3310061167" sldId="273"/>
            <ac:picMk id="9" creationId="{1F831E30-B746-438B-839B-382BF14A97DC}"/>
          </ac:picMkLst>
        </pc:picChg>
        <pc:picChg chg="add mod">
          <ac:chgData name="Tao" userId="d717eb3d-e567-470f-b6d9-f2e4cd6e0b29" providerId="ADAL" clId="{AE0269E4-2CD2-4980-902C-B36ECA6CF974}" dt="2021-05-05T13:25:50.695" v="304" actId="1076"/>
          <ac:picMkLst>
            <pc:docMk/>
            <pc:sldMk cId="3310061167" sldId="273"/>
            <ac:picMk id="11" creationId="{526FFE7C-5989-41CD-B46F-F086A7607DCD}"/>
          </ac:picMkLst>
        </pc:picChg>
      </pc:sldChg>
      <pc:sldChg chg="addSp delSp modSp add mod ord modAnim">
        <pc:chgData name="Tao" userId="d717eb3d-e567-470f-b6d9-f2e4cd6e0b29" providerId="ADAL" clId="{AE0269E4-2CD2-4980-902C-B36ECA6CF974}" dt="2021-05-05T13:24:50.594" v="297"/>
        <pc:sldMkLst>
          <pc:docMk/>
          <pc:sldMk cId="2029929504" sldId="274"/>
        </pc:sldMkLst>
        <pc:spChg chg="mod">
          <ac:chgData name="Tao" userId="d717eb3d-e567-470f-b6d9-f2e4cd6e0b29" providerId="ADAL" clId="{AE0269E4-2CD2-4980-902C-B36ECA6CF974}" dt="2021-05-05T13:23:51.673" v="281"/>
          <ac:spMkLst>
            <pc:docMk/>
            <pc:sldMk cId="2029929504" sldId="274"/>
            <ac:spMk id="2" creationId="{FF027311-4260-4B27-A735-886449291FAC}"/>
          </ac:spMkLst>
        </pc:spChg>
        <pc:spChg chg="mod">
          <ac:chgData name="Tao" userId="d717eb3d-e567-470f-b6d9-f2e4cd6e0b29" providerId="ADAL" clId="{AE0269E4-2CD2-4980-902C-B36ECA6CF974}" dt="2021-05-05T13:24:07.580" v="283" actId="5793"/>
          <ac:spMkLst>
            <pc:docMk/>
            <pc:sldMk cId="2029929504" sldId="274"/>
            <ac:spMk id="3" creationId="{CA00EDBE-AD80-4844-BA48-EF7757B26503}"/>
          </ac:spMkLst>
        </pc:spChg>
        <pc:picChg chg="add del mod">
          <ac:chgData name="Tao" userId="d717eb3d-e567-470f-b6d9-f2e4cd6e0b29" providerId="ADAL" clId="{AE0269E4-2CD2-4980-902C-B36ECA6CF974}" dt="2021-05-05T13:24:16.242" v="291" actId="22"/>
          <ac:picMkLst>
            <pc:docMk/>
            <pc:sldMk cId="2029929504" sldId="274"/>
            <ac:picMk id="5" creationId="{BE772A39-85FD-461E-8E10-757F079B4DB1}"/>
          </ac:picMkLst>
        </pc:picChg>
        <pc:picChg chg="add mod">
          <ac:chgData name="Tao" userId="d717eb3d-e567-470f-b6d9-f2e4cd6e0b29" providerId="ADAL" clId="{AE0269E4-2CD2-4980-902C-B36ECA6CF974}" dt="2021-05-05T13:24:23.112" v="293" actId="1076"/>
          <ac:picMkLst>
            <pc:docMk/>
            <pc:sldMk cId="2029929504" sldId="274"/>
            <ac:picMk id="7" creationId="{7857BB18-06BC-4AE9-A4B5-CC0956D637F7}"/>
          </ac:picMkLst>
        </pc:picChg>
        <pc:picChg chg="add mod">
          <ac:chgData name="Tao" userId="d717eb3d-e567-470f-b6d9-f2e4cd6e0b29" providerId="ADAL" clId="{AE0269E4-2CD2-4980-902C-B36ECA6CF974}" dt="2021-05-05T13:24:44.398" v="295" actId="1076"/>
          <ac:picMkLst>
            <pc:docMk/>
            <pc:sldMk cId="2029929504" sldId="274"/>
            <ac:picMk id="9" creationId="{0C1F11FD-8628-4187-B2D4-26D97607E941}"/>
          </ac:picMkLst>
        </pc:picChg>
      </pc:sldChg>
      <pc:sldChg chg="addSp delSp modSp add mod delAnim modAnim modNotesTx">
        <pc:chgData name="Tao" userId="d717eb3d-e567-470f-b6d9-f2e4cd6e0b29" providerId="ADAL" clId="{AE0269E4-2CD2-4980-902C-B36ECA6CF974}" dt="2021-05-05T13:29:50.936" v="324" actId="21"/>
        <pc:sldMkLst>
          <pc:docMk/>
          <pc:sldMk cId="1315430158" sldId="275"/>
        </pc:sldMkLst>
        <pc:spChg chg="mod">
          <ac:chgData name="Tao" userId="d717eb3d-e567-470f-b6d9-f2e4cd6e0b29" providerId="ADAL" clId="{AE0269E4-2CD2-4980-902C-B36ECA6CF974}" dt="2021-05-05T13:26:26.865" v="308"/>
          <ac:spMkLst>
            <pc:docMk/>
            <pc:sldMk cId="1315430158" sldId="275"/>
            <ac:spMk id="2" creationId="{FF027311-4260-4B27-A735-886449291FAC}"/>
          </ac:spMkLst>
        </pc:spChg>
        <pc:spChg chg="mod">
          <ac:chgData name="Tao" userId="d717eb3d-e567-470f-b6d9-f2e4cd6e0b29" providerId="ADAL" clId="{AE0269E4-2CD2-4980-902C-B36ECA6CF974}" dt="2021-05-05T13:29:04.637" v="321"/>
          <ac:spMkLst>
            <pc:docMk/>
            <pc:sldMk cId="1315430158" sldId="275"/>
            <ac:spMk id="3" creationId="{CA00EDBE-AD80-4844-BA48-EF7757B26503}"/>
          </ac:spMkLst>
        </pc:spChg>
        <pc:picChg chg="add del mod">
          <ac:chgData name="Tao" userId="d717eb3d-e567-470f-b6d9-f2e4cd6e0b29" providerId="ADAL" clId="{AE0269E4-2CD2-4980-902C-B36ECA6CF974}" dt="2021-05-05T13:29:50.936" v="324" actId="21"/>
          <ac:picMkLst>
            <pc:docMk/>
            <pc:sldMk cId="1315430158" sldId="275"/>
            <ac:picMk id="5" creationId="{92FEBD1E-B053-4EE2-8991-0165FCC40011}"/>
          </ac:picMkLst>
        </pc:picChg>
      </pc:sldChg>
      <pc:sldChg chg="addSp modSp add mod modAnim modNotesTx">
        <pc:chgData name="Tao" userId="d717eb3d-e567-470f-b6d9-f2e4cd6e0b29" providerId="ADAL" clId="{AE0269E4-2CD2-4980-902C-B36ECA6CF974}" dt="2021-05-05T13:29:59.556" v="329" actId="1076"/>
        <pc:sldMkLst>
          <pc:docMk/>
          <pc:sldMk cId="1024632526" sldId="276"/>
        </pc:sldMkLst>
        <pc:spChg chg="mod">
          <ac:chgData name="Tao" userId="d717eb3d-e567-470f-b6d9-f2e4cd6e0b29" providerId="ADAL" clId="{AE0269E4-2CD2-4980-902C-B36ECA6CF974}" dt="2021-05-05T13:29:41.717" v="322"/>
          <ac:spMkLst>
            <pc:docMk/>
            <pc:sldMk cId="1024632526" sldId="276"/>
            <ac:spMk id="2" creationId="{FF027311-4260-4B27-A735-886449291FAC}"/>
          </ac:spMkLst>
        </pc:spChg>
        <pc:spChg chg="mod">
          <ac:chgData name="Tao" userId="d717eb3d-e567-470f-b6d9-f2e4cd6e0b29" providerId="ADAL" clId="{AE0269E4-2CD2-4980-902C-B36ECA6CF974}" dt="2021-05-05T13:29:54.565" v="326" actId="5793"/>
          <ac:spMkLst>
            <pc:docMk/>
            <pc:sldMk cId="1024632526" sldId="276"/>
            <ac:spMk id="3" creationId="{CA00EDBE-AD80-4844-BA48-EF7757B26503}"/>
          </ac:spMkLst>
        </pc:spChg>
        <pc:picChg chg="add mod">
          <ac:chgData name="Tao" userId="d717eb3d-e567-470f-b6d9-f2e4cd6e0b29" providerId="ADAL" clId="{AE0269E4-2CD2-4980-902C-B36ECA6CF974}" dt="2021-05-05T13:29:59.556" v="329" actId="1076"/>
          <ac:picMkLst>
            <pc:docMk/>
            <pc:sldMk cId="1024632526" sldId="276"/>
            <ac:picMk id="4" creationId="{4400814E-3D0F-4ECB-9871-567117552A9E}"/>
          </ac:picMkLst>
        </pc:picChg>
      </pc:sldChg>
      <pc:sldChg chg="delSp modSp add mod delAnim modNotesTx">
        <pc:chgData name="Tao" userId="d717eb3d-e567-470f-b6d9-f2e4cd6e0b29" providerId="ADAL" clId="{AE0269E4-2CD2-4980-902C-B36ECA6CF974}" dt="2021-05-10T14:50:30.068" v="395" actId="20577"/>
        <pc:sldMkLst>
          <pc:docMk/>
          <pc:sldMk cId="3890715463" sldId="277"/>
        </pc:sldMkLst>
        <pc:spChg chg="mod">
          <ac:chgData name="Tao" userId="d717eb3d-e567-470f-b6d9-f2e4cd6e0b29" providerId="ADAL" clId="{AE0269E4-2CD2-4980-902C-B36ECA6CF974}" dt="2021-05-05T13:30:21.370" v="332"/>
          <ac:spMkLst>
            <pc:docMk/>
            <pc:sldMk cId="3890715463" sldId="277"/>
            <ac:spMk id="2" creationId="{FF027311-4260-4B27-A735-886449291FAC}"/>
          </ac:spMkLst>
        </pc:spChg>
        <pc:spChg chg="mod">
          <ac:chgData name="Tao" userId="d717eb3d-e567-470f-b6d9-f2e4cd6e0b29" providerId="ADAL" clId="{AE0269E4-2CD2-4980-902C-B36ECA6CF974}" dt="2021-05-10T14:50:04.908" v="374" actId="20577"/>
          <ac:spMkLst>
            <pc:docMk/>
            <pc:sldMk cId="3890715463" sldId="277"/>
            <ac:spMk id="3" creationId="{CA00EDBE-AD80-4844-BA48-EF7757B26503}"/>
          </ac:spMkLst>
        </pc:spChg>
        <pc:picChg chg="del">
          <ac:chgData name="Tao" userId="d717eb3d-e567-470f-b6d9-f2e4cd6e0b29" providerId="ADAL" clId="{AE0269E4-2CD2-4980-902C-B36ECA6CF974}" dt="2021-05-05T13:30:14.511" v="331" actId="478"/>
          <ac:picMkLst>
            <pc:docMk/>
            <pc:sldMk cId="3890715463" sldId="277"/>
            <ac:picMk id="4" creationId="{4400814E-3D0F-4ECB-9871-567117552A9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277162-5146-4BEB-8873-26791C1AE1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E1086-5EAB-42A3-9475-8CECB34CA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94B7-E71A-4EA7-9A18-FC9936F65A82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8A2CC-ADBE-42A3-99A6-C3C023F188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9FA3-575B-4334-A34A-9CA0376AA9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BDB0B-6EA5-4060-A2EF-F9BB0F8D6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7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1D6C1-B844-4120-9873-7E7F875E3CFD}" type="datetimeFigureOut">
              <a:rPr lang="zh-CN" altLang="en-US" smtClean="0"/>
              <a:t>2022/10/4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6A3E5-027E-4F47-BB0E-5D4A1C88DC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我们来看一个</a:t>
            </a:r>
            <a:r>
              <a:rPr lang="en-US" altLang="zh-CN" dirty="0" err="1"/>
              <a:t>PodSecurityPolicy</a:t>
            </a:r>
            <a:r>
              <a:rPr lang="zh-CN" altLang="en-US" dirty="0"/>
              <a:t>的例子：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 err="1"/>
              <a:t>PodSecurityPolicy</a:t>
            </a:r>
            <a:r>
              <a:rPr lang="zh-CN" altLang="en-US" dirty="0"/>
              <a:t>允许</a:t>
            </a:r>
            <a:r>
              <a:rPr lang="en-US" altLang="zh-CN" dirty="0"/>
              <a:t>NET_ADMIN</a:t>
            </a:r>
            <a:r>
              <a:rPr lang="zh-CN" altLang="en-US" dirty="0"/>
              <a:t>和</a:t>
            </a:r>
            <a:r>
              <a:rPr lang="en-US" altLang="zh-CN" dirty="0"/>
              <a:t>IPC_LOCK</a:t>
            </a:r>
            <a:r>
              <a:rPr lang="zh-CN" altLang="en-US" dirty="0"/>
              <a:t>，运行</a:t>
            </a:r>
            <a:r>
              <a:rPr lang="en-US" altLang="zh-CN" dirty="0"/>
              <a:t>Pod</a:t>
            </a:r>
            <a:r>
              <a:rPr lang="zh-CN" altLang="en-US" dirty="0"/>
              <a:t>挂载卷，</a:t>
            </a:r>
            <a:r>
              <a:rPr lang="en-US" altLang="zh-CN" dirty="0"/>
              <a:t>secret</a:t>
            </a:r>
            <a:r>
              <a:rPr lang="zh-CN" altLang="en-US" dirty="0"/>
              <a:t>和</a:t>
            </a:r>
            <a:r>
              <a:rPr lang="en-US" altLang="zh-CN" dirty="0" err="1"/>
              <a:t>hostPath</a:t>
            </a:r>
            <a:r>
              <a:rPr lang="zh-CN" altLang="en-US" dirty="0"/>
              <a:t>，且</a:t>
            </a:r>
            <a:r>
              <a:rPr lang="en-US" altLang="zh-CN" dirty="0" err="1"/>
              <a:t>hostPath</a:t>
            </a:r>
            <a:r>
              <a:rPr lang="zh-CN" altLang="en-US" dirty="0"/>
              <a:t>只能是</a:t>
            </a:r>
            <a:r>
              <a:rPr lang="en-US" altLang="zh-CN" dirty="0"/>
              <a:t>`/dev`</a:t>
            </a:r>
            <a:r>
              <a:rPr lang="zh-CN" altLang="en-US" dirty="0"/>
              <a:t>或者</a:t>
            </a:r>
            <a:r>
              <a:rPr lang="en-US" altLang="zh-CN" dirty="0"/>
              <a:t>`/run`</a:t>
            </a:r>
            <a:r>
              <a:rPr lang="zh-CN" altLang="en-US" dirty="0"/>
              <a:t>开头的路径。它不强制任何文件系统组</a:t>
            </a:r>
            <a:r>
              <a:rPr lang="en-US" altLang="zh-CN" dirty="0"/>
              <a:t>ID</a:t>
            </a:r>
            <a:r>
              <a:rPr lang="zh-CN" altLang="en-US" dirty="0"/>
              <a:t>或补充组，还允许容器以任何用户身份运行、访问主机网络名称空间和作为特权容器运行。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68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59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6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57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52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70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Kubernetes Secret</a:t>
            </a:r>
            <a:r>
              <a:rPr lang="zh-CN" altLang="en-US" dirty="0"/>
              <a:t>时，可以使用</a:t>
            </a:r>
            <a:r>
              <a:rPr lang="en-US" altLang="zh-CN" dirty="0"/>
              <a:t>`Secret`</a:t>
            </a:r>
            <a:r>
              <a:rPr lang="zh-CN" altLang="en-US" dirty="0"/>
              <a:t>的</a:t>
            </a:r>
            <a:r>
              <a:rPr lang="en-US" altLang="zh-CN" dirty="0"/>
              <a:t>`type`</a:t>
            </a:r>
            <a:r>
              <a:rPr lang="zh-CN" altLang="en-US" dirty="0"/>
              <a:t>字段指定具体的类型，</a:t>
            </a:r>
            <a:r>
              <a:rPr lang="en-US" altLang="zh-CN" dirty="0"/>
              <a:t>Kubernetes</a:t>
            </a:r>
            <a:r>
              <a:rPr lang="zh-CN" altLang="en-US" dirty="0"/>
              <a:t>为一些常见的使用场景提供了几种内置的</a:t>
            </a:r>
            <a:r>
              <a:rPr lang="en-US" altLang="zh-CN" dirty="0"/>
              <a:t>Secret</a:t>
            </a:r>
            <a:r>
              <a:rPr lang="zh-CN" altLang="en-US" dirty="0"/>
              <a:t>类型。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日常使用中，较多出现的两种</a:t>
            </a:r>
            <a:r>
              <a:rPr lang="en-US" altLang="zh-CN" dirty="0"/>
              <a:t>Secret</a:t>
            </a:r>
            <a:r>
              <a:rPr lang="zh-CN" altLang="en-US" dirty="0"/>
              <a:t>类型是</a:t>
            </a:r>
            <a:r>
              <a:rPr lang="en-US" altLang="zh-CN" dirty="0"/>
              <a:t>`Opaque` </a:t>
            </a:r>
            <a:r>
              <a:rPr lang="zh-CN" altLang="en-US" dirty="0"/>
              <a:t>和 </a:t>
            </a:r>
            <a:r>
              <a:rPr lang="en-US" altLang="zh-CN" dirty="0"/>
              <a:t>`kubernetes.io/</a:t>
            </a:r>
            <a:r>
              <a:rPr lang="en-US" altLang="zh-CN" dirty="0" err="1"/>
              <a:t>tls`</a:t>
            </a:r>
            <a:r>
              <a:rPr lang="zh-CN" altLang="en-US" dirty="0"/>
              <a:t>。分别使用以下命令创建</a:t>
            </a:r>
            <a:r>
              <a:rPr lang="en-US" altLang="zh-CN" dirty="0"/>
              <a:t>Secret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79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94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19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04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19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PodSecurityPolicy</a:t>
            </a:r>
            <a:r>
              <a:rPr lang="zh-CN" altLang="en-US" dirty="0"/>
              <a:t>是以</a:t>
            </a:r>
            <a:r>
              <a:rPr lang="en-US" altLang="zh-CN" dirty="0"/>
              <a:t>admission controller</a:t>
            </a:r>
            <a:r>
              <a:rPr lang="zh-CN" altLang="en-US" dirty="0"/>
              <a:t>的方式存在，且默认是不开启的，但一般推荐开启此功能。</a:t>
            </a:r>
          </a:p>
          <a:p>
            <a:endParaRPr lang="zh-CN" altLang="en-US" dirty="0"/>
          </a:p>
          <a:p>
            <a:r>
              <a:rPr lang="zh-CN" altLang="en-US" dirty="0"/>
              <a:t>可以通过修改</a:t>
            </a:r>
            <a:r>
              <a:rPr lang="en-US" altLang="zh-CN" dirty="0"/>
              <a:t>`/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kubernetes</a:t>
            </a:r>
            <a:r>
              <a:rPr lang="en-US" altLang="zh-CN" dirty="0"/>
              <a:t>/manifests/</a:t>
            </a:r>
            <a:r>
              <a:rPr lang="en-US" altLang="zh-CN" dirty="0" err="1"/>
              <a:t>kube-apiserver.yaml</a:t>
            </a:r>
            <a:r>
              <a:rPr lang="en-US" altLang="zh-CN" dirty="0"/>
              <a:t>`</a:t>
            </a:r>
            <a:r>
              <a:rPr lang="zh-CN" altLang="en-US" dirty="0"/>
              <a:t>，在</a:t>
            </a:r>
            <a:r>
              <a:rPr lang="en-US" altLang="zh-CN" dirty="0"/>
              <a:t>`--enable-admission-plugins`</a:t>
            </a:r>
            <a:r>
              <a:rPr lang="zh-CN" altLang="en-US" dirty="0"/>
              <a:t>字段中添加字段</a:t>
            </a:r>
            <a:r>
              <a:rPr lang="en-US" altLang="zh-CN" dirty="0"/>
              <a:t>`</a:t>
            </a:r>
            <a:r>
              <a:rPr lang="en-US" altLang="zh-CN" dirty="0" err="1"/>
              <a:t>PodSecurityPolicy</a:t>
            </a:r>
            <a:r>
              <a:rPr lang="en-US" altLang="zh-CN" dirty="0"/>
              <a:t>`</a:t>
            </a:r>
            <a:r>
              <a:rPr lang="zh-CN" altLang="en-US" dirty="0"/>
              <a:t>开启功能。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8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 err="1"/>
              <a:t>mTLS</a:t>
            </a:r>
            <a:r>
              <a:rPr lang="zh-CN" altLang="en-US" dirty="0"/>
              <a:t>（双向认证）？它是一个过程，在这个过程中，客户端和服务器端都通过证书验证彼此身份。相信 </a:t>
            </a:r>
            <a:r>
              <a:rPr lang="en-US" altLang="zh-CN" dirty="0"/>
              <a:t>TLS </a:t>
            </a:r>
            <a:r>
              <a:rPr lang="zh-CN" altLang="en-US" dirty="0"/>
              <a:t>大家都比较熟悉，就是 </a:t>
            </a:r>
            <a:r>
              <a:rPr lang="en-US" altLang="zh-CN" dirty="0"/>
              <a:t>server </a:t>
            </a:r>
            <a:r>
              <a:rPr lang="zh-CN" altLang="en-US" dirty="0"/>
              <a:t>端提供一个授信证书，当我们使用 </a:t>
            </a:r>
            <a:r>
              <a:rPr lang="en-US" altLang="zh-CN" dirty="0"/>
              <a:t>https </a:t>
            </a:r>
            <a:r>
              <a:rPr lang="zh-CN" altLang="en-US" dirty="0"/>
              <a:t>协议访问</a:t>
            </a:r>
            <a:r>
              <a:rPr lang="en-US" altLang="zh-CN" dirty="0"/>
              <a:t>server</a:t>
            </a:r>
            <a:r>
              <a:rPr lang="zh-CN" altLang="en-US" dirty="0"/>
              <a:t>端时，</a:t>
            </a:r>
            <a:r>
              <a:rPr lang="en-US" altLang="zh-CN" dirty="0"/>
              <a:t>client </a:t>
            </a:r>
            <a:r>
              <a:rPr lang="zh-CN" altLang="en-US" dirty="0"/>
              <a:t>会向 </a:t>
            </a:r>
            <a:r>
              <a:rPr lang="en-US" altLang="zh-CN" dirty="0"/>
              <a:t>server </a:t>
            </a:r>
            <a:r>
              <a:rPr lang="zh-CN" altLang="en-US" dirty="0"/>
              <a:t>端索取证书并认证（浏览器会与自己的授信域匹配或弹出不安全的页面）。</a:t>
            </a:r>
            <a:r>
              <a:rPr lang="en-US" altLang="zh-CN" dirty="0" err="1"/>
              <a:t>mTLS</a:t>
            </a:r>
            <a:r>
              <a:rPr lang="en-US" altLang="zh-CN" dirty="0"/>
              <a:t> </a:t>
            </a:r>
            <a:r>
              <a:rPr lang="zh-CN" altLang="en-US" dirty="0"/>
              <a:t>则是由同一个 </a:t>
            </a:r>
            <a:r>
              <a:rPr lang="en-US" altLang="zh-CN" dirty="0"/>
              <a:t>root ca </a:t>
            </a:r>
            <a:r>
              <a:rPr lang="zh-CN" altLang="en-US" dirty="0"/>
              <a:t>生成两套证书，即客户端证书和服务端证书。客户端使用 </a:t>
            </a:r>
            <a:r>
              <a:rPr lang="en-US" altLang="zh-CN" dirty="0"/>
              <a:t>https </a:t>
            </a:r>
            <a:r>
              <a:rPr lang="zh-CN" altLang="en-US" dirty="0"/>
              <a:t>访问服务端时，</a:t>
            </a:r>
            <a:r>
              <a:rPr lang="zh-CN" altLang="en-US" b="1" dirty="0"/>
              <a:t>双方会交换证书</a:t>
            </a:r>
            <a:r>
              <a:rPr lang="zh-CN" altLang="en-US" dirty="0"/>
              <a:t>，并进行认证，认证通过方可通信。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80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71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1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4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98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50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62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60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6A3E5-027E-4F47-BB0E-5D4A1C88DC9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8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6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88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1840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6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497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4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88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516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2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75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6970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04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77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查看源图像">
            <a:extLst>
              <a:ext uri="{FF2B5EF4-FFF2-40B4-BE49-F238E27FC236}">
                <a16:creationId xmlns:a16="http://schemas.microsoft.com/office/drawing/2014/main" id="{6ED641C9-9512-8865-D5E2-DB73A5148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338" y="10541"/>
            <a:ext cx="826662" cy="70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77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policy-agent/gatekeeper-librar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/>
          <a:p>
            <a:r>
              <a:rPr lang="zh-CN" altLang="en-US" sz="4000" dirty="0"/>
              <a:t>最小化微服务漏洞</a:t>
            </a:r>
            <a:r>
              <a:rPr lang="en-US" altLang="zh-CN" sz="4000" dirty="0"/>
              <a:t> </a:t>
            </a:r>
            <a:r>
              <a:rPr lang="en-GB" sz="2000" dirty="0"/>
              <a:t>Minimize Microservice Vulnerabilities 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2554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0A09-BA13-BA9F-D495-01819C31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 </a:t>
            </a:r>
            <a:r>
              <a:rPr lang="en-GB" dirty="0"/>
              <a:t>OPA Gatekeeper</a:t>
            </a:r>
            <a:r>
              <a:rPr lang="zh-CN" altLang="en-US" dirty="0"/>
              <a:t>的使用示例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8719-A5C2-8FF0-41B4-7D8D8397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endParaRPr lang="en-GB" altLang="zh-CN" dirty="0"/>
          </a:p>
          <a:p>
            <a:pPr lvl="1"/>
            <a:r>
              <a:rPr lang="en-GB" b="0" i="0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https://github.com/open-policy-agent/gatekeeper-library</a:t>
            </a:r>
            <a:endParaRPr lang="en-GB" dirty="0"/>
          </a:p>
          <a:p>
            <a:pPr lvl="1"/>
            <a:endParaRPr lang="en-GB" altLang="zh-CN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1E474-773A-36CF-DE34-3C895A87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42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DF91-A1AB-639B-5E68-195F4A98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拒绝所有来自</a:t>
            </a:r>
            <a:r>
              <a:rPr lang="en-US" altLang="zh-CN" dirty="0"/>
              <a:t>`</a:t>
            </a:r>
            <a:r>
              <a:rPr lang="en-GB" dirty="0"/>
              <a:t>docker.io/library/`</a:t>
            </a:r>
            <a:r>
              <a:rPr lang="zh-CN" altLang="en-US" dirty="0"/>
              <a:t>的</a:t>
            </a:r>
            <a:r>
              <a:rPr lang="en-GB" dirty="0"/>
              <a:t>images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F936E7-EBBF-6D4B-BA57-CBAEC1E36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0319" y="2277779"/>
            <a:ext cx="5243014" cy="36731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BD5F0-3CA7-5FC5-6686-66278113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A2EB4B-8BC6-7E32-DB39-987AFA7B5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90" y="1772356"/>
            <a:ext cx="5026908" cy="4888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DA0091-3AF8-0453-8242-FE66017F6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112" y="473112"/>
            <a:ext cx="8048184" cy="569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1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2CA4-ACD7-CDFC-9EE2-30D13D69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CBB9-77F1-FBBB-40E4-E8E45ACC7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3E585-C289-C75F-9368-539557AD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E5068-8787-75C4-9ACD-3A050F280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39" y="1768712"/>
            <a:ext cx="9487722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4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B811-189D-BF07-5614-CC5ACE05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模拟运行 </a:t>
            </a:r>
            <a:r>
              <a:rPr lang="en-US" altLang="zh-CN" dirty="0"/>
              <a:t>/ </a:t>
            </a:r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A15-BFD8-8683-3397-4E72627D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3AAB5-9335-AD1B-2A03-99791F74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49330-9E3A-C9AF-6D7E-B175863B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99" y="365125"/>
            <a:ext cx="6393734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紧急恢复 </a:t>
            </a:r>
            <a:r>
              <a:rPr lang="en-US" altLang="zh-CN" dirty="0"/>
              <a:t>/ </a:t>
            </a:r>
            <a:r>
              <a:rPr lang="en-GB" altLang="zh-CN" dirty="0"/>
              <a:t>Emergency Recovery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3A669-65DF-9EAA-723A-B6701D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3F17ED-E314-9168-8786-2F26E7D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23" y="2511953"/>
            <a:ext cx="11465286" cy="156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2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5577-97A4-BE18-229D-0CAAD36C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卸载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2CEF4-2BDC-6A99-EE67-069D3F76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AC14A-5F11-80EB-0F13-2F842B8C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C42FB-6DA0-91D6-08F2-65ABB82E4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30" y="2011680"/>
            <a:ext cx="10262619" cy="169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1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1141-5E0E-062D-28AD-3AD0C5E0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Pod Security </a:t>
            </a:r>
            <a:r>
              <a:rPr lang="en-GB" dirty="0" err="1"/>
              <a:t>Admission（PSA</a:t>
            </a:r>
            <a:r>
              <a:rPr lang="en-GB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C80F8-F317-3CD7-0265-1BBA6C03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官方：</a:t>
            </a:r>
            <a:r>
              <a:rPr lang="en-US" altLang="zh-CN" dirty="0"/>
              <a:t>PSP </a:t>
            </a:r>
            <a:r>
              <a:rPr lang="zh-CN" altLang="en-US" dirty="0"/>
              <a:t>继任者</a:t>
            </a:r>
            <a:endParaRPr lang="en-GB" altLang="zh-CN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1262C-76AA-643F-2BE9-08BAB25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250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DB18-54E4-8678-7D75-62D6FA83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GB" dirty="0"/>
              <a:t>Pod Security Standards？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FDC7-CB66-7BE0-2E64-4503EC0C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Privileged</a:t>
            </a:r>
          </a:p>
          <a:p>
            <a:r>
              <a:rPr lang="en-GB" dirty="0"/>
              <a:t>Baseline</a:t>
            </a:r>
          </a:p>
          <a:p>
            <a:r>
              <a:rPr lang="en-GB" dirty="0"/>
              <a:t>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B25CD-F61C-9B1D-8786-DC139508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16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策略详情</a:t>
            </a:r>
            <a:r>
              <a:rPr lang="en-GB" altLang="zh-CN" sz="2800" dirty="0"/>
              <a:t>:  Privileged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Privileged </a:t>
            </a:r>
            <a:r>
              <a:rPr lang="zh-CN" altLang="en-US" dirty="0"/>
              <a:t>代表 </a:t>
            </a:r>
            <a:r>
              <a:rPr lang="en-US" altLang="zh-CN" dirty="0"/>
              <a:t>Pod </a:t>
            </a:r>
            <a:r>
              <a:rPr lang="zh-CN" altLang="en-US" dirty="0"/>
              <a:t>的创建以及运行不受限制。这种类型的策略一般用于系统级别的 </a:t>
            </a:r>
            <a:r>
              <a:rPr lang="en-US" altLang="zh-CN" dirty="0"/>
              <a:t>Pod</a:t>
            </a:r>
            <a:r>
              <a:rPr lang="zh-CN" altLang="en-US" dirty="0"/>
              <a:t>，或者一些特权 </a:t>
            </a:r>
            <a:r>
              <a:rPr lang="en-US" altLang="zh-CN" dirty="0"/>
              <a:t>Pod</a:t>
            </a:r>
            <a:r>
              <a:rPr lang="zh-CN" altLang="en-US" dirty="0"/>
              <a:t>，以及一些受信任的用户创建的基础设施级别的 </a:t>
            </a:r>
            <a:r>
              <a:rPr lang="en-US" altLang="zh-CN" dirty="0"/>
              <a:t>Pod</a:t>
            </a:r>
            <a:r>
              <a:rPr lang="zh-CN" altLang="en-US" dirty="0"/>
              <a:t>。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5C7BC-9701-CFC1-9373-FD7846F9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93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D8FA-F700-235B-3048-87CCF545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策略详情</a:t>
            </a:r>
            <a:r>
              <a:rPr lang="en-GB" altLang="zh-CN" sz="4000" dirty="0"/>
              <a:t>:  Baseline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F5BA86-EA55-D79C-517A-7BDA97772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227" y="1943100"/>
            <a:ext cx="8604521" cy="41608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56E76-C561-D921-8B22-EFF68CFC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19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063C0B-2421-D35E-5B70-3F595C9BE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502" y="1729227"/>
            <a:ext cx="8809483" cy="2888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1FF853-C224-33C7-9E02-4472C223D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704" y="1981074"/>
            <a:ext cx="7742591" cy="28958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AF241-6D75-0472-93F5-D15900C3D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0361" y="559821"/>
            <a:ext cx="8291278" cy="57383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734DAE-ED18-EB24-A7C1-7446D0016A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617" y="2343056"/>
            <a:ext cx="7216765" cy="2171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53FB75-F321-0381-0D8D-7E100AA235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2791" y="1824851"/>
            <a:ext cx="7826418" cy="32082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EA70FF-1357-B0DF-021B-D60D370FD7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2206" y="1859144"/>
            <a:ext cx="8847587" cy="31397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7689FB-D057-C2EE-37AE-C7103E53AB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8930" y="293098"/>
            <a:ext cx="8314140" cy="62718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05DE60-B271-5C05-1903-B93B387272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4137" y="1973454"/>
            <a:ext cx="8603726" cy="29110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EE9456A-170B-DAFD-F169-922902F20B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62723" y="1763885"/>
            <a:ext cx="8466554" cy="33302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77E8DF9-547D-223E-2D58-1D868BDDD4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41724" y="1497162"/>
            <a:ext cx="8908552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3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使用 </a:t>
            </a:r>
            <a:r>
              <a:rPr lang="en-US" altLang="zh-CN" sz="3200" dirty="0"/>
              <a:t>PSP</a:t>
            </a:r>
            <a:r>
              <a:rPr lang="zh-CN" altLang="en-US" sz="3200" dirty="0"/>
              <a:t>，</a:t>
            </a:r>
            <a:r>
              <a:rPr lang="en-US" altLang="zh-CN" sz="3200" dirty="0"/>
              <a:t>OPA</a:t>
            </a:r>
            <a:r>
              <a:rPr lang="zh-CN" altLang="en-US" sz="3200" dirty="0"/>
              <a:t>，安全上下文提高安全性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65" y="2526392"/>
            <a:ext cx="4155231" cy="4331608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GB" sz="2000" dirty="0" err="1"/>
              <a:t>readOnlyRootFilesystem</a:t>
            </a:r>
            <a:endParaRPr lang="en-GB" sz="2000" dirty="0"/>
          </a:p>
          <a:p>
            <a:pPr lvl="1">
              <a:lnSpc>
                <a:spcPct val="120000"/>
              </a:lnSpc>
            </a:pPr>
            <a:r>
              <a:rPr lang="en-GB" sz="2000" dirty="0" err="1"/>
              <a:t>runAsUser</a:t>
            </a:r>
            <a:endParaRPr lang="zh-CN" altLang="en-US" sz="2000" dirty="0"/>
          </a:p>
          <a:p>
            <a:pPr lvl="1">
              <a:lnSpc>
                <a:spcPct val="120000"/>
              </a:lnSpc>
            </a:pPr>
            <a:r>
              <a:rPr lang="en-GB" sz="2000" dirty="0" err="1"/>
              <a:t>runAsGroup</a:t>
            </a:r>
            <a:endParaRPr lang="zh-CN" altLang="en-US" sz="2000" dirty="0"/>
          </a:p>
          <a:p>
            <a:pPr lvl="1">
              <a:lnSpc>
                <a:spcPct val="120000"/>
              </a:lnSpc>
            </a:pPr>
            <a:r>
              <a:rPr lang="en-GB" sz="2000" dirty="0" err="1"/>
              <a:t>allowPrivilegeEscalation</a:t>
            </a:r>
            <a:endParaRPr lang="en-GB" sz="2000" dirty="0"/>
          </a:p>
          <a:p>
            <a:pPr lvl="1">
              <a:lnSpc>
                <a:spcPct val="120000"/>
              </a:lnSpc>
            </a:pPr>
            <a:r>
              <a:rPr lang="en-GB" sz="2000" dirty="0" err="1"/>
              <a:t>allowedHostPaths</a:t>
            </a:r>
            <a:endParaRPr lang="zh-CN" altLang="en-US" sz="2000" dirty="0"/>
          </a:p>
          <a:p>
            <a:pPr lvl="1">
              <a:lnSpc>
                <a:spcPct val="120000"/>
              </a:lnSpc>
            </a:pPr>
            <a:r>
              <a:rPr lang="en-GB" sz="2000" dirty="0"/>
              <a:t>volumes</a:t>
            </a:r>
            <a:endParaRPr lang="zh-CN" altLang="en-US" sz="2000" dirty="0"/>
          </a:p>
          <a:p>
            <a:pPr lvl="1">
              <a:lnSpc>
                <a:spcPct val="120000"/>
              </a:lnSpc>
            </a:pPr>
            <a:r>
              <a:rPr lang="en-GB" sz="2000" dirty="0" err="1"/>
              <a:t>seLinux</a:t>
            </a:r>
            <a:endParaRPr lang="zh-CN" altLang="en-US" sz="2000" dirty="0"/>
          </a:p>
          <a:p>
            <a:pPr>
              <a:lnSpc>
                <a:spcPct val="170000"/>
              </a:lnSpc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CEE1E-1FD4-9089-C758-3F3C47CB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50C8B0-C359-372D-7FC6-291B82B49293}"/>
              </a:ext>
            </a:extLst>
          </p:cNvPr>
          <p:cNvSpPr txBox="1">
            <a:spLocks/>
          </p:cNvSpPr>
          <p:nvPr/>
        </p:nvSpPr>
        <p:spPr>
          <a:xfrm>
            <a:off x="1436915" y="2024742"/>
            <a:ext cx="4155232" cy="433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 sz="1600" dirty="0"/>
              <a:t>了解并配置</a:t>
            </a:r>
            <a:r>
              <a:rPr lang="en-GB" sz="1600" dirty="0"/>
              <a:t>Pod</a:t>
            </a:r>
            <a:r>
              <a:rPr lang="zh-CN" altLang="en-US" sz="1600" dirty="0"/>
              <a:t>安全策略 （</a:t>
            </a:r>
            <a:r>
              <a:rPr lang="en-GB" sz="1600" dirty="0"/>
              <a:t>PSP）</a:t>
            </a:r>
          </a:p>
          <a:p>
            <a:pPr lvl="1">
              <a:lnSpc>
                <a:spcPct val="120000"/>
              </a:lnSpc>
            </a:pPr>
            <a:r>
              <a:rPr lang="en-GB" sz="2000" dirty="0"/>
              <a:t>Privileged</a:t>
            </a:r>
          </a:p>
          <a:p>
            <a:pPr lvl="1">
              <a:lnSpc>
                <a:spcPct val="120000"/>
              </a:lnSpc>
            </a:pPr>
            <a:r>
              <a:rPr lang="en-GB" sz="2000" dirty="0" err="1"/>
              <a:t>hostPID</a:t>
            </a:r>
            <a:endParaRPr lang="en-GB" sz="2000" dirty="0"/>
          </a:p>
          <a:p>
            <a:pPr lvl="1">
              <a:lnSpc>
                <a:spcPct val="120000"/>
              </a:lnSpc>
            </a:pPr>
            <a:r>
              <a:rPr lang="en-GB" sz="2000" dirty="0" err="1"/>
              <a:t>hostNetwork</a:t>
            </a:r>
            <a:endParaRPr lang="en-GB" sz="2000" dirty="0"/>
          </a:p>
          <a:p>
            <a:pPr lvl="1">
              <a:lnSpc>
                <a:spcPct val="120000"/>
              </a:lnSpc>
            </a:pPr>
            <a:r>
              <a:rPr lang="en-GB" sz="2000" dirty="0" err="1"/>
              <a:t>hostIPC</a:t>
            </a:r>
            <a:endParaRPr lang="en-GB" sz="2000" dirty="0"/>
          </a:p>
          <a:p>
            <a:pPr lvl="1">
              <a:lnSpc>
                <a:spcPct val="120000"/>
              </a:lnSpc>
            </a:pPr>
            <a:r>
              <a:rPr lang="en-GB" sz="2000" dirty="0" err="1"/>
              <a:t>allowedCapabilities</a:t>
            </a:r>
            <a:endParaRPr lang="zh-CN" altLang="en-US" sz="2000" dirty="0"/>
          </a:p>
          <a:p>
            <a:pPr lvl="1">
              <a:lnSpc>
                <a:spcPct val="120000"/>
              </a:lnSpc>
            </a:pPr>
            <a:r>
              <a:rPr lang="en-GB" sz="2000" dirty="0" err="1"/>
              <a:t>defaultAddCapabilities</a:t>
            </a:r>
            <a:endParaRPr lang="zh-CN" altLang="en-US" sz="2000" dirty="0"/>
          </a:p>
          <a:p>
            <a:pPr lvl="1">
              <a:lnSpc>
                <a:spcPct val="120000"/>
              </a:lnSpc>
            </a:pPr>
            <a:r>
              <a:rPr lang="en-GB" sz="2000" dirty="0" err="1"/>
              <a:t>requiredDropCapabilities</a:t>
            </a:r>
            <a:endParaRPr lang="zh-CN" altLang="en-US" sz="2000" dirty="0"/>
          </a:p>
          <a:p>
            <a:pPr>
              <a:lnSpc>
                <a:spcPct val="170000"/>
              </a:lnSpc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3256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D8FA-F700-235B-3048-87CCF545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策略详情</a:t>
            </a:r>
            <a:r>
              <a:rPr lang="en-GB" altLang="zh-CN" sz="4000" dirty="0"/>
              <a:t>:  Restricted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65A44-B62D-2EFF-95D3-34259CE5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56E76-C561-D921-8B22-EFF68CFC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60301-0B72-2D1E-B7F6-3BE4D7F48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96" y="788441"/>
            <a:ext cx="8855207" cy="5281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D16E4B-74FA-F54C-616C-A63EA79AA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672" y="1904868"/>
            <a:ext cx="8946655" cy="304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9AE0F1-F5A6-19FD-E19B-C1F8F25F9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862" y="1775316"/>
            <a:ext cx="8954276" cy="33073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A337BD-1CF6-57EB-D7CD-27960CB1B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3222" y="1893437"/>
            <a:ext cx="8245555" cy="3071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D12CFE-4E36-9721-82F9-8480772F26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4103" y="1279974"/>
            <a:ext cx="8923793" cy="42980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F4B385-0F00-E6B6-465A-F89634FA7A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1724" y="700803"/>
            <a:ext cx="8908552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7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E087-3CED-08EB-1DC5-9244DED8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策略模式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EABB-9E7B-0B0C-8778-B5C6C27CE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enforce</a:t>
            </a:r>
          </a:p>
          <a:p>
            <a:r>
              <a:rPr lang="en-GB" dirty="0"/>
              <a:t>audit</a:t>
            </a:r>
          </a:p>
          <a:p>
            <a:r>
              <a:rPr lang="en-GB" dirty="0"/>
              <a:t>warn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6BB2B-85BA-80C8-E29A-B50E310D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80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A5C6-F7E8-0F17-0BD8-4223A258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 </a:t>
            </a:r>
            <a:r>
              <a:rPr lang="en-GB" dirty="0"/>
              <a:t>Namespace </a:t>
            </a:r>
            <a:r>
              <a:rPr lang="zh-CN" altLang="en-US" dirty="0"/>
              <a:t>应用 </a:t>
            </a:r>
            <a:r>
              <a:rPr lang="en-GB" dirty="0"/>
              <a:t>PSA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30679-541D-D7A3-ABDD-A40E502F5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REQUIRED: `pod-security.kubernetes.io/&lt;MODE&gt;: &lt;LEVEL&gt;`</a:t>
            </a:r>
          </a:p>
          <a:p>
            <a:r>
              <a:rPr lang="en-GB" sz="1800" dirty="0"/>
              <a:t>OPTIONAL: `pod-security.kubernetes.io/&lt;MODE&gt;-version: &lt;VERSION&gt;` (defaults to latest)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70E05-5E87-6FDA-B5BE-4A09B9CA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394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4648-B98E-3849-FB7F-08DC31E6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为命名空间 </a:t>
            </a:r>
            <a:r>
              <a:rPr lang="en-US" altLang="zh-CN" sz="3200" dirty="0"/>
              <a:t>`</a:t>
            </a:r>
            <a:r>
              <a:rPr lang="en-GB" sz="3200" dirty="0"/>
              <a:t>test-ns` </a:t>
            </a:r>
            <a:r>
              <a:rPr lang="zh-CN" altLang="en-US" sz="3200" dirty="0"/>
              <a:t>应用 </a:t>
            </a:r>
            <a:r>
              <a:rPr lang="en-GB" sz="3200" dirty="0"/>
              <a:t>Pod Security Standard：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7362-517B-4B41-0918-BC10772E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812DB-53D8-1148-3D94-0880AA0B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D5DC1-E800-2B8C-C0DC-28B6811E5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38" y="2011680"/>
            <a:ext cx="10174606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C628-495C-5326-A42E-75D21CB6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模拟运行策略 </a:t>
            </a:r>
            <a:r>
              <a:rPr lang="en-US" altLang="zh-CN" dirty="0"/>
              <a:t>/ </a:t>
            </a:r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B8EC-7E8D-3D4A-169E-6FE61FB7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60F23-8965-B0D5-FF76-47E50862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D6569-A211-1F22-6FFD-87207B44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6" y="1874838"/>
            <a:ext cx="10351334" cy="434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08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2CAB-F259-F9B9-94B6-9E9989E6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 </a:t>
            </a:r>
            <a:r>
              <a:rPr lang="en-GB" dirty="0"/>
              <a:t>Pod Security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6604-9883-FBB3-33B2-77DE8C64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3158A-A133-4C07-3E58-E17ED463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E74D2-1521-6C43-532A-A39DA85A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89" y="1984339"/>
            <a:ext cx="10401400" cy="37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6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26BA-0765-E9CA-C8C3-3500453D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 </a:t>
            </a:r>
            <a:r>
              <a:rPr lang="en-GB" dirty="0"/>
              <a:t>Pod Security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9686-FB2F-3EBD-07E5-3B1E533C5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B4E31-3A09-7069-2730-E011DF25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6040A8-F07A-3D69-6C7F-9B2C0F23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39" y="1874837"/>
            <a:ext cx="9572894" cy="3950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ABFF44-F9BE-9D93-64F3-439B650C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74" y="1955863"/>
            <a:ext cx="11464851" cy="39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AAE3-ABBA-AFF2-91E7-5A4ADC98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为所有 </a:t>
            </a:r>
            <a:r>
              <a:rPr lang="en-GB" sz="3200" dirty="0"/>
              <a:t>Namespace </a:t>
            </a:r>
            <a:r>
              <a:rPr lang="zh-CN" altLang="en-US" sz="3200" dirty="0"/>
              <a:t>应用 </a:t>
            </a:r>
            <a:r>
              <a:rPr lang="en-GB" sz="3200" dirty="0"/>
              <a:t>Pod Security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BD12-F0C2-46E4-2EAD-50EFE0A4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E29F5-ED37-485B-1EC1-08EDE63C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2DB89-4D9E-7C1A-348B-23B07EAA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94" y="1486199"/>
            <a:ext cx="7818117" cy="487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7101-7F30-72FE-2360-DD46293F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6321-8419-B2AE-500E-20256150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1800" dirty="0"/>
              <a:t>与 </a:t>
            </a:r>
            <a:r>
              <a:rPr lang="en-GB" sz="1800" dirty="0"/>
              <a:t>PSP </a:t>
            </a:r>
            <a:r>
              <a:rPr lang="zh-CN" altLang="en-US" sz="1800" dirty="0"/>
              <a:t>相比，继任者 </a:t>
            </a:r>
            <a:r>
              <a:rPr lang="en-GB" sz="1800" dirty="0"/>
              <a:t>PSA </a:t>
            </a:r>
            <a:r>
              <a:rPr lang="zh-CN" altLang="en-US" sz="1800" dirty="0"/>
              <a:t>似乎是一个更简单的实现，并达到了相同的效果。</a:t>
            </a:r>
          </a:p>
          <a:p>
            <a:pPr>
              <a:lnSpc>
                <a:spcPct val="170000"/>
              </a:lnSpc>
            </a:pPr>
            <a:r>
              <a:rPr lang="zh-CN" altLang="en-US" sz="1800" dirty="0"/>
              <a:t>使用”策略 </a:t>
            </a:r>
            <a:r>
              <a:rPr lang="en-US" altLang="zh-CN" sz="1800" dirty="0"/>
              <a:t>+ </a:t>
            </a:r>
            <a:r>
              <a:rPr lang="zh-CN" altLang="en-US" sz="1800" dirty="0"/>
              <a:t>模式“的方式，可以自由组合，提供了灵活性，同时将”策略 </a:t>
            </a:r>
            <a:r>
              <a:rPr lang="en-US" altLang="zh-CN" sz="1800" dirty="0"/>
              <a:t>+ </a:t>
            </a:r>
            <a:r>
              <a:rPr lang="zh-CN" altLang="en-US" sz="1800" dirty="0"/>
              <a:t>模式“应用了命名空间，也更容易使用。</a:t>
            </a:r>
          </a:p>
          <a:p>
            <a:pPr>
              <a:lnSpc>
                <a:spcPct val="170000"/>
              </a:lnSpc>
            </a:pPr>
            <a:r>
              <a:rPr lang="zh-CN" altLang="en-US" sz="1800" dirty="0"/>
              <a:t>个人认为，</a:t>
            </a:r>
            <a:r>
              <a:rPr lang="en-GB" sz="1800" dirty="0"/>
              <a:t>Pod Security Admission </a:t>
            </a:r>
            <a:r>
              <a:rPr lang="zh-CN" altLang="en-US" sz="1800" dirty="0"/>
              <a:t>和 </a:t>
            </a:r>
            <a:r>
              <a:rPr lang="en-GB" sz="1800" dirty="0"/>
              <a:t>Pod Security Standards，</a:t>
            </a:r>
            <a:r>
              <a:rPr lang="zh-CN" altLang="en-US" sz="1800" dirty="0"/>
              <a:t>越是简单的东西，未来越有可能被大范围的使用。</a:t>
            </a:r>
          </a:p>
          <a:p>
            <a:pPr>
              <a:lnSpc>
                <a:spcPct val="170000"/>
              </a:lnSpc>
            </a:pPr>
            <a:r>
              <a:rPr lang="zh-CN" altLang="en-US" sz="1800" dirty="0"/>
              <a:t>并且 </a:t>
            </a:r>
            <a:r>
              <a:rPr lang="en-GB" sz="1800" dirty="0"/>
              <a:t>Pod Security Admission </a:t>
            </a:r>
            <a:r>
              <a:rPr lang="zh-CN" altLang="en-US" sz="1800" dirty="0"/>
              <a:t>在 </a:t>
            </a:r>
            <a:r>
              <a:rPr lang="en-GB" sz="1800" dirty="0"/>
              <a:t>Kubernetes v1.23 </a:t>
            </a:r>
            <a:r>
              <a:rPr lang="zh-CN" altLang="en-US" sz="1800" dirty="0"/>
              <a:t>还处于 </a:t>
            </a:r>
            <a:r>
              <a:rPr lang="en-GB" sz="1800" dirty="0"/>
              <a:t>beta </a:t>
            </a:r>
            <a:r>
              <a:rPr lang="zh-CN" altLang="en-US" sz="1800" dirty="0"/>
              <a:t>版本，但在 </a:t>
            </a:r>
            <a:r>
              <a:rPr lang="en-GB" sz="1800" dirty="0"/>
              <a:t>Kubernetes v1.25 </a:t>
            </a:r>
            <a:r>
              <a:rPr lang="zh-CN" altLang="en-US" sz="1800" dirty="0"/>
              <a:t>已正式成为稳定版。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8589-AD04-BD38-ED23-7D4DE0CF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35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D81A-2DF3-8C78-9E65-859798A6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了解并配置</a:t>
            </a:r>
            <a:r>
              <a:rPr lang="en-GB" sz="3200" dirty="0"/>
              <a:t>Pod</a:t>
            </a:r>
            <a:r>
              <a:rPr lang="zh-CN" altLang="en-US" sz="3200" dirty="0"/>
              <a:t>或容器安全上下文（</a:t>
            </a:r>
            <a:r>
              <a:rPr lang="en-GB" sz="3200" dirty="0" err="1"/>
              <a:t>securityContext</a:t>
            </a:r>
            <a:r>
              <a:rPr lang="en-GB" sz="3200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B818-2832-9CB7-E322-C376754E3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59C4B-2CD4-34D8-CFF2-2D6F02D0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29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B5E10-6AF4-D67E-211A-B505CE8D8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19" y="1640903"/>
            <a:ext cx="7978292" cy="489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0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了解并配置</a:t>
            </a:r>
            <a:r>
              <a:rPr lang="en-US" altLang="zh-CN" dirty="0"/>
              <a:t>Pod</a:t>
            </a:r>
            <a:r>
              <a:rPr lang="zh-CN" altLang="en-US" dirty="0"/>
              <a:t>安全策略 （</a:t>
            </a:r>
            <a:r>
              <a:rPr lang="en-US" altLang="zh-CN" dirty="0"/>
              <a:t>PSP</a:t>
            </a:r>
            <a:r>
              <a:rPr lang="zh-CN" altLang="en-US" dirty="0"/>
              <a:t>）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6CC8BC-238D-47F7-8570-DCD3861CE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302" y="1531825"/>
            <a:ext cx="6995766" cy="49610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A9ED1-906A-490C-9A73-B23C196F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60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管理</a:t>
            </a:r>
            <a:r>
              <a:rPr lang="en-US" altLang="zh-CN" dirty="0"/>
              <a:t>Kubernetes Secret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541" y="2173015"/>
            <a:ext cx="8825659" cy="341630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GB" dirty="0"/>
              <a:t>Kubernetes Secret</a:t>
            </a:r>
            <a:r>
              <a:rPr lang="zh-CN" altLang="en-US" dirty="0"/>
              <a:t>存储敏感信息</a:t>
            </a:r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721635-DB6A-419C-959C-50CAE093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41" y="2919432"/>
            <a:ext cx="9510584" cy="34369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3277B-AB3D-B1AA-31F7-424E63F8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91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kubectl</a:t>
            </a:r>
            <a:r>
              <a:rPr lang="en-US" altLang="zh-CN" dirty="0"/>
              <a:t> *</a:t>
            </a:r>
            <a:r>
              <a:rPr lang="zh-CN" altLang="en-US" dirty="0"/>
              <a:t>命令创建*  </a:t>
            </a:r>
            <a:r>
              <a:rPr lang="en-US" altLang="zh-CN" dirty="0"/>
              <a:t>Secret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2FB84B-79EA-4957-A325-0289B8933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28" y="2055176"/>
            <a:ext cx="9335309" cy="41303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19076-B2AA-06B2-A3BF-838381FC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94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在多租户环境中使用沙箱运行容器（例如</a:t>
            </a:r>
            <a:r>
              <a:rPr lang="en-US" altLang="zh-CN" sz="2400" dirty="0" err="1"/>
              <a:t>gvisor</a:t>
            </a:r>
            <a:r>
              <a:rPr lang="zh-CN" altLang="en-US" sz="2400" dirty="0"/>
              <a:t>，</a:t>
            </a:r>
            <a:r>
              <a:rPr lang="en-US" altLang="zh-CN" sz="2400" dirty="0"/>
              <a:t>kata</a:t>
            </a:r>
            <a:r>
              <a:rPr lang="zh-CN" altLang="en-US" sz="2400" dirty="0"/>
              <a:t>容器）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了解为什么要部署沙箱</a:t>
            </a:r>
            <a:endParaRPr lang="en-US" altLang="zh-CN" dirty="0"/>
          </a:p>
          <a:p>
            <a:pPr lvl="1"/>
            <a:r>
              <a:rPr lang="zh-CN" altLang="en-US" dirty="0"/>
              <a:t>有些</a:t>
            </a:r>
            <a:r>
              <a:rPr lang="en-US" altLang="zh-CN" dirty="0"/>
              <a:t>Pod</a:t>
            </a:r>
            <a:r>
              <a:rPr lang="zh-CN" altLang="en-US" dirty="0"/>
              <a:t>可能需要更高的安全性，可以对不同的</a:t>
            </a:r>
            <a:r>
              <a:rPr lang="en-US" altLang="zh-CN" dirty="0"/>
              <a:t>Pod</a:t>
            </a:r>
            <a:r>
              <a:rPr lang="zh-CN" altLang="en-US" dirty="0"/>
              <a:t>，使用不同的容器运行时，提供更强的隔离性。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4ECB-968E-72EE-5CE3-394FEEC6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102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 err="1"/>
              <a:t>gVisor</a:t>
            </a:r>
            <a:r>
              <a:rPr lang="zh-CN" altLang="en-US" dirty="0"/>
              <a:t>？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gVisor</a:t>
            </a:r>
            <a:r>
              <a:rPr lang="zh-CN" altLang="en-US" dirty="0"/>
              <a:t>是谷歌发布的一款新型沙箱容器运行时，号称能够为容器提供更安全的隔离，同时比 </a:t>
            </a:r>
            <a:r>
              <a:rPr lang="en-US" altLang="zh-CN" dirty="0"/>
              <a:t>VM </a:t>
            </a:r>
            <a:r>
              <a:rPr lang="zh-CN" altLang="en-US" dirty="0"/>
              <a:t>更轻量。容器基于共享内核，安全性是大家关注的一大要点，而</a:t>
            </a:r>
            <a:r>
              <a:rPr lang="en-US" altLang="zh-CN" dirty="0" err="1"/>
              <a:t>gVisor</a:t>
            </a:r>
            <a:r>
              <a:rPr lang="zh-CN" altLang="en-US" dirty="0"/>
              <a:t>对于内核的隔离，介于容器和虚拟机之间。</a:t>
            </a:r>
            <a:endParaRPr lang="en-US" altLang="zh-CN" dirty="0"/>
          </a:p>
          <a:p>
            <a:r>
              <a:rPr lang="en-GB" dirty="0" err="1"/>
              <a:t>gvisor</a:t>
            </a:r>
            <a:r>
              <a:rPr lang="zh-CN" altLang="en-US" dirty="0"/>
              <a:t>的容器运行时称之为 </a:t>
            </a:r>
            <a:r>
              <a:rPr lang="en-GB" dirty="0" err="1"/>
              <a:t>runsc</a:t>
            </a:r>
            <a:r>
              <a:rPr lang="zh-CN" altLang="en-US" dirty="0"/>
              <a:t>。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48653-A4B9-56B1-86AE-6BC82E02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091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实践：安装并使用 </a:t>
            </a:r>
            <a:r>
              <a:rPr lang="en-GB" altLang="zh-CN" dirty="0" err="1"/>
              <a:t>gvisor</a:t>
            </a:r>
            <a:r>
              <a:rPr lang="en-GB" altLang="zh-CN" dirty="0"/>
              <a:t> </a:t>
            </a:r>
            <a:r>
              <a:rPr lang="zh-CN" altLang="en-US" dirty="0"/>
              <a:t>运行 </a:t>
            </a:r>
            <a:r>
              <a:rPr lang="en-GB" altLang="zh-CN" dirty="0"/>
              <a:t>Pod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57BB18-06BC-4AE9-A4B5-CC0956D6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73" y="2420276"/>
            <a:ext cx="9457240" cy="22404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1F11FD-8628-4187-B2D4-26D97607E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913" y="3174721"/>
            <a:ext cx="4976291" cy="29720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55E69-A7C8-2E37-3FD2-C25AEC9D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9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 err="1"/>
              <a:t>RuntimeClass</a:t>
            </a:r>
            <a:r>
              <a:rPr lang="zh-CN" altLang="en-US" dirty="0"/>
              <a:t>，使用</a:t>
            </a:r>
            <a:r>
              <a:rPr lang="en-US" altLang="zh-CN" dirty="0" err="1"/>
              <a:t>gVisor</a:t>
            </a:r>
            <a:r>
              <a:rPr lang="zh-CN" altLang="en-US" dirty="0"/>
              <a:t>运行</a:t>
            </a:r>
            <a:r>
              <a:rPr lang="en-US" altLang="zh-CN" dirty="0"/>
              <a:t>Pod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9E50E8-C070-4805-8713-35223F2EC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8" y="2478443"/>
            <a:ext cx="4054191" cy="23471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831E30-B746-438B-839B-382BF14A9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182" y="3472255"/>
            <a:ext cx="3475021" cy="29568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6FFE7C-5989-41CD-B46F-F086A7607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529" y="2478443"/>
            <a:ext cx="7437765" cy="3368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7113F-BB9C-3D46-98D2-B1AFDD3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0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实现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Pod</a:t>
            </a:r>
            <a:r>
              <a:rPr lang="zh-CN" altLang="en-US" dirty="0"/>
              <a:t>之间的双向</a:t>
            </a:r>
            <a:r>
              <a:rPr lang="en-US" altLang="zh-CN" dirty="0"/>
              <a:t>TLS</a:t>
            </a:r>
            <a:r>
              <a:rPr lang="zh-CN" altLang="en-US" dirty="0"/>
              <a:t>认证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了解什么是</a:t>
            </a:r>
            <a:r>
              <a:rPr lang="en-US" altLang="zh-CN" dirty="0" err="1"/>
              <a:t>mTLS</a:t>
            </a:r>
            <a:r>
              <a:rPr lang="zh-CN" altLang="en-US" dirty="0"/>
              <a:t>（</a:t>
            </a:r>
            <a:r>
              <a:rPr lang="en-US" altLang="zh-CN" dirty="0"/>
              <a:t>mutual TLS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F7155-69B6-B764-157D-208F0989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36</a:t>
            </a:fld>
            <a:endParaRPr lang="en-GB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F6392289-E136-3A1D-540F-4EC62BAF6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15950"/>
            <a:ext cx="76200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3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实践：使用</a:t>
            </a:r>
            <a:r>
              <a:rPr lang="en-US" altLang="zh-CN" dirty="0" err="1"/>
              <a:t>mTLS</a:t>
            </a:r>
            <a:r>
              <a:rPr lang="zh-CN" altLang="en-US" dirty="0"/>
              <a:t>进行安全通信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生成证书</a:t>
            </a:r>
            <a:endParaRPr lang="en-US" altLang="zh-CN" dirty="0"/>
          </a:p>
          <a:p>
            <a:pPr lvl="1"/>
            <a:r>
              <a:rPr lang="zh-CN" altLang="en-US" dirty="0"/>
              <a:t>生成根证书（</a:t>
            </a:r>
            <a:r>
              <a:rPr lang="en-US" altLang="zh-CN" dirty="0"/>
              <a:t>ROOT CA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生成 </a:t>
            </a:r>
            <a:r>
              <a:rPr lang="en-US" altLang="zh-CN" dirty="0"/>
              <a:t>Server </a:t>
            </a:r>
            <a:r>
              <a:rPr lang="zh-CN" altLang="en-US" dirty="0"/>
              <a:t>端证书</a:t>
            </a:r>
            <a:endParaRPr lang="en-US" altLang="zh-CN" dirty="0"/>
          </a:p>
          <a:p>
            <a:pPr lvl="1"/>
            <a:r>
              <a:rPr lang="zh-CN" altLang="en-US" dirty="0"/>
              <a:t>生成 </a:t>
            </a:r>
            <a:r>
              <a:rPr lang="en-US" altLang="zh-CN" dirty="0"/>
              <a:t>Client </a:t>
            </a:r>
            <a:r>
              <a:rPr lang="zh-CN" altLang="en-US" dirty="0"/>
              <a:t>端证书</a:t>
            </a:r>
            <a:endParaRPr lang="en-US" altLang="zh-CN" dirty="0"/>
          </a:p>
          <a:p>
            <a:r>
              <a:rPr lang="en-US" altLang="zh-CN" dirty="0"/>
              <a:t>Ingress </a:t>
            </a:r>
            <a:r>
              <a:rPr lang="zh-CN" altLang="en-US" dirty="0"/>
              <a:t>配置</a:t>
            </a:r>
            <a:endParaRPr lang="en-US" altLang="zh-CN" dirty="0"/>
          </a:p>
          <a:p>
            <a:r>
              <a:rPr lang="zh-CN" altLang="en-US" dirty="0"/>
              <a:t>验证</a:t>
            </a:r>
            <a:endParaRPr lang="en-US" altLang="zh-CN" dirty="0"/>
          </a:p>
          <a:p>
            <a:pPr lvl="1"/>
            <a:r>
              <a:rPr lang="zh-CN" altLang="en-US" dirty="0"/>
              <a:t>不带</a:t>
            </a:r>
            <a:r>
              <a:rPr lang="en-US" altLang="zh-CN" dirty="0"/>
              <a:t>Client</a:t>
            </a:r>
            <a:r>
              <a:rPr lang="zh-CN" altLang="en-US" dirty="0"/>
              <a:t>端证书访问</a:t>
            </a:r>
            <a:r>
              <a:rPr lang="en-US" altLang="zh-CN" dirty="0"/>
              <a:t>Ingress-Nginx</a:t>
            </a:r>
          </a:p>
          <a:p>
            <a:pPr lvl="1"/>
            <a:r>
              <a:rPr lang="zh-CN" altLang="en-US" dirty="0"/>
              <a:t>带</a:t>
            </a:r>
            <a:r>
              <a:rPr lang="en-US" altLang="zh-CN" dirty="0"/>
              <a:t>Client</a:t>
            </a:r>
            <a:r>
              <a:rPr lang="zh-CN" altLang="en-US" dirty="0"/>
              <a:t>端证书访问</a:t>
            </a:r>
            <a:r>
              <a:rPr lang="en-US" altLang="zh-CN" dirty="0"/>
              <a:t>Ingress-Nginx</a:t>
            </a:r>
            <a:endParaRPr lang="en-GB" altLang="zh-CN" dirty="0"/>
          </a:p>
          <a:p>
            <a:pPr lvl="1"/>
            <a:endParaRPr lang="en-GB" altLang="zh-CN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13FF7-1DEF-7446-CAD9-79840264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71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启用</a:t>
            </a:r>
            <a:r>
              <a:rPr lang="en-GB" altLang="zh-CN" dirty="0" err="1"/>
              <a:t>PodSecurityPolicy</a:t>
            </a:r>
            <a:endParaRPr lang="en-GB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A595DA-8516-4E3A-9737-35171129E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51" y="1921030"/>
            <a:ext cx="7058975" cy="41762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6D5A3-5B33-D672-44E6-BF160860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0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实践：使用 </a:t>
            </a:r>
            <a:r>
              <a:rPr lang="en-GB" altLang="zh-CN" dirty="0" err="1"/>
              <a:t>PodSecurityPolicy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EDBE-AD80-4844-BA48-EF7757B2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A376A-68AB-32EE-E1E2-DC3E2100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33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3F8F-4056-5924-6CF9-F07A3E36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了解并配置 </a:t>
            </a:r>
            <a:r>
              <a:rPr lang="en-GB" dirty="0"/>
              <a:t>OPA Gatekeeper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D2CE-39BF-E905-61C9-6AD8F816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Open Policy Agent Gatekeeper </a:t>
            </a:r>
            <a:r>
              <a:rPr lang="zh-CN" altLang="en-US" sz="2400" dirty="0"/>
              <a:t>可以作为</a:t>
            </a:r>
            <a:r>
              <a:rPr lang="en-GB" sz="2400" dirty="0" err="1"/>
              <a:t>PodSecurityPolicy</a:t>
            </a:r>
            <a:r>
              <a:rPr lang="zh-CN" altLang="en-US" sz="2400" dirty="0"/>
              <a:t>的替代者。</a:t>
            </a:r>
            <a:endParaRPr lang="en-GB" sz="2400" dirty="0"/>
          </a:p>
          <a:p>
            <a:r>
              <a:rPr lang="zh-CN" altLang="en-US" sz="2400" dirty="0"/>
              <a:t>开源工具，符合 </a:t>
            </a:r>
            <a:r>
              <a:rPr lang="en-GB" sz="2400" dirty="0"/>
              <a:t>CNCF </a:t>
            </a:r>
            <a:r>
              <a:rPr lang="zh-CN" altLang="en-US" sz="2400" dirty="0"/>
              <a:t>社区行为规范（</a:t>
            </a:r>
            <a:r>
              <a:rPr lang="en-GB" sz="2400" dirty="0"/>
              <a:t>CNCF Code of conduct）</a:t>
            </a:r>
            <a:r>
              <a:rPr lang="zh-CN" altLang="en-US" sz="2400" dirty="0"/>
              <a:t>的开源项目。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E74BD-A535-FD58-C0B2-21F5BF7C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3C130CC-4456-679D-E567-65AFB5930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96" y="3294826"/>
            <a:ext cx="6760104" cy="342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5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实践：安装并使用 </a:t>
            </a:r>
            <a:r>
              <a:rPr lang="en-GB" altLang="zh-CN" dirty="0"/>
              <a:t>OPA Gatekeeper</a:t>
            </a:r>
            <a:endParaRPr lang="en-GB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280A7B-B5AE-42F4-ADBB-54EBE8547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7156" y="2937107"/>
            <a:ext cx="8611346" cy="145554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8E5A-6131-23E3-DB6B-DEF0098B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81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311-4260-4B27-A735-8864492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实践：安装并使用 </a:t>
            </a:r>
            <a:r>
              <a:rPr lang="en-GB" altLang="zh-CN" dirty="0"/>
              <a:t>OPA Gatekeeper</a:t>
            </a:r>
            <a:endParaRPr lang="en-GB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7460E6-8EC6-477A-BA8A-5407CF99A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54" y="2937132"/>
            <a:ext cx="8824913" cy="98373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F22A5-1216-578D-71AE-D12BAE91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8</a:t>
            </a:fld>
            <a:endParaRPr lang="en-GB"/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8CB5CF1C-43E6-0F98-0718-07218354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00" y="643129"/>
            <a:ext cx="6633801" cy="5713221"/>
          </a:xfrm>
          <a:prstGeom prst="rect">
            <a:avLst/>
          </a:prstGeom>
        </p:spPr>
      </p:pic>
      <p:pic>
        <p:nvPicPr>
          <p:cNvPr id="7" name="图片 10">
            <a:extLst>
              <a:ext uri="{FF2B5EF4-FFF2-40B4-BE49-F238E27FC236}">
                <a16:creationId xmlns:a16="http://schemas.microsoft.com/office/drawing/2014/main" id="{95E4C032-81B7-B2EA-E3A8-57E5EB6E0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461" y="2750055"/>
            <a:ext cx="4458086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F73D-4900-B9CD-235F-7920CD01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B1AF-45F5-EFDA-3C86-88F1F9E5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0CF29-CFD0-C0D1-0F60-1A176956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4397-77F4-4BD0-9BCD-32DD5716176C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C08DD-0E86-4EC5-584B-83582354A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89" y="1690688"/>
            <a:ext cx="9099124" cy="505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3661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343</TotalTime>
  <Words>1380</Words>
  <Application>Microsoft Office PowerPoint</Application>
  <PresentationFormat>Widescreen</PresentationFormat>
  <Paragraphs>151</Paragraphs>
  <Slides>37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等线</vt:lpstr>
      <vt:lpstr>Arial</vt:lpstr>
      <vt:lpstr>Calibri</vt:lpstr>
      <vt:lpstr>Century Gothic</vt:lpstr>
      <vt:lpstr>Elephant</vt:lpstr>
      <vt:lpstr>Open Sans</vt:lpstr>
      <vt:lpstr>Brush</vt:lpstr>
      <vt:lpstr>最小化微服务漏洞 Minimize Microservice Vulnerabilities </vt:lpstr>
      <vt:lpstr>1. 使用 PSP，OPA，安全上下文提高安全性</vt:lpstr>
      <vt:lpstr>了解并配置Pod安全策略 （PSP）</vt:lpstr>
      <vt:lpstr>启用PodSecurityPolicy</vt:lpstr>
      <vt:lpstr>实践：使用 PodSecurityPolicy</vt:lpstr>
      <vt:lpstr>了解并配置 OPA Gatekeeper</vt:lpstr>
      <vt:lpstr>实践：安装并使用 OPA Gatekeeper</vt:lpstr>
      <vt:lpstr>实践：安装并使用 OPA Gatekeeper</vt:lpstr>
      <vt:lpstr>验证</vt:lpstr>
      <vt:lpstr>更多 OPA Gatekeeper的使用示例</vt:lpstr>
      <vt:lpstr>拒绝所有来自`docker.io/library/`的images</vt:lpstr>
      <vt:lpstr>验证</vt:lpstr>
      <vt:lpstr>模拟运行 / Dry Run</vt:lpstr>
      <vt:lpstr>紧急恢复 / Emergency Recovery</vt:lpstr>
      <vt:lpstr>卸载</vt:lpstr>
      <vt:lpstr>Pod Security Admission（PSA）</vt:lpstr>
      <vt:lpstr>什么是 Pod Security Standards？</vt:lpstr>
      <vt:lpstr>策略详情:  Privileged</vt:lpstr>
      <vt:lpstr>策略详情:  Baseline</vt:lpstr>
      <vt:lpstr>策略详情:  Restricted</vt:lpstr>
      <vt:lpstr>策略模式</vt:lpstr>
      <vt:lpstr>为 Namespace 应用 PSA</vt:lpstr>
      <vt:lpstr>为命名空间 `test-ns` 应用 Pod Security Standard：</vt:lpstr>
      <vt:lpstr>模拟运行策略 / Dry Run</vt:lpstr>
      <vt:lpstr>组合 Pod Security Standards</vt:lpstr>
      <vt:lpstr>演示 Pod Security Standards</vt:lpstr>
      <vt:lpstr>为所有 Namespace 应用 Pod Security Standards</vt:lpstr>
      <vt:lpstr>总结</vt:lpstr>
      <vt:lpstr>了解并配置Pod或容器安全上下文（securityContext）</vt:lpstr>
      <vt:lpstr>2. 管理Kubernetes Secret</vt:lpstr>
      <vt:lpstr>使用 kubectl *命令创建*  Secret</vt:lpstr>
      <vt:lpstr>3. 在多租户环境中使用沙箱运行容器（例如gvisor，kata容器）</vt:lpstr>
      <vt:lpstr>什么是 gVisor？</vt:lpstr>
      <vt:lpstr>实践：安装并使用 gvisor 运行 Pod</vt:lpstr>
      <vt:lpstr>配置RuntimeClass，使用gVisor运行Pod</vt:lpstr>
      <vt:lpstr>4. 实现Pod和Pod之间的双向TLS认证</vt:lpstr>
      <vt:lpstr>实践：使用mTLS进行安全通信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Zhong</dc:creator>
  <cp:lastModifiedBy>Tao Zhong</cp:lastModifiedBy>
  <cp:revision>1</cp:revision>
  <dcterms:created xsi:type="dcterms:W3CDTF">2021-02-07T06:01:51Z</dcterms:created>
  <dcterms:modified xsi:type="dcterms:W3CDTF">2022-10-04T08:10:23Z</dcterms:modified>
</cp:coreProperties>
</file>