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handoutMasterIdLst>
    <p:handoutMasterId r:id="rId34"/>
  </p:handoutMasterIdLst>
  <p:sldIdLst>
    <p:sldId id="257" r:id="rId2"/>
    <p:sldId id="272" r:id="rId3"/>
    <p:sldId id="260" r:id="rId4"/>
    <p:sldId id="262" r:id="rId5"/>
    <p:sldId id="263" r:id="rId6"/>
    <p:sldId id="264" r:id="rId7"/>
    <p:sldId id="275" r:id="rId8"/>
    <p:sldId id="265" r:id="rId9"/>
    <p:sldId id="276" r:id="rId10"/>
    <p:sldId id="266" r:id="rId11"/>
    <p:sldId id="267" r:id="rId12"/>
    <p:sldId id="277" r:id="rId13"/>
    <p:sldId id="268" r:id="rId14"/>
    <p:sldId id="269" r:id="rId15"/>
    <p:sldId id="278" r:id="rId16"/>
    <p:sldId id="279" r:id="rId17"/>
    <p:sldId id="280" r:id="rId18"/>
    <p:sldId id="294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7"/>
            <p14:sldId id="272"/>
            <p14:sldId id="260"/>
            <p14:sldId id="262"/>
            <p14:sldId id="263"/>
            <p14:sldId id="264"/>
            <p14:sldId id="275"/>
            <p14:sldId id="265"/>
            <p14:sldId id="276"/>
            <p14:sldId id="266"/>
            <p14:sldId id="267"/>
            <p14:sldId id="277"/>
            <p14:sldId id="268"/>
            <p14:sldId id="269"/>
            <p14:sldId id="278"/>
            <p14:sldId id="279"/>
            <p14:sldId id="280"/>
            <p14:sldId id="294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E493F-5FFF-4BC7-97BD-49AA45C4BFE7}" v="156" dt="2022-10-03T17:08:39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" userId="d717eb3d-e567-470f-b6d9-f2e4cd6e0b29" providerId="ADAL" clId="{74570245-E0E3-4A32-AEB6-25E2C73CFBCB}"/>
    <pc:docChg chg="undo custSel addSld delSld modSld modSection">
      <pc:chgData name="Tao" userId="d717eb3d-e567-470f-b6d9-f2e4cd6e0b29" providerId="ADAL" clId="{74570245-E0E3-4A32-AEB6-25E2C73CFBCB}" dt="2021-05-15T14:42:11.099" v="277"/>
      <pc:docMkLst>
        <pc:docMk/>
      </pc:docMkLst>
      <pc:sldChg chg="del">
        <pc:chgData name="Tao" userId="d717eb3d-e567-470f-b6d9-f2e4cd6e0b29" providerId="ADAL" clId="{74570245-E0E3-4A32-AEB6-25E2C73CFBCB}" dt="2021-05-07T13:00:30.585" v="1" actId="47"/>
        <pc:sldMkLst>
          <pc:docMk/>
          <pc:sldMk cId="926347233" sldId="256"/>
        </pc:sldMkLst>
      </pc:sldChg>
      <pc:sldChg chg="modSp mod modNotesTx">
        <pc:chgData name="Tao" userId="d717eb3d-e567-470f-b6d9-f2e4cd6e0b29" providerId="ADAL" clId="{74570245-E0E3-4A32-AEB6-25E2C73CFBCB}" dt="2021-05-07T13:02:30.796" v="7"/>
        <pc:sldMkLst>
          <pc:docMk/>
          <pc:sldMk cId="1925541393" sldId="257"/>
        </pc:sldMkLst>
        <pc:spChg chg="mod">
          <ac:chgData name="Tao" userId="d717eb3d-e567-470f-b6d9-f2e4cd6e0b29" providerId="ADAL" clId="{74570245-E0E3-4A32-AEB6-25E2C73CFBCB}" dt="2021-05-07T13:00:28.495" v="0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01:09.753" v="6"/>
          <ac:spMkLst>
            <pc:docMk/>
            <pc:sldMk cId="1925541393" sldId="257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74570245-E0E3-4A32-AEB6-25E2C73CFBCB}" dt="2021-05-07T13:10:32.592" v="55" actId="20577"/>
        <pc:sldMkLst>
          <pc:docMk/>
          <pc:sldMk cId="2732507401" sldId="258"/>
        </pc:sldMkLst>
        <pc:spChg chg="mod">
          <ac:chgData name="Tao" userId="d717eb3d-e567-470f-b6d9-f2e4cd6e0b29" providerId="ADAL" clId="{74570245-E0E3-4A32-AEB6-25E2C73CFBCB}" dt="2021-05-07T13:03:52.351" v="27"/>
          <ac:spMkLst>
            <pc:docMk/>
            <pc:sldMk cId="2732507401" sldId="258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10:32.592" v="55" actId="20577"/>
          <ac:spMkLst>
            <pc:docMk/>
            <pc:sldMk cId="2732507401" sldId="258"/>
            <ac:spMk id="3" creationId="{CA00EDBE-AD80-4844-BA48-EF7757B26503}"/>
          </ac:spMkLst>
        </pc:spChg>
        <pc:spChg chg="add del">
          <ac:chgData name="Tao" userId="d717eb3d-e567-470f-b6d9-f2e4cd6e0b29" providerId="ADAL" clId="{74570245-E0E3-4A32-AEB6-25E2C73CFBCB}" dt="2021-05-07T13:03:52.339" v="25"/>
          <ac:spMkLst>
            <pc:docMk/>
            <pc:sldMk cId="2732507401" sldId="258"/>
            <ac:spMk id="4" creationId="{53CE8CD6-A8E6-4FC4-92A3-164F08245633}"/>
          </ac:spMkLst>
        </pc:spChg>
      </pc:sldChg>
      <pc:sldChg chg="addSp modSp add mod modNotesTx">
        <pc:chgData name="Tao" userId="d717eb3d-e567-470f-b6d9-f2e4cd6e0b29" providerId="ADAL" clId="{74570245-E0E3-4A32-AEB6-25E2C73CFBCB}" dt="2021-05-07T13:11:19.748" v="68" actId="1076"/>
        <pc:sldMkLst>
          <pc:docMk/>
          <pc:sldMk cId="2667402220" sldId="259"/>
        </pc:sldMkLst>
        <pc:spChg chg="mod">
          <ac:chgData name="Tao" userId="d717eb3d-e567-470f-b6d9-f2e4cd6e0b29" providerId="ADAL" clId="{74570245-E0E3-4A32-AEB6-25E2C73CFBCB}" dt="2021-05-07T13:11:10.742" v="64"/>
          <ac:spMkLst>
            <pc:docMk/>
            <pc:sldMk cId="2667402220" sldId="259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11:13.746" v="66" actId="5793"/>
          <ac:spMkLst>
            <pc:docMk/>
            <pc:sldMk cId="2667402220" sldId="259"/>
            <ac:spMk id="3" creationId="{CA00EDBE-AD80-4844-BA48-EF7757B26503}"/>
          </ac:spMkLst>
        </pc:spChg>
        <pc:picChg chg="add mod">
          <ac:chgData name="Tao" userId="d717eb3d-e567-470f-b6d9-f2e4cd6e0b29" providerId="ADAL" clId="{74570245-E0E3-4A32-AEB6-25E2C73CFBCB}" dt="2021-05-07T13:11:19.748" v="68" actId="1076"/>
          <ac:picMkLst>
            <pc:docMk/>
            <pc:sldMk cId="2667402220" sldId="259"/>
            <ac:picMk id="5" creationId="{EB8F171A-589C-48BA-A188-9D4144CD215C}"/>
          </ac:picMkLst>
        </pc:picChg>
      </pc:sldChg>
      <pc:sldChg chg="addSp modSp add mod modNotesTx">
        <pc:chgData name="Tao" userId="d717eb3d-e567-470f-b6d9-f2e4cd6e0b29" providerId="ADAL" clId="{74570245-E0E3-4A32-AEB6-25E2C73CFBCB}" dt="2021-05-07T13:12:20.643" v="76"/>
        <pc:sldMkLst>
          <pc:docMk/>
          <pc:sldMk cId="1245570887" sldId="260"/>
        </pc:sldMkLst>
        <pc:spChg chg="mod">
          <ac:chgData name="Tao" userId="d717eb3d-e567-470f-b6d9-f2e4cd6e0b29" providerId="ADAL" clId="{74570245-E0E3-4A32-AEB6-25E2C73CFBCB}" dt="2021-05-07T13:11:26.625" v="69"/>
          <ac:spMkLst>
            <pc:docMk/>
            <pc:sldMk cId="1245570887" sldId="260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11:37.488" v="71"/>
          <ac:spMkLst>
            <pc:docMk/>
            <pc:sldMk cId="1245570887" sldId="260"/>
            <ac:spMk id="3" creationId="{CA00EDBE-AD80-4844-BA48-EF7757B26503}"/>
          </ac:spMkLst>
        </pc:spChg>
        <pc:picChg chg="add mod">
          <ac:chgData name="Tao" userId="d717eb3d-e567-470f-b6d9-f2e4cd6e0b29" providerId="ADAL" clId="{74570245-E0E3-4A32-AEB6-25E2C73CFBCB}" dt="2021-05-07T13:11:52.471" v="75" actId="1076"/>
          <ac:picMkLst>
            <pc:docMk/>
            <pc:sldMk cId="1245570887" sldId="260"/>
            <ac:picMk id="5" creationId="{14E5571E-8A6B-45D0-8B9D-F6CD86EA69CF}"/>
          </ac:picMkLst>
        </pc:picChg>
      </pc:sldChg>
      <pc:sldChg chg="modSp add mod">
        <pc:chgData name="Tao" userId="d717eb3d-e567-470f-b6d9-f2e4cd6e0b29" providerId="ADAL" clId="{74570245-E0E3-4A32-AEB6-25E2C73CFBCB}" dt="2021-05-07T13:13:16.196" v="82"/>
        <pc:sldMkLst>
          <pc:docMk/>
          <pc:sldMk cId="1802878112" sldId="261"/>
        </pc:sldMkLst>
        <pc:spChg chg="mod">
          <ac:chgData name="Tao" userId="d717eb3d-e567-470f-b6d9-f2e4cd6e0b29" providerId="ADAL" clId="{74570245-E0E3-4A32-AEB6-25E2C73CFBCB}" dt="2021-05-07T13:12:59.150" v="77"/>
          <ac:spMkLst>
            <pc:docMk/>
            <pc:sldMk cId="1802878112" sldId="261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13:16.196" v="82"/>
          <ac:spMkLst>
            <pc:docMk/>
            <pc:sldMk cId="1802878112" sldId="261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74570245-E0E3-4A32-AEB6-25E2C73CFBCB}" dt="2021-05-07T13:35:54.967" v="100" actId="1076"/>
        <pc:sldMkLst>
          <pc:docMk/>
          <pc:sldMk cId="1472242517" sldId="262"/>
        </pc:sldMkLst>
        <pc:spChg chg="mod">
          <ac:chgData name="Tao" userId="d717eb3d-e567-470f-b6d9-f2e4cd6e0b29" providerId="ADAL" clId="{74570245-E0E3-4A32-AEB6-25E2C73CFBCB}" dt="2021-05-07T13:13:57.185" v="84" actId="404"/>
          <ac:spMkLst>
            <pc:docMk/>
            <pc:sldMk cId="1472242517" sldId="262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14:35.812" v="86"/>
          <ac:spMkLst>
            <pc:docMk/>
            <pc:sldMk cId="1472242517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74570245-E0E3-4A32-AEB6-25E2C73CFBCB}" dt="2021-05-07T13:35:43.338" v="93" actId="478"/>
          <ac:picMkLst>
            <pc:docMk/>
            <pc:sldMk cId="1472242517" sldId="262"/>
            <ac:picMk id="5" creationId="{C0C36454-7580-4300-9404-4E5669275DC5}"/>
          </ac:picMkLst>
        </pc:picChg>
        <pc:picChg chg="add mod">
          <ac:chgData name="Tao" userId="d717eb3d-e567-470f-b6d9-f2e4cd6e0b29" providerId="ADAL" clId="{74570245-E0E3-4A32-AEB6-25E2C73CFBCB}" dt="2021-05-07T13:35:54.967" v="100" actId="1076"/>
          <ac:picMkLst>
            <pc:docMk/>
            <pc:sldMk cId="1472242517" sldId="262"/>
            <ac:picMk id="7" creationId="{675A0BA4-8816-4682-8B60-314227A3A96D}"/>
          </ac:picMkLst>
        </pc:picChg>
      </pc:sldChg>
      <pc:sldChg chg="addSp modSp add mod modAnim modNotesTx">
        <pc:chgData name="Tao" userId="d717eb3d-e567-470f-b6d9-f2e4cd6e0b29" providerId="ADAL" clId="{74570245-E0E3-4A32-AEB6-25E2C73CFBCB}" dt="2021-05-07T13:40:37.977" v="122"/>
        <pc:sldMkLst>
          <pc:docMk/>
          <pc:sldMk cId="1597347220" sldId="263"/>
        </pc:sldMkLst>
        <pc:spChg chg="mod">
          <ac:chgData name="Tao" userId="d717eb3d-e567-470f-b6d9-f2e4cd6e0b29" providerId="ADAL" clId="{74570245-E0E3-4A32-AEB6-25E2C73CFBCB}" dt="2021-05-07T13:39:00.596" v="102" actId="404"/>
          <ac:spMkLst>
            <pc:docMk/>
            <pc:sldMk cId="1597347220" sldId="263"/>
            <ac:spMk id="2" creationId="{FF027311-4260-4B27-A735-886449291FAC}"/>
          </ac:spMkLst>
        </pc:spChg>
        <pc:picChg chg="add mod">
          <ac:chgData name="Tao" userId="d717eb3d-e567-470f-b6d9-f2e4cd6e0b29" providerId="ADAL" clId="{74570245-E0E3-4A32-AEB6-25E2C73CFBCB}" dt="2021-05-07T13:40:08.649" v="108" actId="1076"/>
          <ac:picMkLst>
            <pc:docMk/>
            <pc:sldMk cId="1597347220" sldId="263"/>
            <ac:picMk id="5" creationId="{1F05B7D4-6BB1-436E-9ECE-989300ED651F}"/>
          </ac:picMkLst>
        </pc:picChg>
        <pc:picChg chg="add mod">
          <ac:chgData name="Tao" userId="d717eb3d-e567-470f-b6d9-f2e4cd6e0b29" providerId="ADAL" clId="{74570245-E0E3-4A32-AEB6-25E2C73CFBCB}" dt="2021-05-07T13:40:10.642" v="109" actId="1076"/>
          <ac:picMkLst>
            <pc:docMk/>
            <pc:sldMk cId="1597347220" sldId="263"/>
            <ac:picMk id="7" creationId="{62DB2318-1D86-4C53-8A12-8811A1DFACBD}"/>
          </ac:picMkLst>
        </pc:picChg>
        <pc:picChg chg="add mod">
          <ac:chgData name="Tao" userId="d717eb3d-e567-470f-b6d9-f2e4cd6e0b29" providerId="ADAL" clId="{74570245-E0E3-4A32-AEB6-25E2C73CFBCB}" dt="2021-05-07T13:40:18.605" v="111" actId="1076"/>
          <ac:picMkLst>
            <pc:docMk/>
            <pc:sldMk cId="1597347220" sldId="263"/>
            <ac:picMk id="9" creationId="{9390F777-374B-4E0B-A983-4D6BFA854E28}"/>
          </ac:picMkLst>
        </pc:picChg>
      </pc:sldChg>
      <pc:sldChg chg="addSp delSp modSp add mod modNotesTx">
        <pc:chgData name="Tao" userId="d717eb3d-e567-470f-b6d9-f2e4cd6e0b29" providerId="ADAL" clId="{74570245-E0E3-4A32-AEB6-25E2C73CFBCB}" dt="2021-05-15T14:38:35.803" v="226"/>
        <pc:sldMkLst>
          <pc:docMk/>
          <pc:sldMk cId="2588901840" sldId="264"/>
        </pc:sldMkLst>
        <pc:spChg chg="mod">
          <ac:chgData name="Tao" userId="d717eb3d-e567-470f-b6d9-f2e4cd6e0b29" providerId="ADAL" clId="{74570245-E0E3-4A32-AEB6-25E2C73CFBCB}" dt="2021-05-07T13:41:05.577" v="123"/>
          <ac:spMkLst>
            <pc:docMk/>
            <pc:sldMk cId="2588901840" sldId="264"/>
            <ac:spMk id="2" creationId="{FF027311-4260-4B27-A735-886449291FAC}"/>
          </ac:spMkLst>
        </pc:spChg>
        <pc:spChg chg="del mod">
          <ac:chgData name="Tao" userId="d717eb3d-e567-470f-b6d9-f2e4cd6e0b29" providerId="ADAL" clId="{74570245-E0E3-4A32-AEB6-25E2C73CFBCB}" dt="2021-05-15T14:38:21.514" v="220"/>
          <ac:spMkLst>
            <pc:docMk/>
            <pc:sldMk cId="2588901840" sldId="264"/>
            <ac:spMk id="3" creationId="{CA00EDBE-AD80-4844-BA48-EF7757B26503}"/>
          </ac:spMkLst>
        </pc:spChg>
        <pc:picChg chg="add mod">
          <ac:chgData name="Tao" userId="d717eb3d-e567-470f-b6d9-f2e4cd6e0b29" providerId="ADAL" clId="{74570245-E0E3-4A32-AEB6-25E2C73CFBCB}" dt="2021-05-15T14:38:26.080" v="225" actId="1076"/>
          <ac:picMkLst>
            <pc:docMk/>
            <pc:sldMk cId="2588901840" sldId="264"/>
            <ac:picMk id="5" creationId="{5CD7D0FD-15C6-4AE0-B40F-6F5251FB6E79}"/>
          </ac:picMkLst>
        </pc:picChg>
      </pc:sldChg>
      <pc:sldChg chg="addSp delSp modSp add mod modAnim modNotesTx">
        <pc:chgData name="Tao" userId="d717eb3d-e567-470f-b6d9-f2e4cd6e0b29" providerId="ADAL" clId="{74570245-E0E3-4A32-AEB6-25E2C73CFBCB}" dt="2021-05-15T14:41:20.346" v="256"/>
        <pc:sldMkLst>
          <pc:docMk/>
          <pc:sldMk cId="1525384439" sldId="265"/>
        </pc:sldMkLst>
        <pc:spChg chg="mod">
          <ac:chgData name="Tao" userId="d717eb3d-e567-470f-b6d9-f2e4cd6e0b29" providerId="ADAL" clId="{74570245-E0E3-4A32-AEB6-25E2C73CFBCB}" dt="2021-05-07T13:41:15.748" v="126"/>
          <ac:spMkLst>
            <pc:docMk/>
            <pc:sldMk cId="1525384439" sldId="265"/>
            <ac:spMk id="2" creationId="{FF027311-4260-4B27-A735-886449291FAC}"/>
          </ac:spMkLst>
        </pc:spChg>
        <pc:spChg chg="del mod">
          <ac:chgData name="Tao" userId="d717eb3d-e567-470f-b6d9-f2e4cd6e0b29" providerId="ADAL" clId="{74570245-E0E3-4A32-AEB6-25E2C73CFBCB}" dt="2021-05-15T14:39:08.120" v="228"/>
          <ac:spMkLst>
            <pc:docMk/>
            <pc:sldMk cId="1525384439" sldId="265"/>
            <ac:spMk id="3" creationId="{CA00EDBE-AD80-4844-BA48-EF7757B26503}"/>
          </ac:spMkLst>
        </pc:spChg>
        <pc:picChg chg="add mod">
          <ac:chgData name="Tao" userId="d717eb3d-e567-470f-b6d9-f2e4cd6e0b29" providerId="ADAL" clId="{74570245-E0E3-4A32-AEB6-25E2C73CFBCB}" dt="2021-05-15T14:39:11.442" v="232" actId="1076"/>
          <ac:picMkLst>
            <pc:docMk/>
            <pc:sldMk cId="1525384439" sldId="265"/>
            <ac:picMk id="5" creationId="{46A5A824-49D2-45CD-8FEE-3A21BE80545E}"/>
          </ac:picMkLst>
        </pc:picChg>
        <pc:picChg chg="add mod">
          <ac:chgData name="Tao" userId="d717eb3d-e567-470f-b6d9-f2e4cd6e0b29" providerId="ADAL" clId="{74570245-E0E3-4A32-AEB6-25E2C73CFBCB}" dt="2021-05-15T14:39:32.178" v="235" actId="1076"/>
          <ac:picMkLst>
            <pc:docMk/>
            <pc:sldMk cId="1525384439" sldId="265"/>
            <ac:picMk id="7" creationId="{73D697C1-0158-4238-87D1-B4B1F3562D29}"/>
          </ac:picMkLst>
        </pc:picChg>
        <pc:picChg chg="add mod">
          <ac:chgData name="Tao" userId="d717eb3d-e567-470f-b6d9-f2e4cd6e0b29" providerId="ADAL" clId="{74570245-E0E3-4A32-AEB6-25E2C73CFBCB}" dt="2021-05-15T14:40:34.065" v="244" actId="1076"/>
          <ac:picMkLst>
            <pc:docMk/>
            <pc:sldMk cId="1525384439" sldId="265"/>
            <ac:picMk id="9" creationId="{31121799-7511-411F-A655-91B963B2B169}"/>
          </ac:picMkLst>
        </pc:picChg>
      </pc:sldChg>
      <pc:sldChg chg="addSp delSp modSp add mod delAnim modAnim modNotesTx">
        <pc:chgData name="Tao" userId="d717eb3d-e567-470f-b6d9-f2e4cd6e0b29" providerId="ADAL" clId="{74570245-E0E3-4A32-AEB6-25E2C73CFBCB}" dt="2021-05-07T13:47:25.180" v="168"/>
        <pc:sldMkLst>
          <pc:docMk/>
          <pc:sldMk cId="2474784195" sldId="266"/>
        </pc:sldMkLst>
        <pc:spChg chg="mod">
          <ac:chgData name="Tao" userId="d717eb3d-e567-470f-b6d9-f2e4cd6e0b29" providerId="ADAL" clId="{74570245-E0E3-4A32-AEB6-25E2C73CFBCB}" dt="2021-05-07T13:41:46.582" v="128"/>
          <ac:spMkLst>
            <pc:docMk/>
            <pc:sldMk cId="2474784195" sldId="266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47:25.180" v="168"/>
          <ac:spMkLst>
            <pc:docMk/>
            <pc:sldMk cId="2474784195" sldId="266"/>
            <ac:spMk id="3" creationId="{CA00EDBE-AD80-4844-BA48-EF7757B26503}"/>
          </ac:spMkLst>
        </pc:spChg>
        <pc:picChg chg="add del mod">
          <ac:chgData name="Tao" userId="d717eb3d-e567-470f-b6d9-f2e4cd6e0b29" providerId="ADAL" clId="{74570245-E0E3-4A32-AEB6-25E2C73CFBCB}" dt="2021-05-07T13:47:09.235" v="161" actId="478"/>
          <ac:picMkLst>
            <pc:docMk/>
            <pc:sldMk cId="2474784195" sldId="266"/>
            <ac:picMk id="5" creationId="{1F52ED18-501A-4D1E-8827-9DDEC6EBD118}"/>
          </ac:picMkLst>
        </pc:picChg>
        <pc:picChg chg="add del mod">
          <ac:chgData name="Tao" userId="d717eb3d-e567-470f-b6d9-f2e4cd6e0b29" providerId="ADAL" clId="{74570245-E0E3-4A32-AEB6-25E2C73CFBCB}" dt="2021-05-07T13:47:09.847" v="162" actId="478"/>
          <ac:picMkLst>
            <pc:docMk/>
            <pc:sldMk cId="2474784195" sldId="266"/>
            <ac:picMk id="7" creationId="{23F4152D-D6B9-48E8-AA02-20907CB48834}"/>
          </ac:picMkLst>
        </pc:picChg>
      </pc:sldChg>
      <pc:sldChg chg="addSp modSp add mod modAnim modNotesTx">
        <pc:chgData name="Tao" userId="d717eb3d-e567-470f-b6d9-f2e4cd6e0b29" providerId="ADAL" clId="{74570245-E0E3-4A32-AEB6-25E2C73CFBCB}" dt="2021-05-07T13:48:07.658" v="176" actId="1076"/>
        <pc:sldMkLst>
          <pc:docMk/>
          <pc:sldMk cId="1034830077" sldId="267"/>
        </pc:sldMkLst>
        <pc:spChg chg="mod">
          <ac:chgData name="Tao" userId="d717eb3d-e567-470f-b6d9-f2e4cd6e0b29" providerId="ADAL" clId="{74570245-E0E3-4A32-AEB6-25E2C73CFBCB}" dt="2021-05-07T13:47:58.237" v="175" actId="404"/>
          <ac:spMkLst>
            <pc:docMk/>
            <pc:sldMk cId="1034830077" sldId="267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44:53.050" v="153" actId="113"/>
          <ac:spMkLst>
            <pc:docMk/>
            <pc:sldMk cId="1034830077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74570245-E0E3-4A32-AEB6-25E2C73CFBCB}" dt="2021-05-07T13:45:32.214" v="155" actId="1076"/>
          <ac:picMkLst>
            <pc:docMk/>
            <pc:sldMk cId="1034830077" sldId="267"/>
            <ac:picMk id="5" creationId="{3ED7BF7F-3F36-4560-8D97-9BCE7ED44E74}"/>
          </ac:picMkLst>
        </pc:picChg>
        <pc:picChg chg="add mod">
          <ac:chgData name="Tao" userId="d717eb3d-e567-470f-b6d9-f2e4cd6e0b29" providerId="ADAL" clId="{74570245-E0E3-4A32-AEB6-25E2C73CFBCB}" dt="2021-05-07T13:48:07.658" v="176" actId="1076"/>
          <ac:picMkLst>
            <pc:docMk/>
            <pc:sldMk cId="1034830077" sldId="267"/>
            <ac:picMk id="7" creationId="{54634CB0-B82F-48F8-9329-BA916C9BCB4D}"/>
          </ac:picMkLst>
        </pc:picChg>
      </pc:sldChg>
      <pc:sldChg chg="addSp modSp add mod modNotesTx">
        <pc:chgData name="Tao" userId="d717eb3d-e567-470f-b6d9-f2e4cd6e0b29" providerId="ADAL" clId="{74570245-E0E3-4A32-AEB6-25E2C73CFBCB}" dt="2021-05-07T13:49:46.472" v="188" actId="20577"/>
        <pc:sldMkLst>
          <pc:docMk/>
          <pc:sldMk cId="1194674422" sldId="268"/>
        </pc:sldMkLst>
        <pc:spChg chg="mod">
          <ac:chgData name="Tao" userId="d717eb3d-e567-470f-b6d9-f2e4cd6e0b29" providerId="ADAL" clId="{74570245-E0E3-4A32-AEB6-25E2C73CFBCB}" dt="2021-05-07T13:49:16.017" v="184"/>
          <ac:spMkLst>
            <pc:docMk/>
            <pc:sldMk cId="1194674422" sldId="268"/>
            <ac:spMk id="2" creationId="{FF027311-4260-4B27-A735-886449291FAC}"/>
          </ac:spMkLst>
        </pc:spChg>
        <pc:picChg chg="add mod">
          <ac:chgData name="Tao" userId="d717eb3d-e567-470f-b6d9-f2e4cd6e0b29" providerId="ADAL" clId="{74570245-E0E3-4A32-AEB6-25E2C73CFBCB}" dt="2021-05-07T13:49:39.029" v="186" actId="1076"/>
          <ac:picMkLst>
            <pc:docMk/>
            <pc:sldMk cId="1194674422" sldId="268"/>
            <ac:picMk id="5" creationId="{CDC3F761-7C0C-476E-B40B-3AC9FA82BB73}"/>
          </ac:picMkLst>
        </pc:picChg>
      </pc:sldChg>
      <pc:sldChg chg="addSp modSp add mod modAnim">
        <pc:chgData name="Tao" userId="d717eb3d-e567-470f-b6d9-f2e4cd6e0b29" providerId="ADAL" clId="{74570245-E0E3-4A32-AEB6-25E2C73CFBCB}" dt="2021-05-07T14:03:21.214" v="213" actId="1076"/>
        <pc:sldMkLst>
          <pc:docMk/>
          <pc:sldMk cId="551669326" sldId="269"/>
        </pc:sldMkLst>
        <pc:spChg chg="mod">
          <ac:chgData name="Tao" userId="d717eb3d-e567-470f-b6d9-f2e4cd6e0b29" providerId="ADAL" clId="{74570245-E0E3-4A32-AEB6-25E2C73CFBCB}" dt="2021-05-07T13:50:01.254" v="189"/>
          <ac:spMkLst>
            <pc:docMk/>
            <pc:sldMk cId="551669326" sldId="269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4:00:33.412" v="192"/>
          <ac:spMkLst>
            <pc:docMk/>
            <pc:sldMk cId="551669326" sldId="269"/>
            <ac:spMk id="3" creationId="{CA00EDBE-AD80-4844-BA48-EF7757B26503}"/>
          </ac:spMkLst>
        </pc:spChg>
        <pc:picChg chg="add mod">
          <ac:chgData name="Tao" userId="d717eb3d-e567-470f-b6d9-f2e4cd6e0b29" providerId="ADAL" clId="{74570245-E0E3-4A32-AEB6-25E2C73CFBCB}" dt="2021-05-07T14:03:21.214" v="213" actId="1076"/>
          <ac:picMkLst>
            <pc:docMk/>
            <pc:sldMk cId="551669326" sldId="269"/>
            <ac:picMk id="5" creationId="{AE8265FB-452A-4391-B9F3-F3954C39D80C}"/>
          </ac:picMkLst>
        </pc:picChg>
        <pc:picChg chg="add mod">
          <ac:chgData name="Tao" userId="d717eb3d-e567-470f-b6d9-f2e4cd6e0b29" providerId="ADAL" clId="{74570245-E0E3-4A32-AEB6-25E2C73CFBCB}" dt="2021-05-07T14:03:18.310" v="212" actId="1076"/>
          <ac:picMkLst>
            <pc:docMk/>
            <pc:sldMk cId="551669326" sldId="269"/>
            <ac:picMk id="7" creationId="{DFE94018-446C-4FFA-88A5-523352FEBD8E}"/>
          </ac:picMkLst>
        </pc:picChg>
      </pc:sldChg>
      <pc:sldChg chg="add del">
        <pc:chgData name="Tao" userId="d717eb3d-e567-470f-b6d9-f2e4cd6e0b29" providerId="ADAL" clId="{74570245-E0E3-4A32-AEB6-25E2C73CFBCB}" dt="2021-05-07T14:03:38.400" v="214" actId="47"/>
        <pc:sldMkLst>
          <pc:docMk/>
          <pc:sldMk cId="3617537018" sldId="270"/>
        </pc:sldMkLst>
      </pc:sldChg>
      <pc:sldChg chg="add del">
        <pc:chgData name="Tao" userId="d717eb3d-e567-470f-b6d9-f2e4cd6e0b29" providerId="ADAL" clId="{74570245-E0E3-4A32-AEB6-25E2C73CFBCB}" dt="2021-05-07T14:03:41.076" v="215" actId="47"/>
        <pc:sldMkLst>
          <pc:docMk/>
          <pc:sldMk cId="601635940" sldId="271"/>
        </pc:sldMkLst>
      </pc:sldChg>
      <pc:sldChg chg="modSp add mod">
        <pc:chgData name="Tao" userId="d717eb3d-e567-470f-b6d9-f2e4cd6e0b29" providerId="ADAL" clId="{74570245-E0E3-4A32-AEB6-25E2C73CFBCB}" dt="2021-05-07T13:10:53.341" v="63" actId="14"/>
        <pc:sldMkLst>
          <pc:docMk/>
          <pc:sldMk cId="701972244" sldId="272"/>
        </pc:sldMkLst>
        <pc:spChg chg="mod">
          <ac:chgData name="Tao" userId="d717eb3d-e567-470f-b6d9-f2e4cd6e0b29" providerId="ADAL" clId="{74570245-E0E3-4A32-AEB6-25E2C73CFBCB}" dt="2021-05-07T13:10:38.380" v="56"/>
          <ac:spMkLst>
            <pc:docMk/>
            <pc:sldMk cId="701972244" sldId="272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10:53.341" v="63" actId="14"/>
          <ac:spMkLst>
            <pc:docMk/>
            <pc:sldMk cId="701972244" sldId="272"/>
            <ac:spMk id="3" creationId="{CA00EDBE-AD80-4844-BA48-EF7757B26503}"/>
          </ac:spMkLst>
        </pc:spChg>
      </pc:sldChg>
      <pc:sldChg chg="modSp add mod">
        <pc:chgData name="Tao" userId="d717eb3d-e567-470f-b6d9-f2e4cd6e0b29" providerId="ADAL" clId="{74570245-E0E3-4A32-AEB6-25E2C73CFBCB}" dt="2021-05-07T13:48:52.815" v="183" actId="1076"/>
        <pc:sldMkLst>
          <pc:docMk/>
          <pc:sldMk cId="3109325580" sldId="273"/>
        </pc:sldMkLst>
        <pc:spChg chg="mod">
          <ac:chgData name="Tao" userId="d717eb3d-e567-470f-b6d9-f2e4cd6e0b29" providerId="ADAL" clId="{74570245-E0E3-4A32-AEB6-25E2C73CFBCB}" dt="2021-05-07T13:47:50.886" v="171" actId="404"/>
          <ac:spMkLst>
            <pc:docMk/>
            <pc:sldMk cId="3109325580" sldId="273"/>
            <ac:spMk id="2" creationId="{FF027311-4260-4B27-A735-886449291FAC}"/>
          </ac:spMkLst>
        </pc:spChg>
        <pc:spChg chg="mod">
          <ac:chgData name="Tao" userId="d717eb3d-e567-470f-b6d9-f2e4cd6e0b29" providerId="ADAL" clId="{74570245-E0E3-4A32-AEB6-25E2C73CFBCB}" dt="2021-05-07T13:48:32.123" v="180" actId="5793"/>
          <ac:spMkLst>
            <pc:docMk/>
            <pc:sldMk cId="3109325580" sldId="273"/>
            <ac:spMk id="3" creationId="{CA00EDBE-AD80-4844-BA48-EF7757B26503}"/>
          </ac:spMkLst>
        </pc:spChg>
        <pc:picChg chg="mod">
          <ac:chgData name="Tao" userId="d717eb3d-e567-470f-b6d9-f2e4cd6e0b29" providerId="ADAL" clId="{74570245-E0E3-4A32-AEB6-25E2C73CFBCB}" dt="2021-05-07T13:48:52.815" v="183" actId="1076"/>
          <ac:picMkLst>
            <pc:docMk/>
            <pc:sldMk cId="3109325580" sldId="273"/>
            <ac:picMk id="5" creationId="{1F52ED18-501A-4D1E-8827-9DDEC6EBD118}"/>
          </ac:picMkLst>
        </pc:picChg>
        <pc:picChg chg="mod">
          <ac:chgData name="Tao" userId="d717eb3d-e567-470f-b6d9-f2e4cd6e0b29" providerId="ADAL" clId="{74570245-E0E3-4A32-AEB6-25E2C73CFBCB}" dt="2021-05-07T13:48:43.190" v="182" actId="1076"/>
          <ac:picMkLst>
            <pc:docMk/>
            <pc:sldMk cId="3109325580" sldId="273"/>
            <ac:picMk id="7" creationId="{23F4152D-D6B9-48E8-AA02-20907CB48834}"/>
          </ac:picMkLst>
        </pc:picChg>
      </pc:sldChg>
      <pc:sldChg chg="delSp add mod delAnim modNotesTx">
        <pc:chgData name="Tao" userId="d717eb3d-e567-470f-b6d9-f2e4cd6e0b29" providerId="ADAL" clId="{74570245-E0E3-4A32-AEB6-25E2C73CFBCB}" dt="2021-05-15T14:42:11.099" v="277"/>
        <pc:sldMkLst>
          <pc:docMk/>
          <pc:sldMk cId="3160056777" sldId="274"/>
        </pc:sldMkLst>
        <pc:picChg chg="del">
          <ac:chgData name="Tao" userId="d717eb3d-e567-470f-b6d9-f2e4cd6e0b29" providerId="ADAL" clId="{74570245-E0E3-4A32-AEB6-25E2C73CFBCB}" dt="2021-05-15T14:41:44.999" v="260" actId="478"/>
          <ac:picMkLst>
            <pc:docMk/>
            <pc:sldMk cId="3160056777" sldId="274"/>
            <ac:picMk id="7" creationId="{73D697C1-0158-4238-87D1-B4B1F3562D29}"/>
          </ac:picMkLst>
        </pc:picChg>
        <pc:picChg chg="del">
          <ac:chgData name="Tao" userId="d717eb3d-e567-470f-b6d9-f2e4cd6e0b29" providerId="ADAL" clId="{74570245-E0E3-4A32-AEB6-25E2C73CFBCB}" dt="2021-05-15T14:41:44.391" v="259" actId="478"/>
          <ac:picMkLst>
            <pc:docMk/>
            <pc:sldMk cId="3160056777" sldId="274"/>
            <ac:picMk id="9" creationId="{31121799-7511-411F-A655-91B963B2B169}"/>
          </ac:picMkLst>
        </pc:picChg>
      </pc:sldChg>
      <pc:sldChg chg="add del">
        <pc:chgData name="Tao" userId="d717eb3d-e567-470f-b6d9-f2e4cd6e0b29" providerId="ADAL" clId="{74570245-E0E3-4A32-AEB6-25E2C73CFBCB}" dt="2021-05-07T13:47:15.806" v="166"/>
        <pc:sldMkLst>
          <pc:docMk/>
          <pc:sldMk cId="3600163809" sldId="274"/>
        </pc:sldMkLst>
      </pc:sldChg>
      <pc:sldChg chg="add del">
        <pc:chgData name="Tao" userId="d717eb3d-e567-470f-b6d9-f2e4cd6e0b29" providerId="ADAL" clId="{74570245-E0E3-4A32-AEB6-25E2C73CFBCB}" dt="2021-05-15T14:41:51.806" v="262"/>
        <pc:sldMkLst>
          <pc:docMk/>
          <pc:sldMk cId="2226515219" sldId="275"/>
        </pc:sldMkLst>
      </pc:sldChg>
    </pc:docChg>
  </pc:docChgLst>
  <pc:docChgLst>
    <pc:chgData name="Tao Zhong" userId="d717eb3d-e567-470f-b6d9-f2e4cd6e0b29" providerId="ADAL" clId="{F8608A4D-326F-4743-8B11-25E303E603AB}"/>
    <pc:docChg chg="addSld delSld modSld sldOrd modSection">
      <pc:chgData name="Tao Zhong" userId="d717eb3d-e567-470f-b6d9-f2e4cd6e0b29" providerId="ADAL" clId="{F8608A4D-326F-4743-8B11-25E303E603AB}" dt="2022-02-03T11:24:28.642" v="30"/>
      <pc:docMkLst>
        <pc:docMk/>
      </pc:docMkLst>
      <pc:sldChg chg="ord modAnim modNotesTx">
        <pc:chgData name="Tao Zhong" userId="d717eb3d-e567-470f-b6d9-f2e4cd6e0b29" providerId="ADAL" clId="{F8608A4D-326F-4743-8B11-25E303E603AB}" dt="2022-02-03T11:19:03.018" v="28"/>
        <pc:sldMkLst>
          <pc:docMk/>
          <pc:sldMk cId="1525384439" sldId="265"/>
        </pc:sldMkLst>
      </pc:sldChg>
      <pc:sldChg chg="modNotesTx">
        <pc:chgData name="Tao Zhong" userId="d717eb3d-e567-470f-b6d9-f2e4cd6e0b29" providerId="ADAL" clId="{F8608A4D-326F-4743-8B11-25E303E603AB}" dt="2022-02-03T11:24:28.642" v="30"/>
        <pc:sldMkLst>
          <pc:docMk/>
          <pc:sldMk cId="1034830077" sldId="267"/>
        </pc:sldMkLst>
      </pc:sldChg>
      <pc:sldChg chg="del">
        <pc:chgData name="Tao Zhong" userId="d717eb3d-e567-470f-b6d9-f2e4cd6e0b29" providerId="ADAL" clId="{F8608A4D-326F-4743-8B11-25E303E603AB}" dt="2022-02-03T11:18:17.977" v="26" actId="47"/>
        <pc:sldMkLst>
          <pc:docMk/>
          <pc:sldMk cId="3160056777" sldId="274"/>
        </pc:sldMkLst>
      </pc:sldChg>
      <pc:sldChg chg="addSp delSp modSp new mod modNotesTx">
        <pc:chgData name="Tao Zhong" userId="d717eb3d-e567-470f-b6d9-f2e4cd6e0b29" providerId="ADAL" clId="{F8608A4D-326F-4743-8B11-25E303E603AB}" dt="2022-02-03T11:13:16.874" v="21"/>
        <pc:sldMkLst>
          <pc:docMk/>
          <pc:sldMk cId="3511470548" sldId="275"/>
        </pc:sldMkLst>
        <pc:spChg chg="mod">
          <ac:chgData name="Tao Zhong" userId="d717eb3d-e567-470f-b6d9-f2e4cd6e0b29" providerId="ADAL" clId="{F8608A4D-326F-4743-8B11-25E303E603AB}" dt="2022-02-03T11:12:40.006" v="1"/>
          <ac:spMkLst>
            <pc:docMk/>
            <pc:sldMk cId="3511470548" sldId="275"/>
            <ac:spMk id="2" creationId="{8CBAA5DF-0BBB-415E-8D3D-14DD2773C590}"/>
          </ac:spMkLst>
        </pc:spChg>
        <pc:spChg chg="add del mod">
          <ac:chgData name="Tao Zhong" userId="d717eb3d-e567-470f-b6d9-f2e4cd6e0b29" providerId="ADAL" clId="{F8608A4D-326F-4743-8B11-25E303E603AB}" dt="2022-02-03T11:13:11.763" v="20" actId="6549"/>
          <ac:spMkLst>
            <pc:docMk/>
            <pc:sldMk cId="3511470548" sldId="275"/>
            <ac:spMk id="3" creationId="{9C237296-C762-47EF-832E-C416A2BCC2D5}"/>
          </ac:spMkLst>
        </pc:spChg>
        <pc:spChg chg="add del mod">
          <ac:chgData name="Tao Zhong" userId="d717eb3d-e567-470f-b6d9-f2e4cd6e0b29" providerId="ADAL" clId="{F8608A4D-326F-4743-8B11-25E303E603AB}" dt="2022-02-03T11:12:50.621" v="3"/>
          <ac:spMkLst>
            <pc:docMk/>
            <pc:sldMk cId="3511470548" sldId="275"/>
            <ac:spMk id="4" creationId="{37083CF9-4644-4E25-AEF4-FBCF0BD00A2A}"/>
          </ac:spMkLst>
        </pc:spChg>
      </pc:sldChg>
    </pc:docChg>
  </pc:docChgLst>
  <pc:docChgLst>
    <pc:chgData name="Tao Zhong" userId="d717eb3d-e567-470f-b6d9-f2e4cd6e0b29" providerId="ADAL" clId="{BE5E493F-5FFF-4BC7-97BD-49AA45C4BFE7}"/>
    <pc:docChg chg="undo custSel addSld delSld modSld sldOrd modMainMaster modSection">
      <pc:chgData name="Tao Zhong" userId="d717eb3d-e567-470f-b6d9-f2e4cd6e0b29" providerId="ADAL" clId="{BE5E493F-5FFF-4BC7-97BD-49AA45C4BFE7}" dt="2022-10-03T17:09:03.407" v="515"/>
      <pc:docMkLst>
        <pc:docMk/>
      </pc:docMkLst>
      <pc:sldChg chg="modSp mod modClrScheme chgLayout modNotesTx">
        <pc:chgData name="Tao Zhong" userId="d717eb3d-e567-470f-b6d9-f2e4cd6e0b29" providerId="ADAL" clId="{BE5E493F-5FFF-4BC7-97BD-49AA45C4BFE7}" dt="2022-10-03T09:06:51.956" v="25" actId="403"/>
        <pc:sldMkLst>
          <pc:docMk/>
          <pc:sldMk cId="1925541393" sldId="257"/>
        </pc:sldMkLst>
        <pc:spChg chg="mod">
          <ac:chgData name="Tao Zhong" userId="d717eb3d-e567-470f-b6d9-f2e4cd6e0b29" providerId="ADAL" clId="{BE5E493F-5FFF-4BC7-97BD-49AA45C4BFE7}" dt="2022-10-03T09:06:51.956" v="25" actId="40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6:27.817" v="4" actId="20577"/>
          <ac:spMkLst>
            <pc:docMk/>
            <pc:sldMk cId="1925541393" sldId="257"/>
            <ac:spMk id="3" creationId="{CA00EDBE-AD80-4844-BA48-EF7757B26503}"/>
          </ac:spMkLst>
        </pc:spChg>
        <pc:spChg chg="mod modVis">
          <ac:chgData name="Tao Zhong" userId="d717eb3d-e567-470f-b6d9-f2e4cd6e0b29" providerId="ADAL" clId="{BE5E493F-5FFF-4BC7-97BD-49AA45C4BFE7}" dt="2022-10-03T09:06:06.840" v="3" actId="26606"/>
          <ac:spMkLst>
            <pc:docMk/>
            <pc:sldMk cId="1925541393" sldId="257"/>
            <ac:spMk id="4" creationId="{C4B1BBC4-9BAD-B4E3-5FB3-C2497ADD26AF}"/>
          </ac:spMkLst>
        </pc:spChg>
      </pc:sldChg>
      <pc:sldChg chg="modSp del mod">
        <pc:chgData name="Tao Zhong" userId="d717eb3d-e567-470f-b6d9-f2e4cd6e0b29" providerId="ADAL" clId="{BE5E493F-5FFF-4BC7-97BD-49AA45C4BFE7}" dt="2022-10-03T09:07:38.566" v="39" actId="47"/>
        <pc:sldMkLst>
          <pc:docMk/>
          <pc:sldMk cId="2732507401" sldId="258"/>
        </pc:sldMkLst>
        <pc:spChg chg="mod">
          <ac:chgData name="Tao Zhong" userId="d717eb3d-e567-470f-b6d9-f2e4cd6e0b29" providerId="ADAL" clId="{BE5E493F-5FFF-4BC7-97BD-49AA45C4BFE7}" dt="2022-10-03T09:07:07.480" v="26" actId="21"/>
          <ac:spMkLst>
            <pc:docMk/>
            <pc:sldMk cId="2732507401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2732507401" sldId="258"/>
            <ac:spMk id="3" creationId="{CA00EDBE-AD80-4844-BA48-EF7757B26503}"/>
          </ac:spMkLst>
        </pc:spChg>
      </pc:sldChg>
      <pc:sldChg chg="modSp del modNotesTx">
        <pc:chgData name="Tao Zhong" userId="d717eb3d-e567-470f-b6d9-f2e4cd6e0b29" providerId="ADAL" clId="{BE5E493F-5FFF-4BC7-97BD-49AA45C4BFE7}" dt="2022-10-03T09:08:00.334" v="41" actId="47"/>
        <pc:sldMkLst>
          <pc:docMk/>
          <pc:sldMk cId="2667402220" sldId="259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2667402220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2667402220" sldId="259"/>
            <ac:spMk id="3" creationId="{CA00EDBE-AD80-4844-BA48-EF7757B26503}"/>
          </ac:spMkLst>
        </pc:spChg>
      </pc:sldChg>
      <pc:sldChg chg="modSp">
        <pc:chgData name="Tao Zhong" userId="d717eb3d-e567-470f-b6d9-f2e4cd6e0b29" providerId="ADAL" clId="{BE5E493F-5FFF-4BC7-97BD-49AA45C4BFE7}" dt="2022-10-03T09:05:35.983" v="0"/>
        <pc:sldMkLst>
          <pc:docMk/>
          <pc:sldMk cId="1245570887" sldId="260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1245570887" sldId="260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1245570887" sldId="260"/>
            <ac:spMk id="3" creationId="{CA00EDBE-AD80-4844-BA48-EF7757B26503}"/>
          </ac:spMkLst>
        </pc:spChg>
      </pc:sldChg>
      <pc:sldChg chg="modSp del mod">
        <pc:chgData name="Tao Zhong" userId="d717eb3d-e567-470f-b6d9-f2e4cd6e0b29" providerId="ADAL" clId="{BE5E493F-5FFF-4BC7-97BD-49AA45C4BFE7}" dt="2022-10-03T09:08:33.888" v="52" actId="47"/>
        <pc:sldMkLst>
          <pc:docMk/>
          <pc:sldMk cId="1802878112" sldId="261"/>
        </pc:sldMkLst>
        <pc:spChg chg="mod">
          <ac:chgData name="Tao Zhong" userId="d717eb3d-e567-470f-b6d9-f2e4cd6e0b29" providerId="ADAL" clId="{BE5E493F-5FFF-4BC7-97BD-49AA45C4BFE7}" dt="2022-10-03T09:08:18.822" v="42" actId="21"/>
          <ac:spMkLst>
            <pc:docMk/>
            <pc:sldMk cId="1802878112" sldId="261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1802878112" sldId="261"/>
            <ac:spMk id="3" creationId="{CA00EDBE-AD80-4844-BA48-EF7757B26503}"/>
          </ac:spMkLst>
        </pc:spChg>
      </pc:sldChg>
      <pc:sldChg chg="modSp mod modNotesTx">
        <pc:chgData name="Tao Zhong" userId="d717eb3d-e567-470f-b6d9-f2e4cd6e0b29" providerId="ADAL" clId="{BE5E493F-5FFF-4BC7-97BD-49AA45C4BFE7}" dt="2022-10-03T09:08:41.048" v="54" actId="20577"/>
        <pc:sldMkLst>
          <pc:docMk/>
          <pc:sldMk cId="1472242517" sldId="262"/>
        </pc:sldMkLst>
        <pc:spChg chg="mod">
          <ac:chgData name="Tao Zhong" userId="d717eb3d-e567-470f-b6d9-f2e4cd6e0b29" providerId="ADAL" clId="{BE5E493F-5FFF-4BC7-97BD-49AA45C4BFE7}" dt="2022-10-03T09:08:25.276" v="46" actId="21"/>
          <ac:spMkLst>
            <pc:docMk/>
            <pc:sldMk cId="1472242517" sldId="262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8:31.201" v="51" actId="15"/>
          <ac:spMkLst>
            <pc:docMk/>
            <pc:sldMk cId="1472242517" sldId="262"/>
            <ac:spMk id="3" creationId="{CA00EDBE-AD80-4844-BA48-EF7757B26503}"/>
          </ac:spMkLst>
        </pc:spChg>
        <pc:picChg chg="mod">
          <ac:chgData name="Tao Zhong" userId="d717eb3d-e567-470f-b6d9-f2e4cd6e0b29" providerId="ADAL" clId="{BE5E493F-5FFF-4BC7-97BD-49AA45C4BFE7}" dt="2022-10-03T09:08:39.444" v="53" actId="1076"/>
          <ac:picMkLst>
            <pc:docMk/>
            <pc:sldMk cId="1472242517" sldId="262"/>
            <ac:picMk id="7" creationId="{675A0BA4-8816-4682-8B60-314227A3A96D}"/>
          </ac:picMkLst>
        </pc:picChg>
      </pc:sldChg>
      <pc:sldChg chg="modSp">
        <pc:chgData name="Tao Zhong" userId="d717eb3d-e567-470f-b6d9-f2e4cd6e0b29" providerId="ADAL" clId="{BE5E493F-5FFF-4BC7-97BD-49AA45C4BFE7}" dt="2022-10-03T09:05:35.983" v="0"/>
        <pc:sldMkLst>
          <pc:docMk/>
          <pc:sldMk cId="1597347220" sldId="263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1597347220" sldId="263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1597347220" sldId="263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BE5E493F-5FFF-4BC7-97BD-49AA45C4BFE7}" dt="2022-10-03T09:10:36.279" v="81" actId="1076"/>
        <pc:sldMkLst>
          <pc:docMk/>
          <pc:sldMk cId="2588901840" sldId="264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2588901840" sldId="264"/>
            <ac:spMk id="2" creationId="{FF027311-4260-4B27-A735-886449291FAC}"/>
          </ac:spMkLst>
        </pc:spChg>
        <pc:spChg chg="add mod">
          <ac:chgData name="Tao Zhong" userId="d717eb3d-e567-470f-b6d9-f2e4cd6e0b29" providerId="ADAL" clId="{BE5E493F-5FFF-4BC7-97BD-49AA45C4BFE7}" dt="2022-10-03T09:10:32.821" v="80"/>
          <ac:spMkLst>
            <pc:docMk/>
            <pc:sldMk cId="2588901840" sldId="264"/>
            <ac:spMk id="4" creationId="{C1AE7761-2C43-CB67-B37E-EBB857EC5B76}"/>
          </ac:spMkLst>
        </pc:spChg>
        <pc:spChg chg="add del">
          <ac:chgData name="Tao Zhong" userId="d717eb3d-e567-470f-b6d9-f2e4cd6e0b29" providerId="ADAL" clId="{BE5E493F-5FFF-4BC7-97BD-49AA45C4BFE7}" dt="2022-10-03T09:09:43.298" v="64"/>
          <ac:spMkLst>
            <pc:docMk/>
            <pc:sldMk cId="2588901840" sldId="264"/>
            <ac:spMk id="6" creationId="{8CD5CDA9-AFD6-79E8-CE70-A9649997E06B}"/>
          </ac:spMkLst>
        </pc:spChg>
        <pc:spChg chg="add del">
          <ac:chgData name="Tao Zhong" userId="d717eb3d-e567-470f-b6d9-f2e4cd6e0b29" providerId="ADAL" clId="{BE5E493F-5FFF-4BC7-97BD-49AA45C4BFE7}" dt="2022-10-03T09:10:15.674" v="71"/>
          <ac:spMkLst>
            <pc:docMk/>
            <pc:sldMk cId="2588901840" sldId="264"/>
            <ac:spMk id="7" creationId="{9102505F-15EE-054F-CBF7-3C0B671EA505}"/>
          </ac:spMkLst>
        </pc:spChg>
        <pc:spChg chg="add del">
          <ac:chgData name="Tao Zhong" userId="d717eb3d-e567-470f-b6d9-f2e4cd6e0b29" providerId="ADAL" clId="{BE5E493F-5FFF-4BC7-97BD-49AA45C4BFE7}" dt="2022-10-03T09:10:27.730" v="76"/>
          <ac:spMkLst>
            <pc:docMk/>
            <pc:sldMk cId="2588901840" sldId="264"/>
            <ac:spMk id="8" creationId="{5F94EF4B-46AD-B326-F76F-B42E2210BFCB}"/>
          </ac:spMkLst>
        </pc:spChg>
        <pc:picChg chg="mod">
          <ac:chgData name="Tao Zhong" userId="d717eb3d-e567-470f-b6d9-f2e4cd6e0b29" providerId="ADAL" clId="{BE5E493F-5FFF-4BC7-97BD-49AA45C4BFE7}" dt="2022-10-03T09:10:36.279" v="81" actId="1076"/>
          <ac:picMkLst>
            <pc:docMk/>
            <pc:sldMk cId="2588901840" sldId="264"/>
            <ac:picMk id="5" creationId="{5CD7D0FD-15C6-4AE0-B40F-6F5251FB6E79}"/>
          </ac:picMkLst>
        </pc:picChg>
      </pc:sldChg>
      <pc:sldChg chg="addSp delSp modSp mod delAnim modAnim modNotesTx">
        <pc:chgData name="Tao Zhong" userId="d717eb3d-e567-470f-b6d9-f2e4cd6e0b29" providerId="ADAL" clId="{BE5E493F-5FFF-4BC7-97BD-49AA45C4BFE7}" dt="2022-10-03T09:13:36.203" v="119"/>
        <pc:sldMkLst>
          <pc:docMk/>
          <pc:sldMk cId="1525384439" sldId="265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1525384439" sldId="265"/>
            <ac:spMk id="2" creationId="{FF027311-4260-4B27-A735-886449291FAC}"/>
          </ac:spMkLst>
        </pc:spChg>
        <pc:spChg chg="add mod">
          <ac:chgData name="Tao Zhong" userId="d717eb3d-e567-470f-b6d9-f2e4cd6e0b29" providerId="ADAL" clId="{BE5E493F-5FFF-4BC7-97BD-49AA45C4BFE7}" dt="2022-10-03T09:12:02.230" v="102"/>
          <ac:spMkLst>
            <pc:docMk/>
            <pc:sldMk cId="1525384439" sldId="265"/>
            <ac:spMk id="6" creationId="{012FD9F9-0B79-064F-6D99-416126895A51}"/>
          </ac:spMkLst>
        </pc:spChg>
        <pc:picChg chg="del mod">
          <ac:chgData name="Tao Zhong" userId="d717eb3d-e567-470f-b6d9-f2e4cd6e0b29" providerId="ADAL" clId="{BE5E493F-5FFF-4BC7-97BD-49AA45C4BFE7}" dt="2022-10-03T09:11:54.819" v="99" actId="478"/>
          <ac:picMkLst>
            <pc:docMk/>
            <pc:sldMk cId="1525384439" sldId="265"/>
            <ac:picMk id="5" creationId="{46A5A824-49D2-45CD-8FEE-3A21BE80545E}"/>
          </ac:picMkLst>
        </pc:picChg>
        <pc:picChg chg="del">
          <ac:chgData name="Tao Zhong" userId="d717eb3d-e567-470f-b6d9-f2e4cd6e0b29" providerId="ADAL" clId="{BE5E493F-5FFF-4BC7-97BD-49AA45C4BFE7}" dt="2022-10-03T09:11:52.681" v="98" actId="478"/>
          <ac:picMkLst>
            <pc:docMk/>
            <pc:sldMk cId="1525384439" sldId="265"/>
            <ac:picMk id="7" creationId="{73D697C1-0158-4238-87D1-B4B1F3562D29}"/>
          </ac:picMkLst>
        </pc:picChg>
        <pc:picChg chg="del">
          <ac:chgData name="Tao Zhong" userId="d717eb3d-e567-470f-b6d9-f2e4cd6e0b29" providerId="ADAL" clId="{BE5E493F-5FFF-4BC7-97BD-49AA45C4BFE7}" dt="2022-10-03T09:11:50.924" v="97" actId="478"/>
          <ac:picMkLst>
            <pc:docMk/>
            <pc:sldMk cId="1525384439" sldId="265"/>
            <ac:picMk id="9" creationId="{31121799-7511-411F-A655-91B963B2B169}"/>
          </ac:picMkLst>
        </pc:picChg>
        <pc:picChg chg="add mod">
          <ac:chgData name="Tao Zhong" userId="d717eb3d-e567-470f-b6d9-f2e4cd6e0b29" providerId="ADAL" clId="{BE5E493F-5FFF-4BC7-97BD-49AA45C4BFE7}" dt="2022-10-03T09:12:32.717" v="109" actId="1076"/>
          <ac:picMkLst>
            <pc:docMk/>
            <pc:sldMk cId="1525384439" sldId="265"/>
            <ac:picMk id="10" creationId="{1FE52393-619D-EB08-9822-D9FE5C50AD77}"/>
          </ac:picMkLst>
        </pc:picChg>
        <pc:picChg chg="add mod">
          <ac:chgData name="Tao Zhong" userId="d717eb3d-e567-470f-b6d9-f2e4cd6e0b29" providerId="ADAL" clId="{BE5E493F-5FFF-4BC7-97BD-49AA45C4BFE7}" dt="2022-10-03T09:13:17.950" v="115" actId="1076"/>
          <ac:picMkLst>
            <pc:docMk/>
            <pc:sldMk cId="1525384439" sldId="265"/>
            <ac:picMk id="12" creationId="{3CD18EFF-9AD5-DB5C-ED8F-DF21D5E18B5B}"/>
          </ac:picMkLst>
        </pc:picChg>
        <pc:picChg chg="add mod">
          <ac:chgData name="Tao Zhong" userId="d717eb3d-e567-470f-b6d9-f2e4cd6e0b29" providerId="ADAL" clId="{BE5E493F-5FFF-4BC7-97BD-49AA45C4BFE7}" dt="2022-10-03T09:13:33.669" v="118" actId="1076"/>
          <ac:picMkLst>
            <pc:docMk/>
            <pc:sldMk cId="1525384439" sldId="265"/>
            <ac:picMk id="14" creationId="{D3169ACA-9871-C68A-4D93-4DE5562F6AA6}"/>
          </ac:picMkLst>
        </pc:picChg>
      </pc:sldChg>
      <pc:sldChg chg="addSp modSp mod">
        <pc:chgData name="Tao Zhong" userId="d717eb3d-e567-470f-b6d9-f2e4cd6e0b29" providerId="ADAL" clId="{BE5E493F-5FFF-4BC7-97BD-49AA45C4BFE7}" dt="2022-10-03T09:15:44.910" v="141" actId="1076"/>
        <pc:sldMkLst>
          <pc:docMk/>
          <pc:sldMk cId="2474784195" sldId="266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2474784195" sldId="266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15:26.409" v="137" actId="5793"/>
          <ac:spMkLst>
            <pc:docMk/>
            <pc:sldMk cId="2474784195" sldId="266"/>
            <ac:spMk id="3" creationId="{CA00EDBE-AD80-4844-BA48-EF7757B26503}"/>
          </ac:spMkLst>
        </pc:spChg>
        <pc:picChg chg="add mod">
          <ac:chgData name="Tao Zhong" userId="d717eb3d-e567-470f-b6d9-f2e4cd6e0b29" providerId="ADAL" clId="{BE5E493F-5FFF-4BC7-97BD-49AA45C4BFE7}" dt="2022-10-03T09:15:44.910" v="141" actId="1076"/>
          <ac:picMkLst>
            <pc:docMk/>
            <pc:sldMk cId="2474784195" sldId="266"/>
            <ac:picMk id="6" creationId="{183C6B61-0781-D8AE-556E-64BB5ACA244F}"/>
          </ac:picMkLst>
        </pc:picChg>
      </pc:sldChg>
      <pc:sldChg chg="addSp delSp modSp mod delAnim modAnim modNotesTx">
        <pc:chgData name="Tao Zhong" userId="d717eb3d-e567-470f-b6d9-f2e4cd6e0b29" providerId="ADAL" clId="{BE5E493F-5FFF-4BC7-97BD-49AA45C4BFE7}" dt="2022-10-03T09:16:37.929" v="153"/>
        <pc:sldMkLst>
          <pc:docMk/>
          <pc:sldMk cId="1034830077" sldId="267"/>
        </pc:sldMkLst>
        <pc:spChg chg="mod">
          <ac:chgData name="Tao Zhong" userId="d717eb3d-e567-470f-b6d9-f2e4cd6e0b29" providerId="ADAL" clId="{BE5E493F-5FFF-4BC7-97BD-49AA45C4BFE7}" dt="2022-10-03T09:16:13.724" v="148"/>
          <ac:spMkLst>
            <pc:docMk/>
            <pc:sldMk cId="1034830077" sldId="267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16:15.989" v="149" actId="20577"/>
          <ac:spMkLst>
            <pc:docMk/>
            <pc:sldMk cId="1034830077" sldId="267"/>
            <ac:spMk id="3" creationId="{CA00EDBE-AD80-4844-BA48-EF7757B26503}"/>
          </ac:spMkLst>
        </pc:spChg>
        <pc:spChg chg="add del">
          <ac:chgData name="Tao Zhong" userId="d717eb3d-e567-470f-b6d9-f2e4cd6e0b29" providerId="ADAL" clId="{BE5E493F-5FFF-4BC7-97BD-49AA45C4BFE7}" dt="2022-10-03T09:16:13.716" v="146"/>
          <ac:spMkLst>
            <pc:docMk/>
            <pc:sldMk cId="1034830077" sldId="267"/>
            <ac:spMk id="6" creationId="{942A4C77-0595-FC84-0BFC-F26B3C7E5F04}"/>
          </ac:spMkLst>
        </pc:spChg>
        <pc:picChg chg="del">
          <ac:chgData name="Tao Zhong" userId="d717eb3d-e567-470f-b6d9-f2e4cd6e0b29" providerId="ADAL" clId="{BE5E493F-5FFF-4BC7-97BD-49AA45C4BFE7}" dt="2022-10-03T09:16:06.366" v="144" actId="478"/>
          <ac:picMkLst>
            <pc:docMk/>
            <pc:sldMk cId="1034830077" sldId="267"/>
            <ac:picMk id="5" creationId="{3ED7BF7F-3F36-4560-8D97-9BCE7ED44E74}"/>
          </ac:picMkLst>
        </pc:picChg>
        <pc:picChg chg="del">
          <ac:chgData name="Tao Zhong" userId="d717eb3d-e567-470f-b6d9-f2e4cd6e0b29" providerId="ADAL" clId="{BE5E493F-5FFF-4BC7-97BD-49AA45C4BFE7}" dt="2022-10-03T09:16:04.345" v="143" actId="478"/>
          <ac:picMkLst>
            <pc:docMk/>
            <pc:sldMk cId="1034830077" sldId="267"/>
            <ac:picMk id="7" creationId="{54634CB0-B82F-48F8-9329-BA916C9BCB4D}"/>
          </ac:picMkLst>
        </pc:picChg>
        <pc:picChg chg="add mod">
          <ac:chgData name="Tao Zhong" userId="d717eb3d-e567-470f-b6d9-f2e4cd6e0b29" providerId="ADAL" clId="{BE5E493F-5FFF-4BC7-97BD-49AA45C4BFE7}" dt="2022-10-03T09:16:35.670" v="152" actId="1076"/>
          <ac:picMkLst>
            <pc:docMk/>
            <pc:sldMk cId="1034830077" sldId="267"/>
            <ac:picMk id="9" creationId="{E29C2AFF-1382-24D4-88CB-A6834ECD72E0}"/>
          </ac:picMkLst>
        </pc:picChg>
      </pc:sldChg>
      <pc:sldChg chg="addSp delSp modSp mod modAnim">
        <pc:chgData name="Tao Zhong" userId="d717eb3d-e567-470f-b6d9-f2e4cd6e0b29" providerId="ADAL" clId="{BE5E493F-5FFF-4BC7-97BD-49AA45C4BFE7}" dt="2022-10-03T09:18:58.182" v="180"/>
        <pc:sldMkLst>
          <pc:docMk/>
          <pc:sldMk cId="1194674422" sldId="268"/>
        </pc:sldMkLst>
        <pc:spChg chg="mod">
          <ac:chgData name="Tao Zhong" userId="d717eb3d-e567-470f-b6d9-f2e4cd6e0b29" providerId="ADAL" clId="{BE5E493F-5FFF-4BC7-97BD-49AA45C4BFE7}" dt="2022-10-03T09:18:06.333" v="170" actId="20577"/>
          <ac:spMkLst>
            <pc:docMk/>
            <pc:sldMk cId="1194674422" sldId="268"/>
            <ac:spMk id="2" creationId="{FF027311-4260-4B27-A735-886449291FAC}"/>
          </ac:spMkLst>
        </pc:spChg>
        <pc:spChg chg="add del mod">
          <ac:chgData name="Tao Zhong" userId="d717eb3d-e567-470f-b6d9-f2e4cd6e0b29" providerId="ADAL" clId="{BE5E493F-5FFF-4BC7-97BD-49AA45C4BFE7}" dt="2022-10-03T09:18:15.413" v="174"/>
          <ac:spMkLst>
            <pc:docMk/>
            <pc:sldMk cId="1194674422" sldId="268"/>
            <ac:spMk id="3" creationId="{CA00EDBE-AD80-4844-BA48-EF7757B26503}"/>
          </ac:spMkLst>
        </pc:spChg>
        <pc:spChg chg="add del mod">
          <ac:chgData name="Tao Zhong" userId="d717eb3d-e567-470f-b6d9-f2e4cd6e0b29" providerId="ADAL" clId="{BE5E493F-5FFF-4BC7-97BD-49AA45C4BFE7}" dt="2022-10-03T09:18:15.407" v="172"/>
          <ac:spMkLst>
            <pc:docMk/>
            <pc:sldMk cId="1194674422" sldId="268"/>
            <ac:spMk id="6" creationId="{E782F7C7-543C-E5D3-06E6-A3AAFE39BE94}"/>
          </ac:spMkLst>
        </pc:spChg>
        <pc:picChg chg="del">
          <ac:chgData name="Tao Zhong" userId="d717eb3d-e567-470f-b6d9-f2e4cd6e0b29" providerId="ADAL" clId="{BE5E493F-5FFF-4BC7-97BD-49AA45C4BFE7}" dt="2022-10-03T09:18:26.285" v="175" actId="478"/>
          <ac:picMkLst>
            <pc:docMk/>
            <pc:sldMk cId="1194674422" sldId="268"/>
            <ac:picMk id="5" creationId="{CDC3F761-7C0C-476E-B40B-3AC9FA82BB73}"/>
          </ac:picMkLst>
        </pc:picChg>
        <pc:picChg chg="add mod">
          <ac:chgData name="Tao Zhong" userId="d717eb3d-e567-470f-b6d9-f2e4cd6e0b29" providerId="ADAL" clId="{BE5E493F-5FFF-4BC7-97BD-49AA45C4BFE7}" dt="2022-10-03T09:18:28.064" v="177" actId="1076"/>
          <ac:picMkLst>
            <pc:docMk/>
            <pc:sldMk cId="1194674422" sldId="268"/>
            <ac:picMk id="8" creationId="{85398C69-0901-120C-8058-3681FF19A1A0}"/>
          </ac:picMkLst>
        </pc:picChg>
        <pc:picChg chg="add">
          <ac:chgData name="Tao Zhong" userId="d717eb3d-e567-470f-b6d9-f2e4cd6e0b29" providerId="ADAL" clId="{BE5E493F-5FFF-4BC7-97BD-49AA45C4BFE7}" dt="2022-10-03T09:18:55.824" v="179" actId="22"/>
          <ac:picMkLst>
            <pc:docMk/>
            <pc:sldMk cId="1194674422" sldId="268"/>
            <ac:picMk id="10" creationId="{B0F983EC-40E8-2537-7BAF-C7D92C65DA33}"/>
          </ac:picMkLst>
        </pc:picChg>
      </pc:sldChg>
      <pc:sldChg chg="addSp delSp modSp mod addAnim delAnim">
        <pc:chgData name="Tao Zhong" userId="d717eb3d-e567-470f-b6d9-f2e4cd6e0b29" providerId="ADAL" clId="{BE5E493F-5FFF-4BC7-97BD-49AA45C4BFE7}" dt="2022-10-03T09:20:20.364" v="203" actId="1076"/>
        <pc:sldMkLst>
          <pc:docMk/>
          <pc:sldMk cId="551669326" sldId="269"/>
        </pc:sldMkLst>
        <pc:spChg chg="mod">
          <ac:chgData name="Tao Zhong" userId="d717eb3d-e567-470f-b6d9-f2e4cd6e0b29" providerId="ADAL" clId="{BE5E493F-5FFF-4BC7-97BD-49AA45C4BFE7}" dt="2022-10-03T09:19:49.533" v="192" actId="404"/>
          <ac:spMkLst>
            <pc:docMk/>
            <pc:sldMk cId="551669326" sldId="269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20:08.027" v="195" actId="404"/>
          <ac:spMkLst>
            <pc:docMk/>
            <pc:sldMk cId="551669326" sldId="269"/>
            <ac:spMk id="3" creationId="{CA00EDBE-AD80-4844-BA48-EF7757B26503}"/>
          </ac:spMkLst>
        </pc:spChg>
        <pc:spChg chg="add del">
          <ac:chgData name="Tao Zhong" userId="d717eb3d-e567-470f-b6d9-f2e4cd6e0b29" providerId="ADAL" clId="{BE5E493F-5FFF-4BC7-97BD-49AA45C4BFE7}" dt="2022-10-03T09:19:44.689" v="186"/>
          <ac:spMkLst>
            <pc:docMk/>
            <pc:sldMk cId="551669326" sldId="269"/>
            <ac:spMk id="6" creationId="{36E8919F-BECF-CDC6-C74C-86569D1D885A}"/>
          </ac:spMkLst>
        </pc:spChg>
        <pc:picChg chg="add del mod">
          <ac:chgData name="Tao Zhong" userId="d717eb3d-e567-470f-b6d9-f2e4cd6e0b29" providerId="ADAL" clId="{BE5E493F-5FFF-4BC7-97BD-49AA45C4BFE7}" dt="2022-10-03T09:19:41.321" v="184" actId="478"/>
          <ac:picMkLst>
            <pc:docMk/>
            <pc:sldMk cId="551669326" sldId="269"/>
            <ac:picMk id="5" creationId="{AE8265FB-452A-4391-B9F3-F3954C39D80C}"/>
          </ac:picMkLst>
        </pc:picChg>
        <pc:picChg chg="mod">
          <ac:chgData name="Tao Zhong" userId="d717eb3d-e567-470f-b6d9-f2e4cd6e0b29" providerId="ADAL" clId="{BE5E493F-5FFF-4BC7-97BD-49AA45C4BFE7}" dt="2022-10-03T09:20:20.364" v="203" actId="1076"/>
          <ac:picMkLst>
            <pc:docMk/>
            <pc:sldMk cId="551669326" sldId="269"/>
            <ac:picMk id="7" creationId="{DFE94018-446C-4FFA-88A5-523352FEBD8E}"/>
          </ac:picMkLst>
        </pc:picChg>
      </pc:sldChg>
      <pc:sldChg chg="modSp mod modNotesTx">
        <pc:chgData name="Tao Zhong" userId="d717eb3d-e567-470f-b6d9-f2e4cd6e0b29" providerId="ADAL" clId="{BE5E493F-5FFF-4BC7-97BD-49AA45C4BFE7}" dt="2022-10-03T09:07:33.041" v="38" actId="20577"/>
        <pc:sldMkLst>
          <pc:docMk/>
          <pc:sldMk cId="701972244" sldId="272"/>
        </pc:sldMkLst>
        <pc:spChg chg="mod">
          <ac:chgData name="Tao Zhong" userId="d717eb3d-e567-470f-b6d9-f2e4cd6e0b29" providerId="ADAL" clId="{BE5E493F-5FFF-4BC7-97BD-49AA45C4BFE7}" dt="2022-10-03T09:07:12.389" v="28" actId="21"/>
          <ac:spMkLst>
            <pc:docMk/>
            <pc:sldMk cId="701972244" sldId="272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7:31.076" v="37" actId="403"/>
          <ac:spMkLst>
            <pc:docMk/>
            <pc:sldMk cId="701972244" sldId="272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BE5E493F-5FFF-4BC7-97BD-49AA45C4BFE7}" dt="2022-10-03T09:15:52.750" v="142" actId="47"/>
        <pc:sldMkLst>
          <pc:docMk/>
          <pc:sldMk cId="3109325580" sldId="273"/>
        </pc:sldMkLst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310932558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BE5E493F-5FFF-4BC7-97BD-49AA45C4BFE7}" dt="2022-10-03T09:05:35.983" v="0"/>
          <ac:spMkLst>
            <pc:docMk/>
            <pc:sldMk cId="3109325580" sldId="273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BE5E493F-5FFF-4BC7-97BD-49AA45C4BFE7}" dt="2022-10-03T09:11:27.090" v="95" actId="6549"/>
        <pc:sldMkLst>
          <pc:docMk/>
          <pc:sldMk cId="3511470548" sldId="275"/>
        </pc:sldMkLst>
        <pc:spChg chg="mod">
          <ac:chgData name="Tao Zhong" userId="d717eb3d-e567-470f-b6d9-f2e4cd6e0b29" providerId="ADAL" clId="{BE5E493F-5FFF-4BC7-97BD-49AA45C4BFE7}" dt="2022-10-03T09:10:49.597" v="84"/>
          <ac:spMkLst>
            <pc:docMk/>
            <pc:sldMk cId="3511470548" sldId="275"/>
            <ac:spMk id="2" creationId="{8CBAA5DF-0BBB-415E-8D3D-14DD2773C590}"/>
          </ac:spMkLst>
        </pc:spChg>
        <pc:spChg chg="mod">
          <ac:chgData name="Tao Zhong" userId="d717eb3d-e567-470f-b6d9-f2e4cd6e0b29" providerId="ADAL" clId="{BE5E493F-5FFF-4BC7-97BD-49AA45C4BFE7}" dt="2022-10-03T09:11:27.090" v="95" actId="6549"/>
          <ac:spMkLst>
            <pc:docMk/>
            <pc:sldMk cId="3511470548" sldId="275"/>
            <ac:spMk id="3" creationId="{9C237296-C762-47EF-832E-C416A2BCC2D5}"/>
          </ac:spMkLst>
        </pc:spChg>
        <pc:spChg chg="add del">
          <ac:chgData name="Tao Zhong" userId="d717eb3d-e567-470f-b6d9-f2e4cd6e0b29" providerId="ADAL" clId="{BE5E493F-5FFF-4BC7-97BD-49AA45C4BFE7}" dt="2022-10-03T09:11:23.539" v="89"/>
          <ac:spMkLst>
            <pc:docMk/>
            <pc:sldMk cId="3511470548" sldId="275"/>
            <ac:spMk id="5" creationId="{8F731D85-3580-E72D-A853-F16365A14B5F}"/>
          </ac:spMkLst>
        </pc:spChg>
      </pc:sldChg>
      <pc:sldChg chg="modSp add del mod">
        <pc:chgData name="Tao Zhong" userId="d717eb3d-e567-470f-b6d9-f2e4cd6e0b29" providerId="ADAL" clId="{BE5E493F-5FFF-4BC7-97BD-49AA45C4BFE7}" dt="2022-10-03T09:13:39.446" v="120" actId="47"/>
        <pc:sldMkLst>
          <pc:docMk/>
          <pc:sldMk cId="766038963" sldId="276"/>
        </pc:sldMkLst>
        <pc:picChg chg="mod">
          <ac:chgData name="Tao Zhong" userId="d717eb3d-e567-470f-b6d9-f2e4cd6e0b29" providerId="ADAL" clId="{BE5E493F-5FFF-4BC7-97BD-49AA45C4BFE7}" dt="2022-10-03T09:12:56.634" v="112" actId="1076"/>
          <ac:picMkLst>
            <pc:docMk/>
            <pc:sldMk cId="766038963" sldId="276"/>
            <ac:picMk id="7" creationId="{73D697C1-0158-4238-87D1-B4B1F3562D29}"/>
          </ac:picMkLst>
        </pc:picChg>
        <pc:picChg chg="mod">
          <ac:chgData name="Tao Zhong" userId="d717eb3d-e567-470f-b6d9-f2e4cd6e0b29" providerId="ADAL" clId="{BE5E493F-5FFF-4BC7-97BD-49AA45C4BFE7}" dt="2022-10-03T09:13:07.492" v="113" actId="1076"/>
          <ac:picMkLst>
            <pc:docMk/>
            <pc:sldMk cId="766038963" sldId="276"/>
            <ac:picMk id="9" creationId="{31121799-7511-411F-A655-91B963B2B169}"/>
          </ac:picMkLst>
        </pc:picChg>
      </pc:sldChg>
      <pc:sldChg chg="add del">
        <pc:chgData name="Tao Zhong" userId="d717eb3d-e567-470f-b6d9-f2e4cd6e0b29" providerId="ADAL" clId="{BE5E493F-5FFF-4BC7-97BD-49AA45C4BFE7}" dt="2022-10-03T09:09:26.284" v="56"/>
        <pc:sldMkLst>
          <pc:docMk/>
          <pc:sldMk cId="1872776472" sldId="276"/>
        </pc:sldMkLst>
      </pc:sldChg>
      <pc:sldChg chg="addSp delSp modSp new mod modAnim">
        <pc:chgData name="Tao Zhong" userId="d717eb3d-e567-470f-b6d9-f2e4cd6e0b29" providerId="ADAL" clId="{BE5E493F-5FFF-4BC7-97BD-49AA45C4BFE7}" dt="2022-10-03T09:15:08.745" v="135"/>
        <pc:sldMkLst>
          <pc:docMk/>
          <pc:sldMk cId="2969744933" sldId="276"/>
        </pc:sldMkLst>
        <pc:spChg chg="add del mod">
          <ac:chgData name="Tao Zhong" userId="d717eb3d-e567-470f-b6d9-f2e4cd6e0b29" providerId="ADAL" clId="{BE5E493F-5FFF-4BC7-97BD-49AA45C4BFE7}" dt="2022-10-03T09:13:53.738" v="125"/>
          <ac:spMkLst>
            <pc:docMk/>
            <pc:sldMk cId="2969744933" sldId="276"/>
            <ac:spMk id="2" creationId="{96E128B0-8849-938F-612F-943F15813E23}"/>
          </ac:spMkLst>
        </pc:spChg>
        <pc:spChg chg="del">
          <ac:chgData name="Tao Zhong" userId="d717eb3d-e567-470f-b6d9-f2e4cd6e0b29" providerId="ADAL" clId="{BE5E493F-5FFF-4BC7-97BD-49AA45C4BFE7}" dt="2022-10-03T09:14:12.599" v="126" actId="22"/>
          <ac:spMkLst>
            <pc:docMk/>
            <pc:sldMk cId="2969744933" sldId="276"/>
            <ac:spMk id="3" creationId="{311D4132-7D23-BD52-94BF-E3419AE6DF6B}"/>
          </ac:spMkLst>
        </pc:spChg>
        <pc:spChg chg="add del mod">
          <ac:chgData name="Tao Zhong" userId="d717eb3d-e567-470f-b6d9-f2e4cd6e0b29" providerId="ADAL" clId="{BE5E493F-5FFF-4BC7-97BD-49AA45C4BFE7}" dt="2022-10-03T09:13:53.730" v="123"/>
          <ac:spMkLst>
            <pc:docMk/>
            <pc:sldMk cId="2969744933" sldId="276"/>
            <ac:spMk id="5" creationId="{B7035117-3BB4-0493-6752-AA7E8AB265B2}"/>
          </ac:spMkLst>
        </pc:spChg>
        <pc:picChg chg="add mod ord">
          <ac:chgData name="Tao Zhong" userId="d717eb3d-e567-470f-b6d9-f2e4cd6e0b29" providerId="ADAL" clId="{BE5E493F-5FFF-4BC7-97BD-49AA45C4BFE7}" dt="2022-10-03T09:14:14.796" v="128" actId="14100"/>
          <ac:picMkLst>
            <pc:docMk/>
            <pc:sldMk cId="2969744933" sldId="276"/>
            <ac:picMk id="7" creationId="{BF8510FD-B3F4-DF1B-C2F7-BB1956433DCF}"/>
          </ac:picMkLst>
        </pc:picChg>
        <pc:picChg chg="add">
          <ac:chgData name="Tao Zhong" userId="d717eb3d-e567-470f-b6d9-f2e4cd6e0b29" providerId="ADAL" clId="{BE5E493F-5FFF-4BC7-97BD-49AA45C4BFE7}" dt="2022-10-03T09:14:30.440" v="130" actId="22"/>
          <ac:picMkLst>
            <pc:docMk/>
            <pc:sldMk cId="2969744933" sldId="276"/>
            <ac:picMk id="9" creationId="{69413A3B-D55C-81B4-C9D7-2129F5A35EFB}"/>
          </ac:picMkLst>
        </pc:picChg>
        <pc:picChg chg="add">
          <ac:chgData name="Tao Zhong" userId="d717eb3d-e567-470f-b6d9-f2e4cd6e0b29" providerId="ADAL" clId="{BE5E493F-5FFF-4BC7-97BD-49AA45C4BFE7}" dt="2022-10-03T09:14:52.577" v="132" actId="22"/>
          <ac:picMkLst>
            <pc:docMk/>
            <pc:sldMk cId="2969744933" sldId="276"/>
            <ac:picMk id="11" creationId="{174539AF-CBFF-9E17-F2EC-F3BE3D7628BE}"/>
          </ac:picMkLst>
        </pc:picChg>
        <pc:picChg chg="add">
          <ac:chgData name="Tao Zhong" userId="d717eb3d-e567-470f-b6d9-f2e4cd6e0b29" providerId="ADAL" clId="{BE5E493F-5FFF-4BC7-97BD-49AA45C4BFE7}" dt="2022-10-03T09:15:06.369" v="134" actId="22"/>
          <ac:picMkLst>
            <pc:docMk/>
            <pc:sldMk cId="2969744933" sldId="276"/>
            <ac:picMk id="13" creationId="{D1CC19D4-F699-625D-5085-613016D22A6E}"/>
          </ac:picMkLst>
        </pc:picChg>
      </pc:sldChg>
      <pc:sldChg chg="addSp delSp modSp new mod modAnim modNotesTx">
        <pc:chgData name="Tao Zhong" userId="d717eb3d-e567-470f-b6d9-f2e4cd6e0b29" providerId="ADAL" clId="{BE5E493F-5FFF-4BC7-97BD-49AA45C4BFE7}" dt="2022-10-03T09:17:58.304" v="169"/>
        <pc:sldMkLst>
          <pc:docMk/>
          <pc:sldMk cId="969340021" sldId="277"/>
        </pc:sldMkLst>
        <pc:spChg chg="add del mod">
          <ac:chgData name="Tao Zhong" userId="d717eb3d-e567-470f-b6d9-f2e4cd6e0b29" providerId="ADAL" clId="{BE5E493F-5FFF-4BC7-97BD-49AA45C4BFE7}" dt="2022-10-03T09:17:09.161" v="165"/>
          <ac:spMkLst>
            <pc:docMk/>
            <pc:sldMk cId="969340021" sldId="277"/>
            <ac:spMk id="2" creationId="{A876F753-B245-BBCA-02D8-5BA6AE1EE9E5}"/>
          </ac:spMkLst>
        </pc:spChg>
        <pc:spChg chg="add del mod">
          <ac:chgData name="Tao Zhong" userId="d717eb3d-e567-470f-b6d9-f2e4cd6e0b29" providerId="ADAL" clId="{BE5E493F-5FFF-4BC7-97BD-49AA45C4BFE7}" dt="2022-10-03T09:16:53.313" v="156"/>
          <ac:spMkLst>
            <pc:docMk/>
            <pc:sldMk cId="969340021" sldId="277"/>
            <ac:spMk id="5" creationId="{7AA6FA0E-6FF1-807A-BA24-11660049A912}"/>
          </ac:spMkLst>
        </pc:spChg>
        <pc:spChg chg="add del">
          <ac:chgData name="Tao Zhong" userId="d717eb3d-e567-470f-b6d9-f2e4cd6e0b29" providerId="ADAL" clId="{BE5E493F-5FFF-4BC7-97BD-49AA45C4BFE7}" dt="2022-10-03T09:17:06.666" v="162"/>
          <ac:spMkLst>
            <pc:docMk/>
            <pc:sldMk cId="969340021" sldId="277"/>
            <ac:spMk id="6" creationId="{E282757F-2079-441D-38A2-65CAFFCFC482}"/>
          </ac:spMkLst>
        </pc:spChg>
        <pc:picChg chg="add mod">
          <ac:chgData name="Tao Zhong" userId="d717eb3d-e567-470f-b6d9-f2e4cd6e0b29" providerId="ADAL" clId="{BE5E493F-5FFF-4BC7-97BD-49AA45C4BFE7}" dt="2022-10-03T09:17:22.702" v="167" actId="1076"/>
          <ac:picMkLst>
            <pc:docMk/>
            <pc:sldMk cId="969340021" sldId="277"/>
            <ac:picMk id="8" creationId="{1DE7BED5-16A9-3C7A-A55B-C1DC6968913A}"/>
          </ac:picMkLst>
        </pc:picChg>
        <pc:picChg chg="add">
          <ac:chgData name="Tao Zhong" userId="d717eb3d-e567-470f-b6d9-f2e4cd6e0b29" providerId="ADAL" clId="{BE5E493F-5FFF-4BC7-97BD-49AA45C4BFE7}" dt="2022-10-03T09:17:55.903" v="168" actId="22"/>
          <ac:picMkLst>
            <pc:docMk/>
            <pc:sldMk cId="969340021" sldId="277"/>
            <ac:picMk id="10" creationId="{C7CF87E5-401E-C03D-2612-4D11B631DC91}"/>
          </ac:picMkLst>
        </pc:picChg>
      </pc:sldChg>
      <pc:sldChg chg="add del">
        <pc:chgData name="Tao Zhong" userId="d717eb3d-e567-470f-b6d9-f2e4cd6e0b29" providerId="ADAL" clId="{BE5E493F-5FFF-4BC7-97BD-49AA45C4BFE7}" dt="2022-10-03T09:11:57.012" v="101"/>
        <pc:sldMkLst>
          <pc:docMk/>
          <pc:sldMk cId="3815597168" sldId="277"/>
        </pc:sldMkLst>
      </pc:sldChg>
      <pc:sldChg chg="addSp delSp modSp new mod">
        <pc:chgData name="Tao Zhong" userId="d717eb3d-e567-470f-b6d9-f2e4cd6e0b29" providerId="ADAL" clId="{BE5E493F-5FFF-4BC7-97BD-49AA45C4BFE7}" dt="2022-10-03T14:25:24.098" v="228" actId="1076"/>
        <pc:sldMkLst>
          <pc:docMk/>
          <pc:sldMk cId="1526413422" sldId="278"/>
        </pc:sldMkLst>
        <pc:spChg chg="add del mod">
          <ac:chgData name="Tao Zhong" userId="d717eb3d-e567-470f-b6d9-f2e4cd6e0b29" providerId="ADAL" clId="{BE5E493F-5FFF-4BC7-97BD-49AA45C4BFE7}" dt="2022-10-03T14:24:26.315" v="208"/>
          <ac:spMkLst>
            <pc:docMk/>
            <pc:sldMk cId="1526413422" sldId="278"/>
            <ac:spMk id="2" creationId="{416B8D02-E1A2-1FAA-CB6D-781B29725D2A}"/>
          </ac:spMkLst>
        </pc:spChg>
        <pc:spChg chg="add del mod">
          <ac:chgData name="Tao Zhong" userId="d717eb3d-e567-470f-b6d9-f2e4cd6e0b29" providerId="ADAL" clId="{BE5E493F-5FFF-4BC7-97BD-49AA45C4BFE7}" dt="2022-10-03T14:24:45.746" v="222"/>
          <ac:spMkLst>
            <pc:docMk/>
            <pc:sldMk cId="1526413422" sldId="278"/>
            <ac:spMk id="3" creationId="{CF23C3F0-6105-87B2-2195-43EE292B7C04}"/>
          </ac:spMkLst>
        </pc:spChg>
        <pc:spChg chg="add del mod">
          <ac:chgData name="Tao Zhong" userId="d717eb3d-e567-470f-b6d9-f2e4cd6e0b29" providerId="ADAL" clId="{BE5E493F-5FFF-4BC7-97BD-49AA45C4BFE7}" dt="2022-10-03T14:24:26.295" v="206"/>
          <ac:spMkLst>
            <pc:docMk/>
            <pc:sldMk cId="1526413422" sldId="278"/>
            <ac:spMk id="5" creationId="{0102CC6A-4F0E-EBBE-236E-C55E666192A0}"/>
          </ac:spMkLst>
        </pc:spChg>
        <pc:spChg chg="add del mod">
          <ac:chgData name="Tao Zhong" userId="d717eb3d-e567-470f-b6d9-f2e4cd6e0b29" providerId="ADAL" clId="{BE5E493F-5FFF-4BC7-97BD-49AA45C4BFE7}" dt="2022-10-03T14:24:32.097" v="210"/>
          <ac:spMkLst>
            <pc:docMk/>
            <pc:sldMk cId="1526413422" sldId="278"/>
            <ac:spMk id="6" creationId="{6B62E100-0FAC-3ACD-230E-31427A593B80}"/>
          </ac:spMkLst>
        </pc:spChg>
        <pc:spChg chg="add del">
          <ac:chgData name="Tao Zhong" userId="d717eb3d-e567-470f-b6d9-f2e4cd6e0b29" providerId="ADAL" clId="{BE5E493F-5FFF-4BC7-97BD-49AA45C4BFE7}" dt="2022-10-03T14:24:45.738" v="220"/>
          <ac:spMkLst>
            <pc:docMk/>
            <pc:sldMk cId="1526413422" sldId="278"/>
            <ac:spMk id="7" creationId="{96B7BBC6-C80D-3367-0EAB-55A0902D48E0}"/>
          </ac:spMkLst>
        </pc:spChg>
        <pc:picChg chg="add mod">
          <ac:chgData name="Tao Zhong" userId="d717eb3d-e567-470f-b6d9-f2e4cd6e0b29" providerId="ADAL" clId="{BE5E493F-5FFF-4BC7-97BD-49AA45C4BFE7}" dt="2022-10-03T14:25:24.098" v="228" actId="1076"/>
          <ac:picMkLst>
            <pc:docMk/>
            <pc:sldMk cId="1526413422" sldId="278"/>
            <ac:picMk id="9" creationId="{5F401FF6-8AE1-5ECA-92ED-C67421506E70}"/>
          </ac:picMkLst>
        </pc:picChg>
      </pc:sldChg>
      <pc:sldChg chg="addSp delSp modSp new mod ord modNotesTx">
        <pc:chgData name="Tao Zhong" userId="d717eb3d-e567-470f-b6d9-f2e4cd6e0b29" providerId="ADAL" clId="{BE5E493F-5FFF-4BC7-97BD-49AA45C4BFE7}" dt="2022-10-03T14:26:40.301" v="262" actId="27636"/>
        <pc:sldMkLst>
          <pc:docMk/>
          <pc:sldMk cId="1336594338" sldId="279"/>
        </pc:sldMkLst>
        <pc:spChg chg="add del mod">
          <ac:chgData name="Tao Zhong" userId="d717eb3d-e567-470f-b6d9-f2e4cd6e0b29" providerId="ADAL" clId="{BE5E493F-5FFF-4BC7-97BD-49AA45C4BFE7}" dt="2022-10-03T14:25:48.106" v="237"/>
          <ac:spMkLst>
            <pc:docMk/>
            <pc:sldMk cId="1336594338" sldId="279"/>
            <ac:spMk id="2" creationId="{AC4E83C5-9875-6015-538A-E71C8520C382}"/>
          </ac:spMkLst>
        </pc:spChg>
        <pc:spChg chg="add del mod">
          <ac:chgData name="Tao Zhong" userId="d717eb3d-e567-470f-b6d9-f2e4cd6e0b29" providerId="ADAL" clId="{BE5E493F-5FFF-4BC7-97BD-49AA45C4BFE7}" dt="2022-10-03T14:26:40.301" v="262" actId="27636"/>
          <ac:spMkLst>
            <pc:docMk/>
            <pc:sldMk cId="1336594338" sldId="279"/>
            <ac:spMk id="3" creationId="{168A7193-FCCB-2826-7C70-70E51463C1CA}"/>
          </ac:spMkLst>
        </pc:spChg>
        <pc:spChg chg="add del mod">
          <ac:chgData name="Tao Zhong" userId="d717eb3d-e567-470f-b6d9-f2e4cd6e0b29" providerId="ADAL" clId="{BE5E493F-5FFF-4BC7-97BD-49AA45C4BFE7}" dt="2022-10-03T14:25:48.095" v="235"/>
          <ac:spMkLst>
            <pc:docMk/>
            <pc:sldMk cId="1336594338" sldId="279"/>
            <ac:spMk id="5" creationId="{B939E73D-9602-B14D-80DC-CD245B8A3E91}"/>
          </ac:spMkLst>
        </pc:spChg>
        <pc:spChg chg="add del mod">
          <ac:chgData name="Tao Zhong" userId="d717eb3d-e567-470f-b6d9-f2e4cd6e0b29" providerId="ADAL" clId="{BE5E493F-5FFF-4BC7-97BD-49AA45C4BFE7}" dt="2022-10-03T14:25:56.940" v="239"/>
          <ac:spMkLst>
            <pc:docMk/>
            <pc:sldMk cId="1336594338" sldId="279"/>
            <ac:spMk id="6" creationId="{89FD7FBB-27BD-2646-6F89-D84F7A581219}"/>
          </ac:spMkLst>
        </pc:spChg>
        <pc:spChg chg="add del">
          <ac:chgData name="Tao Zhong" userId="d717eb3d-e567-470f-b6d9-f2e4cd6e0b29" providerId="ADAL" clId="{BE5E493F-5FFF-4BC7-97BD-49AA45C4BFE7}" dt="2022-10-03T14:26:09.204" v="246"/>
          <ac:spMkLst>
            <pc:docMk/>
            <pc:sldMk cId="1336594338" sldId="279"/>
            <ac:spMk id="7" creationId="{0562AAC9-D3A0-9DDF-5A47-00A96E7CF0A0}"/>
          </ac:spMkLst>
        </pc:spChg>
        <pc:spChg chg="add del">
          <ac:chgData name="Tao Zhong" userId="d717eb3d-e567-470f-b6d9-f2e4cd6e0b29" providerId="ADAL" clId="{BE5E493F-5FFF-4BC7-97BD-49AA45C4BFE7}" dt="2022-10-03T14:26:22.645" v="254"/>
          <ac:spMkLst>
            <pc:docMk/>
            <pc:sldMk cId="1336594338" sldId="279"/>
            <ac:spMk id="8" creationId="{10511362-E2C2-9298-DB25-22FB696229A2}"/>
          </ac:spMkLst>
        </pc:spChg>
      </pc:sldChg>
      <pc:sldChg chg="addSp delSp modSp new mod modNotesTx">
        <pc:chgData name="Tao Zhong" userId="d717eb3d-e567-470f-b6d9-f2e4cd6e0b29" providerId="ADAL" clId="{BE5E493F-5FFF-4BC7-97BD-49AA45C4BFE7}" dt="2022-10-03T14:27:38.870" v="306" actId="1076"/>
        <pc:sldMkLst>
          <pc:docMk/>
          <pc:sldMk cId="935947445" sldId="280"/>
        </pc:sldMkLst>
        <pc:spChg chg="add del mod">
          <ac:chgData name="Tao Zhong" userId="d717eb3d-e567-470f-b6d9-f2e4cd6e0b29" providerId="ADAL" clId="{BE5E493F-5FFF-4BC7-97BD-49AA45C4BFE7}" dt="2022-10-03T14:26:51.863" v="267"/>
          <ac:spMkLst>
            <pc:docMk/>
            <pc:sldMk cId="935947445" sldId="280"/>
            <ac:spMk id="2" creationId="{BD97298E-3F85-37FD-F479-4CA4B26D6175}"/>
          </ac:spMkLst>
        </pc:spChg>
        <pc:spChg chg="mod">
          <ac:chgData name="Tao Zhong" userId="d717eb3d-e567-470f-b6d9-f2e4cd6e0b29" providerId="ADAL" clId="{BE5E493F-5FFF-4BC7-97BD-49AA45C4BFE7}" dt="2022-10-03T14:27:38.870" v="306" actId="1076"/>
          <ac:spMkLst>
            <pc:docMk/>
            <pc:sldMk cId="935947445" sldId="280"/>
            <ac:spMk id="3" creationId="{6E52DAA8-3847-AC36-191C-415E5FC6568E}"/>
          </ac:spMkLst>
        </pc:spChg>
        <pc:spChg chg="add del mod">
          <ac:chgData name="Tao Zhong" userId="d717eb3d-e567-470f-b6d9-f2e4cd6e0b29" providerId="ADAL" clId="{BE5E493F-5FFF-4BC7-97BD-49AA45C4BFE7}" dt="2022-10-03T14:26:51.835" v="265"/>
          <ac:spMkLst>
            <pc:docMk/>
            <pc:sldMk cId="935947445" sldId="280"/>
            <ac:spMk id="5" creationId="{337BFCB7-834E-7E2A-333D-B3F6F9B7B407}"/>
          </ac:spMkLst>
        </pc:spChg>
      </pc:sldChg>
      <pc:sldChg chg="addSp delSp modSp new mod modNotesTx">
        <pc:chgData name="Tao Zhong" userId="d717eb3d-e567-470f-b6d9-f2e4cd6e0b29" providerId="ADAL" clId="{BE5E493F-5FFF-4BC7-97BD-49AA45C4BFE7}" dt="2022-10-03T14:28:44.435" v="323" actId="1076"/>
        <pc:sldMkLst>
          <pc:docMk/>
          <pc:sldMk cId="1632148340" sldId="281"/>
        </pc:sldMkLst>
        <pc:spChg chg="add del mod">
          <ac:chgData name="Tao Zhong" userId="d717eb3d-e567-470f-b6d9-f2e4cd6e0b29" providerId="ADAL" clId="{BE5E493F-5FFF-4BC7-97BD-49AA45C4BFE7}" dt="2022-10-03T14:27:57.715" v="311"/>
          <ac:spMkLst>
            <pc:docMk/>
            <pc:sldMk cId="1632148340" sldId="281"/>
            <ac:spMk id="2" creationId="{0C5FBE77-EFA8-DBBE-8662-680EEB6D2112}"/>
          </ac:spMkLst>
        </pc:spChg>
        <pc:spChg chg="mod">
          <ac:chgData name="Tao Zhong" userId="d717eb3d-e567-470f-b6d9-f2e4cd6e0b29" providerId="ADAL" clId="{BE5E493F-5FFF-4BC7-97BD-49AA45C4BFE7}" dt="2022-10-03T14:28:18.657" v="318" actId="14100"/>
          <ac:spMkLst>
            <pc:docMk/>
            <pc:sldMk cId="1632148340" sldId="281"/>
            <ac:spMk id="3" creationId="{C6146A9B-BF6F-1178-0548-197672E47AB7}"/>
          </ac:spMkLst>
        </pc:spChg>
        <pc:spChg chg="add del mod">
          <ac:chgData name="Tao Zhong" userId="d717eb3d-e567-470f-b6d9-f2e4cd6e0b29" providerId="ADAL" clId="{BE5E493F-5FFF-4BC7-97BD-49AA45C4BFE7}" dt="2022-10-03T14:27:57.710" v="309"/>
          <ac:spMkLst>
            <pc:docMk/>
            <pc:sldMk cId="1632148340" sldId="281"/>
            <ac:spMk id="5" creationId="{D48CBDF7-4663-94E3-92E0-2E772D07C501}"/>
          </ac:spMkLst>
        </pc:spChg>
        <pc:picChg chg="add mod">
          <ac:chgData name="Tao Zhong" userId="d717eb3d-e567-470f-b6d9-f2e4cd6e0b29" providerId="ADAL" clId="{BE5E493F-5FFF-4BC7-97BD-49AA45C4BFE7}" dt="2022-10-03T14:28:44.435" v="323" actId="1076"/>
          <ac:picMkLst>
            <pc:docMk/>
            <pc:sldMk cId="1632148340" sldId="281"/>
            <ac:picMk id="7" creationId="{9A38ECB3-7A4D-BBF7-0C57-F011AA8EA0F1}"/>
          </ac:picMkLst>
        </pc:picChg>
      </pc:sldChg>
      <pc:sldChg chg="addSp delSp modSp new mod modNotesTx">
        <pc:chgData name="Tao Zhong" userId="d717eb3d-e567-470f-b6d9-f2e4cd6e0b29" providerId="ADAL" clId="{BE5E493F-5FFF-4BC7-97BD-49AA45C4BFE7}" dt="2022-10-03T14:29:25.155" v="336" actId="15"/>
        <pc:sldMkLst>
          <pc:docMk/>
          <pc:sldMk cId="1744963951" sldId="282"/>
        </pc:sldMkLst>
        <pc:spChg chg="add del mod">
          <ac:chgData name="Tao Zhong" userId="d717eb3d-e567-470f-b6d9-f2e4cd6e0b29" providerId="ADAL" clId="{BE5E493F-5FFF-4BC7-97BD-49AA45C4BFE7}" dt="2022-10-03T14:29:06.663" v="328"/>
          <ac:spMkLst>
            <pc:docMk/>
            <pc:sldMk cId="1744963951" sldId="282"/>
            <ac:spMk id="2" creationId="{504458BC-B2C7-6FFB-640F-9BFCF6677CB8}"/>
          </ac:spMkLst>
        </pc:spChg>
        <pc:spChg chg="mod">
          <ac:chgData name="Tao Zhong" userId="d717eb3d-e567-470f-b6d9-f2e4cd6e0b29" providerId="ADAL" clId="{BE5E493F-5FFF-4BC7-97BD-49AA45C4BFE7}" dt="2022-10-03T14:29:25.155" v="336" actId="15"/>
          <ac:spMkLst>
            <pc:docMk/>
            <pc:sldMk cId="1744963951" sldId="282"/>
            <ac:spMk id="3" creationId="{1BA262CE-9BBE-06DF-293A-B4FEAC0D74FF}"/>
          </ac:spMkLst>
        </pc:spChg>
        <pc:spChg chg="add del mod">
          <ac:chgData name="Tao Zhong" userId="d717eb3d-e567-470f-b6d9-f2e4cd6e0b29" providerId="ADAL" clId="{BE5E493F-5FFF-4BC7-97BD-49AA45C4BFE7}" dt="2022-10-03T14:29:06.643" v="326"/>
          <ac:spMkLst>
            <pc:docMk/>
            <pc:sldMk cId="1744963951" sldId="282"/>
            <ac:spMk id="5" creationId="{064D431E-2567-509A-245E-FB9049930270}"/>
          </ac:spMkLst>
        </pc:spChg>
      </pc:sldChg>
      <pc:sldChg chg="addSp delSp modSp new mod">
        <pc:chgData name="Tao Zhong" userId="d717eb3d-e567-470f-b6d9-f2e4cd6e0b29" providerId="ADAL" clId="{BE5E493F-5FFF-4BC7-97BD-49AA45C4BFE7}" dt="2022-10-03T14:29:51.781" v="343" actId="1076"/>
        <pc:sldMkLst>
          <pc:docMk/>
          <pc:sldMk cId="1270676811" sldId="283"/>
        </pc:sldMkLst>
        <pc:spChg chg="add del mod">
          <ac:chgData name="Tao Zhong" userId="d717eb3d-e567-470f-b6d9-f2e4cd6e0b29" providerId="ADAL" clId="{BE5E493F-5FFF-4BC7-97BD-49AA45C4BFE7}" dt="2022-10-03T14:29:42.495" v="341"/>
          <ac:spMkLst>
            <pc:docMk/>
            <pc:sldMk cId="1270676811" sldId="283"/>
            <ac:spMk id="2" creationId="{4F0AF850-7A69-5055-0503-8A777F161A1E}"/>
          </ac:spMkLst>
        </pc:spChg>
        <pc:spChg chg="add del mod">
          <ac:chgData name="Tao Zhong" userId="d717eb3d-e567-470f-b6d9-f2e4cd6e0b29" providerId="ADAL" clId="{BE5E493F-5FFF-4BC7-97BD-49AA45C4BFE7}" dt="2022-10-03T14:29:42.488" v="339"/>
          <ac:spMkLst>
            <pc:docMk/>
            <pc:sldMk cId="1270676811" sldId="283"/>
            <ac:spMk id="5" creationId="{48910330-9501-8A75-44BF-3EC42D52234E}"/>
          </ac:spMkLst>
        </pc:spChg>
        <pc:picChg chg="add mod">
          <ac:chgData name="Tao Zhong" userId="d717eb3d-e567-470f-b6d9-f2e4cd6e0b29" providerId="ADAL" clId="{BE5E493F-5FFF-4BC7-97BD-49AA45C4BFE7}" dt="2022-10-03T14:29:51.781" v="343" actId="1076"/>
          <ac:picMkLst>
            <pc:docMk/>
            <pc:sldMk cId="1270676811" sldId="283"/>
            <ac:picMk id="7" creationId="{A79D5887-4C8E-4435-B621-0EE2504E8BDB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4:30:21.791" v="350" actId="1076"/>
        <pc:sldMkLst>
          <pc:docMk/>
          <pc:sldMk cId="3783219345" sldId="284"/>
        </pc:sldMkLst>
        <pc:spChg chg="add del mod">
          <ac:chgData name="Tao Zhong" userId="d717eb3d-e567-470f-b6d9-f2e4cd6e0b29" providerId="ADAL" clId="{BE5E493F-5FFF-4BC7-97BD-49AA45C4BFE7}" dt="2022-10-03T14:30:07.432" v="348"/>
          <ac:spMkLst>
            <pc:docMk/>
            <pc:sldMk cId="3783219345" sldId="284"/>
            <ac:spMk id="2" creationId="{26125638-0EA5-BE1A-B86D-9F4F9343D201}"/>
          </ac:spMkLst>
        </pc:spChg>
        <pc:spChg chg="add del mod">
          <ac:chgData name="Tao Zhong" userId="d717eb3d-e567-470f-b6d9-f2e4cd6e0b29" providerId="ADAL" clId="{BE5E493F-5FFF-4BC7-97BD-49AA45C4BFE7}" dt="2022-10-03T14:30:07.418" v="346"/>
          <ac:spMkLst>
            <pc:docMk/>
            <pc:sldMk cId="3783219345" sldId="284"/>
            <ac:spMk id="5" creationId="{B16515F7-CCC9-6A2E-CD5E-BD0AF44FB30A}"/>
          </ac:spMkLst>
        </pc:spChg>
        <pc:picChg chg="add mod">
          <ac:chgData name="Tao Zhong" userId="d717eb3d-e567-470f-b6d9-f2e4cd6e0b29" providerId="ADAL" clId="{BE5E493F-5FFF-4BC7-97BD-49AA45C4BFE7}" dt="2022-10-03T14:30:21.791" v="350" actId="1076"/>
          <ac:picMkLst>
            <pc:docMk/>
            <pc:sldMk cId="3783219345" sldId="284"/>
            <ac:picMk id="7" creationId="{5D00022A-423C-6B59-0417-B65828B62705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4:31:09.060" v="359" actId="1076"/>
        <pc:sldMkLst>
          <pc:docMk/>
          <pc:sldMk cId="1522183146" sldId="285"/>
        </pc:sldMkLst>
        <pc:spChg chg="add del mod">
          <ac:chgData name="Tao Zhong" userId="d717eb3d-e567-470f-b6d9-f2e4cd6e0b29" providerId="ADAL" clId="{BE5E493F-5FFF-4BC7-97BD-49AA45C4BFE7}" dt="2022-10-03T14:30:53.612" v="355"/>
          <ac:spMkLst>
            <pc:docMk/>
            <pc:sldMk cId="1522183146" sldId="285"/>
            <ac:spMk id="2" creationId="{57F96593-E455-78FC-350F-D6608FB169A9}"/>
          </ac:spMkLst>
        </pc:spChg>
        <pc:spChg chg="add del mod">
          <ac:chgData name="Tao Zhong" userId="d717eb3d-e567-470f-b6d9-f2e4cd6e0b29" providerId="ADAL" clId="{BE5E493F-5FFF-4BC7-97BD-49AA45C4BFE7}" dt="2022-10-03T14:30:53.605" v="353"/>
          <ac:spMkLst>
            <pc:docMk/>
            <pc:sldMk cId="1522183146" sldId="285"/>
            <ac:spMk id="5" creationId="{F551F1EC-5A43-4E78-4A9D-06B3CB49AACC}"/>
          </ac:spMkLst>
        </pc:spChg>
        <pc:picChg chg="add mod">
          <ac:chgData name="Tao Zhong" userId="d717eb3d-e567-470f-b6d9-f2e4cd6e0b29" providerId="ADAL" clId="{BE5E493F-5FFF-4BC7-97BD-49AA45C4BFE7}" dt="2022-10-03T14:31:09.060" v="359" actId="1076"/>
          <ac:picMkLst>
            <pc:docMk/>
            <pc:sldMk cId="1522183146" sldId="285"/>
            <ac:picMk id="7" creationId="{A8A8E8AA-49DD-05FF-0323-442FD7BD1DD2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4:31:38.619" v="368" actId="1076"/>
        <pc:sldMkLst>
          <pc:docMk/>
          <pc:sldMk cId="1636909774" sldId="286"/>
        </pc:sldMkLst>
        <pc:spChg chg="add del mod">
          <ac:chgData name="Tao Zhong" userId="d717eb3d-e567-470f-b6d9-f2e4cd6e0b29" providerId="ADAL" clId="{BE5E493F-5FFF-4BC7-97BD-49AA45C4BFE7}" dt="2022-10-03T14:31:24.376" v="364"/>
          <ac:spMkLst>
            <pc:docMk/>
            <pc:sldMk cId="1636909774" sldId="286"/>
            <ac:spMk id="2" creationId="{BCFFCB30-1735-7E55-D216-0600E601C408}"/>
          </ac:spMkLst>
        </pc:spChg>
        <pc:spChg chg="add del mod">
          <ac:chgData name="Tao Zhong" userId="d717eb3d-e567-470f-b6d9-f2e4cd6e0b29" providerId="ADAL" clId="{BE5E493F-5FFF-4BC7-97BD-49AA45C4BFE7}" dt="2022-10-03T14:31:24.369" v="362"/>
          <ac:spMkLst>
            <pc:docMk/>
            <pc:sldMk cId="1636909774" sldId="286"/>
            <ac:spMk id="5" creationId="{4B0A9BC7-C6B7-1F47-B10A-B8083451F8D1}"/>
          </ac:spMkLst>
        </pc:spChg>
        <pc:picChg chg="add mod">
          <ac:chgData name="Tao Zhong" userId="d717eb3d-e567-470f-b6d9-f2e4cd6e0b29" providerId="ADAL" clId="{BE5E493F-5FFF-4BC7-97BD-49AA45C4BFE7}" dt="2022-10-03T14:31:38.619" v="368" actId="1076"/>
          <ac:picMkLst>
            <pc:docMk/>
            <pc:sldMk cId="1636909774" sldId="286"/>
            <ac:picMk id="7" creationId="{B74965CF-037F-AFD8-9ECB-B30CA2B26CBD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4:32:04.671" v="376" actId="962"/>
        <pc:sldMkLst>
          <pc:docMk/>
          <pc:sldMk cId="736779387" sldId="287"/>
        </pc:sldMkLst>
        <pc:spChg chg="add del mod">
          <ac:chgData name="Tao Zhong" userId="d717eb3d-e567-470f-b6d9-f2e4cd6e0b29" providerId="ADAL" clId="{BE5E493F-5FFF-4BC7-97BD-49AA45C4BFE7}" dt="2022-10-03T14:31:52.961" v="373"/>
          <ac:spMkLst>
            <pc:docMk/>
            <pc:sldMk cId="736779387" sldId="287"/>
            <ac:spMk id="2" creationId="{452CA377-CBAC-4D6F-DFF6-C9CAEF0D34AC}"/>
          </ac:spMkLst>
        </pc:spChg>
        <pc:spChg chg="del">
          <ac:chgData name="Tao Zhong" userId="d717eb3d-e567-470f-b6d9-f2e4cd6e0b29" providerId="ADAL" clId="{BE5E493F-5FFF-4BC7-97BD-49AA45C4BFE7}" dt="2022-10-03T14:32:01.986" v="374"/>
          <ac:spMkLst>
            <pc:docMk/>
            <pc:sldMk cId="736779387" sldId="287"/>
            <ac:spMk id="3" creationId="{CDCC3203-8E06-060A-A3F9-9BF9E26CC316}"/>
          </ac:spMkLst>
        </pc:spChg>
        <pc:spChg chg="add del mod">
          <ac:chgData name="Tao Zhong" userId="d717eb3d-e567-470f-b6d9-f2e4cd6e0b29" providerId="ADAL" clId="{BE5E493F-5FFF-4BC7-97BD-49AA45C4BFE7}" dt="2022-10-03T14:31:52.954" v="371"/>
          <ac:spMkLst>
            <pc:docMk/>
            <pc:sldMk cId="736779387" sldId="287"/>
            <ac:spMk id="5" creationId="{0BB8941C-7747-30DB-6F6C-353C886F95CA}"/>
          </ac:spMkLst>
        </pc:spChg>
        <pc:picChg chg="add mod">
          <ac:chgData name="Tao Zhong" userId="d717eb3d-e567-470f-b6d9-f2e4cd6e0b29" providerId="ADAL" clId="{BE5E493F-5FFF-4BC7-97BD-49AA45C4BFE7}" dt="2022-10-03T14:32:04.671" v="376" actId="962"/>
          <ac:picMkLst>
            <pc:docMk/>
            <pc:sldMk cId="736779387" sldId="287"/>
            <ac:picMk id="7" creationId="{A640ED40-AE0F-8B51-C2DE-6910B71094EF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4:33:42.148" v="388" actId="1076"/>
        <pc:sldMkLst>
          <pc:docMk/>
          <pc:sldMk cId="392739574" sldId="288"/>
        </pc:sldMkLst>
        <pc:spChg chg="add del mod">
          <ac:chgData name="Tao Zhong" userId="d717eb3d-e567-470f-b6d9-f2e4cd6e0b29" providerId="ADAL" clId="{BE5E493F-5FFF-4BC7-97BD-49AA45C4BFE7}" dt="2022-10-03T14:32:38.102" v="381"/>
          <ac:spMkLst>
            <pc:docMk/>
            <pc:sldMk cId="392739574" sldId="288"/>
            <ac:spMk id="2" creationId="{41D0E32D-06AD-5D67-A091-8F3102D906F8}"/>
          </ac:spMkLst>
        </pc:spChg>
        <pc:spChg chg="del">
          <ac:chgData name="Tao Zhong" userId="d717eb3d-e567-470f-b6d9-f2e4cd6e0b29" providerId="ADAL" clId="{BE5E493F-5FFF-4BC7-97BD-49AA45C4BFE7}" dt="2022-10-03T14:33:33.551" v="382"/>
          <ac:spMkLst>
            <pc:docMk/>
            <pc:sldMk cId="392739574" sldId="288"/>
            <ac:spMk id="3" creationId="{1FDE4C16-C575-1123-84BF-EA9E9876138C}"/>
          </ac:spMkLst>
        </pc:spChg>
        <pc:spChg chg="add del mod">
          <ac:chgData name="Tao Zhong" userId="d717eb3d-e567-470f-b6d9-f2e4cd6e0b29" providerId="ADAL" clId="{BE5E493F-5FFF-4BC7-97BD-49AA45C4BFE7}" dt="2022-10-03T14:32:38.091" v="379"/>
          <ac:spMkLst>
            <pc:docMk/>
            <pc:sldMk cId="392739574" sldId="288"/>
            <ac:spMk id="5" creationId="{184B035B-EBD1-2034-D4B1-D659B13C01F5}"/>
          </ac:spMkLst>
        </pc:spChg>
        <pc:picChg chg="add mod">
          <ac:chgData name="Tao Zhong" userId="d717eb3d-e567-470f-b6d9-f2e4cd6e0b29" providerId="ADAL" clId="{BE5E493F-5FFF-4BC7-97BD-49AA45C4BFE7}" dt="2022-10-03T14:33:42.148" v="388" actId="1076"/>
          <ac:picMkLst>
            <pc:docMk/>
            <pc:sldMk cId="392739574" sldId="288"/>
            <ac:picMk id="7" creationId="{01E92250-7A7C-80DF-4AC8-E20656B90779}"/>
          </ac:picMkLst>
        </pc:picChg>
      </pc:sldChg>
      <pc:sldChg chg="addSp delSp modSp new mod modAnim modNotesTx">
        <pc:chgData name="Tao Zhong" userId="d717eb3d-e567-470f-b6d9-f2e4cd6e0b29" providerId="ADAL" clId="{BE5E493F-5FFF-4BC7-97BD-49AA45C4BFE7}" dt="2022-10-03T14:34:55.974" v="425"/>
        <pc:sldMkLst>
          <pc:docMk/>
          <pc:sldMk cId="262844853" sldId="289"/>
        </pc:sldMkLst>
        <pc:spChg chg="mod">
          <ac:chgData name="Tao Zhong" userId="d717eb3d-e567-470f-b6d9-f2e4cd6e0b29" providerId="ADAL" clId="{BE5E493F-5FFF-4BC7-97BD-49AA45C4BFE7}" dt="2022-10-03T14:34:23.948" v="419" actId="20577"/>
          <ac:spMkLst>
            <pc:docMk/>
            <pc:sldMk cId="262844853" sldId="289"/>
            <ac:spMk id="2" creationId="{A5CF1AE3-0C00-89F3-513B-7BD3498965D5}"/>
          </ac:spMkLst>
        </pc:spChg>
        <pc:spChg chg="del">
          <ac:chgData name="Tao Zhong" userId="d717eb3d-e567-470f-b6d9-f2e4cd6e0b29" providerId="ADAL" clId="{BE5E493F-5FFF-4BC7-97BD-49AA45C4BFE7}" dt="2022-10-03T14:34:33.532" v="420"/>
          <ac:spMkLst>
            <pc:docMk/>
            <pc:sldMk cId="262844853" sldId="289"/>
            <ac:spMk id="3" creationId="{301D63B5-B9A5-87AB-747F-CEE5AD35A840}"/>
          </ac:spMkLst>
        </pc:spChg>
        <pc:spChg chg="add del">
          <ac:chgData name="Tao Zhong" userId="d717eb3d-e567-470f-b6d9-f2e4cd6e0b29" providerId="ADAL" clId="{BE5E493F-5FFF-4BC7-97BD-49AA45C4BFE7}" dt="2022-10-03T14:34:07.397" v="401"/>
          <ac:spMkLst>
            <pc:docMk/>
            <pc:sldMk cId="262844853" sldId="289"/>
            <ac:spMk id="5" creationId="{B853AFB5-BB93-7761-4D9F-BF7577BF5D3C}"/>
          </ac:spMkLst>
        </pc:spChg>
        <pc:picChg chg="add mod">
          <ac:chgData name="Tao Zhong" userId="d717eb3d-e567-470f-b6d9-f2e4cd6e0b29" providerId="ADAL" clId="{BE5E493F-5FFF-4BC7-97BD-49AA45C4BFE7}" dt="2022-10-03T14:34:35.618" v="422" actId="962"/>
          <ac:picMkLst>
            <pc:docMk/>
            <pc:sldMk cId="262844853" sldId="289"/>
            <ac:picMk id="7" creationId="{C31B566A-C2F8-8610-5D19-BCA38D70713A}"/>
          </ac:picMkLst>
        </pc:picChg>
        <pc:picChg chg="add mod">
          <ac:chgData name="Tao Zhong" userId="d717eb3d-e567-470f-b6d9-f2e4cd6e0b29" providerId="ADAL" clId="{BE5E493F-5FFF-4BC7-97BD-49AA45C4BFE7}" dt="2022-10-03T14:34:50.576" v="424" actId="1076"/>
          <ac:picMkLst>
            <pc:docMk/>
            <pc:sldMk cId="262844853" sldId="289"/>
            <ac:picMk id="9" creationId="{5406F313-7771-B09C-CFED-58927C7E9C70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5:25:39.702" v="437"/>
        <pc:sldMkLst>
          <pc:docMk/>
          <pc:sldMk cId="3276057295" sldId="290"/>
        </pc:sldMkLst>
        <pc:spChg chg="add del mod">
          <ac:chgData name="Tao Zhong" userId="d717eb3d-e567-470f-b6d9-f2e4cd6e0b29" providerId="ADAL" clId="{BE5E493F-5FFF-4BC7-97BD-49AA45C4BFE7}" dt="2022-10-03T15:25:25.143" v="430"/>
          <ac:spMkLst>
            <pc:docMk/>
            <pc:sldMk cId="3276057295" sldId="290"/>
            <ac:spMk id="2" creationId="{9C89C51F-7835-90C8-1393-E4E3BAD9D95A}"/>
          </ac:spMkLst>
        </pc:spChg>
        <pc:spChg chg="add del mod">
          <ac:chgData name="Tao Zhong" userId="d717eb3d-e567-470f-b6d9-f2e4cd6e0b29" providerId="ADAL" clId="{BE5E493F-5FFF-4BC7-97BD-49AA45C4BFE7}" dt="2022-10-03T15:25:39.702" v="437"/>
          <ac:spMkLst>
            <pc:docMk/>
            <pc:sldMk cId="3276057295" sldId="290"/>
            <ac:spMk id="3" creationId="{16DC92EF-F206-E493-8926-5B8AE248EDDC}"/>
          </ac:spMkLst>
        </pc:spChg>
        <pc:spChg chg="add del mod">
          <ac:chgData name="Tao Zhong" userId="d717eb3d-e567-470f-b6d9-f2e4cd6e0b29" providerId="ADAL" clId="{BE5E493F-5FFF-4BC7-97BD-49AA45C4BFE7}" dt="2022-10-03T15:25:25.131" v="428"/>
          <ac:spMkLst>
            <pc:docMk/>
            <pc:sldMk cId="3276057295" sldId="290"/>
            <ac:spMk id="5" creationId="{A16E58DD-36E9-F6D3-B080-A811B1DBCFFA}"/>
          </ac:spMkLst>
        </pc:spChg>
        <pc:spChg chg="add del mod">
          <ac:chgData name="Tao Zhong" userId="d717eb3d-e567-470f-b6d9-f2e4cd6e0b29" providerId="ADAL" clId="{BE5E493F-5FFF-4BC7-97BD-49AA45C4BFE7}" dt="2022-10-03T15:25:31.174" v="432"/>
          <ac:spMkLst>
            <pc:docMk/>
            <pc:sldMk cId="3276057295" sldId="290"/>
            <ac:spMk id="6" creationId="{4CAFDD49-CFF0-22FE-70C2-4193F4F27E93}"/>
          </ac:spMkLst>
        </pc:spChg>
      </pc:sldChg>
      <pc:sldChg chg="addSp delSp modSp new mod">
        <pc:chgData name="Tao Zhong" userId="d717eb3d-e567-470f-b6d9-f2e4cd6e0b29" providerId="ADAL" clId="{BE5E493F-5FFF-4BC7-97BD-49AA45C4BFE7}" dt="2022-10-03T16:38:57.247" v="478" actId="1076"/>
        <pc:sldMkLst>
          <pc:docMk/>
          <pc:sldMk cId="592281805" sldId="291"/>
        </pc:sldMkLst>
        <pc:spChg chg="add del mod">
          <ac:chgData name="Tao Zhong" userId="d717eb3d-e567-470f-b6d9-f2e4cd6e0b29" providerId="ADAL" clId="{BE5E493F-5FFF-4BC7-97BD-49AA45C4BFE7}" dt="2022-10-03T16:38:23.523" v="467"/>
          <ac:spMkLst>
            <pc:docMk/>
            <pc:sldMk cId="592281805" sldId="291"/>
            <ac:spMk id="2" creationId="{91387C64-6340-143B-C55A-FF305B736441}"/>
          </ac:spMkLst>
        </pc:spChg>
        <pc:spChg chg="del">
          <ac:chgData name="Tao Zhong" userId="d717eb3d-e567-470f-b6d9-f2e4cd6e0b29" providerId="ADAL" clId="{BE5E493F-5FFF-4BC7-97BD-49AA45C4BFE7}" dt="2022-10-03T15:27:50.161" v="452"/>
          <ac:spMkLst>
            <pc:docMk/>
            <pc:sldMk cId="592281805" sldId="291"/>
            <ac:spMk id="3" creationId="{1916FF3B-3D0D-B805-C64F-01CC9C37F3C2}"/>
          </ac:spMkLst>
        </pc:spChg>
        <pc:spChg chg="add del mod">
          <ac:chgData name="Tao Zhong" userId="d717eb3d-e567-470f-b6d9-f2e4cd6e0b29" providerId="ADAL" clId="{BE5E493F-5FFF-4BC7-97BD-49AA45C4BFE7}" dt="2022-10-03T15:25:53.444" v="442"/>
          <ac:spMkLst>
            <pc:docMk/>
            <pc:sldMk cId="592281805" sldId="291"/>
            <ac:spMk id="5" creationId="{63FD6442-B914-5DF5-2101-DDAAA705D7E0}"/>
          </ac:spMkLst>
        </pc:spChg>
        <pc:spChg chg="add del">
          <ac:chgData name="Tao Zhong" userId="d717eb3d-e567-470f-b6d9-f2e4cd6e0b29" providerId="ADAL" clId="{BE5E493F-5FFF-4BC7-97BD-49AA45C4BFE7}" dt="2022-10-03T15:27:20.084" v="451" actId="22"/>
          <ac:spMkLst>
            <pc:docMk/>
            <pc:sldMk cId="592281805" sldId="291"/>
            <ac:spMk id="7" creationId="{8D6FD136-2A58-C27C-B585-0EA1AB6306B8}"/>
          </ac:spMkLst>
        </pc:spChg>
        <pc:spChg chg="add del">
          <ac:chgData name="Tao Zhong" userId="d717eb3d-e567-470f-b6d9-f2e4cd6e0b29" providerId="ADAL" clId="{BE5E493F-5FFF-4BC7-97BD-49AA45C4BFE7}" dt="2022-10-03T16:38:23.513" v="465"/>
          <ac:spMkLst>
            <pc:docMk/>
            <pc:sldMk cId="592281805" sldId="291"/>
            <ac:spMk id="10" creationId="{BAAAB989-4547-51D2-5F24-BE345A2B0812}"/>
          </ac:spMkLst>
        </pc:spChg>
        <pc:spChg chg="add mod">
          <ac:chgData name="Tao Zhong" userId="d717eb3d-e567-470f-b6d9-f2e4cd6e0b29" providerId="ADAL" clId="{BE5E493F-5FFF-4BC7-97BD-49AA45C4BFE7}" dt="2022-10-03T16:38:47.758" v="475"/>
          <ac:spMkLst>
            <pc:docMk/>
            <pc:sldMk cId="592281805" sldId="291"/>
            <ac:spMk id="11" creationId="{7BD0DCF1-1E28-A22A-4CB5-653EA37DD60E}"/>
          </ac:spMkLst>
        </pc:spChg>
        <pc:spChg chg="add del">
          <ac:chgData name="Tao Zhong" userId="d717eb3d-e567-470f-b6d9-f2e4cd6e0b29" providerId="ADAL" clId="{BE5E493F-5FFF-4BC7-97BD-49AA45C4BFE7}" dt="2022-10-03T16:38:47.750" v="473"/>
          <ac:spMkLst>
            <pc:docMk/>
            <pc:sldMk cId="592281805" sldId="291"/>
            <ac:spMk id="12" creationId="{12C3640F-0A41-9E11-8DF3-E940C73393E1}"/>
          </ac:spMkLst>
        </pc:spChg>
        <pc:picChg chg="add mod">
          <ac:chgData name="Tao Zhong" userId="d717eb3d-e567-470f-b6d9-f2e4cd6e0b29" providerId="ADAL" clId="{BE5E493F-5FFF-4BC7-97BD-49AA45C4BFE7}" dt="2022-10-03T16:38:57.247" v="478" actId="1076"/>
          <ac:picMkLst>
            <pc:docMk/>
            <pc:sldMk cId="592281805" sldId="291"/>
            <ac:picMk id="9" creationId="{F62DFE1D-8B32-296D-1B2E-EFDC67DCB545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5:29:32.881" v="463" actId="962"/>
        <pc:sldMkLst>
          <pc:docMk/>
          <pc:sldMk cId="2600731941" sldId="292"/>
        </pc:sldMkLst>
        <pc:spChg chg="mod">
          <ac:chgData name="Tao Zhong" userId="d717eb3d-e567-470f-b6d9-f2e4cd6e0b29" providerId="ADAL" clId="{BE5E493F-5FFF-4BC7-97BD-49AA45C4BFE7}" dt="2022-10-03T15:26:14.808" v="449" actId="404"/>
          <ac:spMkLst>
            <pc:docMk/>
            <pc:sldMk cId="2600731941" sldId="292"/>
            <ac:spMk id="2" creationId="{0567D18D-BB62-29E9-3210-549B64C07771}"/>
          </ac:spMkLst>
        </pc:spChg>
        <pc:spChg chg="del">
          <ac:chgData name="Tao Zhong" userId="d717eb3d-e567-470f-b6d9-f2e4cd6e0b29" providerId="ADAL" clId="{BE5E493F-5FFF-4BC7-97BD-49AA45C4BFE7}" dt="2022-10-03T15:29:00.015" v="455"/>
          <ac:spMkLst>
            <pc:docMk/>
            <pc:sldMk cId="2600731941" sldId="292"/>
            <ac:spMk id="3" creationId="{7D357DAD-41BF-F7E4-AA7F-AA55280797DB}"/>
          </ac:spMkLst>
        </pc:spChg>
        <pc:spChg chg="add del mod">
          <ac:chgData name="Tao Zhong" userId="d717eb3d-e567-470f-b6d9-f2e4cd6e0b29" providerId="ADAL" clId="{BE5E493F-5FFF-4BC7-97BD-49AA45C4BFE7}" dt="2022-10-03T15:29:29.860" v="460"/>
          <ac:spMkLst>
            <pc:docMk/>
            <pc:sldMk cId="2600731941" sldId="292"/>
            <ac:spMk id="8" creationId="{5E9FB5EB-30D6-CE21-6470-16011C81F856}"/>
          </ac:spMkLst>
        </pc:spChg>
        <pc:picChg chg="add del mod">
          <ac:chgData name="Tao Zhong" userId="d717eb3d-e567-470f-b6d9-f2e4cd6e0b29" providerId="ADAL" clId="{BE5E493F-5FFF-4BC7-97BD-49AA45C4BFE7}" dt="2022-10-03T15:29:27.886" v="459" actId="478"/>
          <ac:picMkLst>
            <pc:docMk/>
            <pc:sldMk cId="2600731941" sldId="292"/>
            <ac:picMk id="6" creationId="{D1FA079C-4CC3-481F-C25A-7334DB41DAE6}"/>
          </ac:picMkLst>
        </pc:picChg>
        <pc:picChg chg="add mod">
          <ac:chgData name="Tao Zhong" userId="d717eb3d-e567-470f-b6d9-f2e4cd6e0b29" providerId="ADAL" clId="{BE5E493F-5FFF-4BC7-97BD-49AA45C4BFE7}" dt="2022-10-03T15:29:32.881" v="463" actId="962"/>
          <ac:picMkLst>
            <pc:docMk/>
            <pc:sldMk cId="2600731941" sldId="292"/>
            <ac:picMk id="10" creationId="{A7BBDA13-5E3C-66C1-FB99-6307EBF27541}"/>
          </ac:picMkLst>
        </pc:picChg>
      </pc:sldChg>
      <pc:sldChg chg="addSp delSp modSp new mod">
        <pc:chgData name="Tao Zhong" userId="d717eb3d-e567-470f-b6d9-f2e4cd6e0b29" providerId="ADAL" clId="{BE5E493F-5FFF-4BC7-97BD-49AA45C4BFE7}" dt="2022-10-03T16:39:24.084" v="489" actId="1076"/>
        <pc:sldMkLst>
          <pc:docMk/>
          <pc:sldMk cId="2708138126" sldId="293"/>
        </pc:sldMkLst>
        <pc:spChg chg="add del mod">
          <ac:chgData name="Tao Zhong" userId="d717eb3d-e567-470f-b6d9-f2e4cd6e0b29" providerId="ADAL" clId="{BE5E493F-5FFF-4BC7-97BD-49AA45C4BFE7}" dt="2022-10-03T16:39:10.478" v="483"/>
          <ac:spMkLst>
            <pc:docMk/>
            <pc:sldMk cId="2708138126" sldId="293"/>
            <ac:spMk id="2" creationId="{3A10731A-7ED3-BDCF-B4B1-F0B8EBFACCE0}"/>
          </ac:spMkLst>
        </pc:spChg>
        <pc:spChg chg="del">
          <ac:chgData name="Tao Zhong" userId="d717eb3d-e567-470f-b6d9-f2e4cd6e0b29" providerId="ADAL" clId="{BE5E493F-5FFF-4BC7-97BD-49AA45C4BFE7}" dt="2022-10-03T16:39:18.993" v="484"/>
          <ac:spMkLst>
            <pc:docMk/>
            <pc:sldMk cId="2708138126" sldId="293"/>
            <ac:spMk id="3" creationId="{0558C568-6BEC-9DB4-01CF-4AD57A8ACC63}"/>
          </ac:spMkLst>
        </pc:spChg>
        <pc:spChg chg="add del mod">
          <ac:chgData name="Tao Zhong" userId="d717eb3d-e567-470f-b6d9-f2e4cd6e0b29" providerId="ADAL" clId="{BE5E493F-5FFF-4BC7-97BD-49AA45C4BFE7}" dt="2022-10-03T16:39:10.468" v="481"/>
          <ac:spMkLst>
            <pc:docMk/>
            <pc:sldMk cId="2708138126" sldId="293"/>
            <ac:spMk id="5" creationId="{64EAAD99-9FF2-75D8-C30F-45B12164F670}"/>
          </ac:spMkLst>
        </pc:spChg>
        <pc:picChg chg="add mod">
          <ac:chgData name="Tao Zhong" userId="d717eb3d-e567-470f-b6d9-f2e4cd6e0b29" providerId="ADAL" clId="{BE5E493F-5FFF-4BC7-97BD-49AA45C4BFE7}" dt="2022-10-03T16:39:24.084" v="489" actId="1076"/>
          <ac:picMkLst>
            <pc:docMk/>
            <pc:sldMk cId="2708138126" sldId="293"/>
            <ac:picMk id="7" creationId="{5FF653E2-ACAF-BAE5-EF87-D66D9C823892}"/>
          </ac:picMkLst>
        </pc:picChg>
      </pc:sldChg>
      <pc:sldChg chg="addSp delSp modSp new mod ord modNotesTx">
        <pc:chgData name="Tao Zhong" userId="d717eb3d-e567-470f-b6d9-f2e4cd6e0b29" providerId="ADAL" clId="{BE5E493F-5FFF-4BC7-97BD-49AA45C4BFE7}" dt="2022-10-03T17:09:03.407" v="515"/>
        <pc:sldMkLst>
          <pc:docMk/>
          <pc:sldMk cId="4253394397" sldId="294"/>
        </pc:sldMkLst>
        <pc:spChg chg="add del mod">
          <ac:chgData name="Tao Zhong" userId="d717eb3d-e567-470f-b6d9-f2e4cd6e0b29" providerId="ADAL" clId="{BE5E493F-5FFF-4BC7-97BD-49AA45C4BFE7}" dt="2022-10-03T17:08:06.886" v="494"/>
          <ac:spMkLst>
            <pc:docMk/>
            <pc:sldMk cId="4253394397" sldId="294"/>
            <ac:spMk id="2" creationId="{110AA043-10E7-01C0-B278-6428A99BAF4C}"/>
          </ac:spMkLst>
        </pc:spChg>
        <pc:spChg chg="del">
          <ac:chgData name="Tao Zhong" userId="d717eb3d-e567-470f-b6d9-f2e4cd6e0b29" providerId="ADAL" clId="{BE5E493F-5FFF-4BC7-97BD-49AA45C4BFE7}" dt="2022-10-03T17:08:19.920" v="495"/>
          <ac:spMkLst>
            <pc:docMk/>
            <pc:sldMk cId="4253394397" sldId="294"/>
            <ac:spMk id="3" creationId="{459B10E0-41E3-C65D-A84A-2F37B508CA61}"/>
          </ac:spMkLst>
        </pc:spChg>
        <pc:spChg chg="add del mod">
          <ac:chgData name="Tao Zhong" userId="d717eb3d-e567-470f-b6d9-f2e4cd6e0b29" providerId="ADAL" clId="{BE5E493F-5FFF-4BC7-97BD-49AA45C4BFE7}" dt="2022-10-03T17:08:06.879" v="492"/>
          <ac:spMkLst>
            <pc:docMk/>
            <pc:sldMk cId="4253394397" sldId="294"/>
            <ac:spMk id="5" creationId="{ADB81A9C-C4D8-C5B7-643E-3882F2378D56}"/>
          </ac:spMkLst>
        </pc:spChg>
        <pc:spChg chg="add del mod">
          <ac:chgData name="Tao Zhong" userId="d717eb3d-e567-470f-b6d9-f2e4cd6e0b29" providerId="ADAL" clId="{BE5E493F-5FFF-4BC7-97BD-49AA45C4BFE7}" dt="2022-10-03T17:08:35.694" v="506"/>
          <ac:spMkLst>
            <pc:docMk/>
            <pc:sldMk cId="4253394397" sldId="294"/>
            <ac:spMk id="9" creationId="{00AE0109-3065-D92C-25A0-63CEACE50323}"/>
          </ac:spMkLst>
        </pc:spChg>
        <pc:spChg chg="add del mod">
          <ac:chgData name="Tao Zhong" userId="d717eb3d-e567-470f-b6d9-f2e4cd6e0b29" providerId="ADAL" clId="{BE5E493F-5FFF-4BC7-97BD-49AA45C4BFE7}" dt="2022-10-03T17:08:30.593" v="502"/>
          <ac:spMkLst>
            <pc:docMk/>
            <pc:sldMk cId="4253394397" sldId="294"/>
            <ac:spMk id="10" creationId="{83C43582-E765-0F06-C836-186411A3E6A9}"/>
          </ac:spMkLst>
        </pc:spChg>
        <pc:picChg chg="add del mod">
          <ac:chgData name="Tao Zhong" userId="d717eb3d-e567-470f-b6d9-f2e4cd6e0b29" providerId="ADAL" clId="{BE5E493F-5FFF-4BC7-97BD-49AA45C4BFE7}" dt="2022-10-03T17:08:24.776" v="500" actId="478"/>
          <ac:picMkLst>
            <pc:docMk/>
            <pc:sldMk cId="4253394397" sldId="294"/>
            <ac:picMk id="7" creationId="{F9523E07-94C9-9684-E617-F733B07B891D}"/>
          </ac:picMkLst>
        </pc:picChg>
        <pc:picChg chg="add mod">
          <ac:chgData name="Tao Zhong" userId="d717eb3d-e567-470f-b6d9-f2e4cd6e0b29" providerId="ADAL" clId="{BE5E493F-5FFF-4BC7-97BD-49AA45C4BFE7}" dt="2022-10-03T17:08:56.948" v="513" actId="1076"/>
          <ac:picMkLst>
            <pc:docMk/>
            <pc:sldMk cId="4253394397" sldId="294"/>
            <ac:picMk id="12" creationId="{EB25B9C2-AF97-89FA-7B2E-A5F9345E80B8}"/>
          </ac:picMkLst>
        </pc:picChg>
      </pc:sldChg>
      <pc:sldMasterChg chg="addSp delSp modSp">
        <pc:chgData name="Tao Zhong" userId="d717eb3d-e567-470f-b6d9-f2e4cd6e0b29" providerId="ADAL" clId="{BE5E493F-5FFF-4BC7-97BD-49AA45C4BFE7}" dt="2022-10-03T09:05:51.194" v="2" actId="1076"/>
        <pc:sldMasterMkLst>
          <pc:docMk/>
          <pc:sldMasterMk cId="3365610227" sldId="2147483676"/>
        </pc:sldMasterMkLst>
        <pc:picChg chg="add mod">
          <ac:chgData name="Tao Zhong" userId="d717eb3d-e567-470f-b6d9-f2e4cd6e0b29" providerId="ADAL" clId="{BE5E493F-5FFF-4BC7-97BD-49AA45C4BFE7}" dt="2022-10-03T09:05:51.194" v="2" actId="1076"/>
          <ac:picMkLst>
            <pc:docMk/>
            <pc:sldMasterMk cId="3365610227" sldId="2147483676"/>
            <ac:picMk id="7" creationId="{1CA40A9C-AC85-1EAF-A663-25556A2DB0AD}"/>
          </ac:picMkLst>
        </pc:picChg>
        <pc:picChg chg="add del">
          <ac:chgData name="Tao Zhong" userId="d717eb3d-e567-470f-b6d9-f2e4cd6e0b29" providerId="ADAL" clId="{BE5E493F-5FFF-4BC7-97BD-49AA45C4BFE7}" dt="2022-10-03T09:05:44.798" v="1" actId="478"/>
          <ac:picMkLst>
            <pc:docMk/>
            <pc:sldMasterMk cId="3365610227" sldId="2147483676"/>
            <ac:picMk id="8" creationId="{4EB6FB27-BEE3-3AD7-4545-03CEDC1D955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3E743-A4DC-443B-BD8B-790927F326A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7C510-7B33-4B4B-95A4-513B009B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9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4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trivy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是一个简单易用的镜像漏洞扫描工具。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20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6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46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86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9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87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4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**镜像签名和验证流程**</a:t>
            </a:r>
          </a:p>
          <a:p>
            <a:endParaRPr lang="zh-CN" altLang="en-US" dirty="0"/>
          </a:p>
          <a:p>
            <a:r>
              <a:rPr lang="zh-CN" altLang="en-US" dirty="0"/>
              <a:t>镜像签名可理解为，使用私钥对镜像的清单摘要（</a:t>
            </a:r>
            <a:r>
              <a:rPr lang="en-US" altLang="zh-CN" dirty="0"/>
              <a:t>manifest</a:t>
            </a:r>
            <a:r>
              <a:rPr lang="zh-CN" altLang="en-US" dirty="0"/>
              <a:t>）进行某种数学运算，并生成签名文件的过程，签名文件也将被安全的保存在镜像服务器中。</a:t>
            </a:r>
          </a:p>
          <a:p>
            <a:endParaRPr lang="zh-CN" altLang="en-US" dirty="0"/>
          </a:p>
          <a:p>
            <a:r>
              <a:rPr lang="zh-CN" altLang="en-US" dirty="0"/>
              <a:t>镜像验证可理解为，使用公钥解密签名文件，并将镜像的清单摘要与解密的签名文件进行比较的过程。</a:t>
            </a:r>
          </a:p>
          <a:p>
            <a:endParaRPr lang="zh-CN" altLang="en-US" dirty="0"/>
          </a:p>
          <a:p>
            <a:r>
              <a:rPr lang="zh-CN" altLang="en-US" dirty="0"/>
              <a:t>下图展示了生成签名和解密签名的过程：私钥加密、公钥解密。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1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0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下面的代码，演示了只允许来自容器镜像仓库</a:t>
            </a:r>
            <a:r>
              <a:rPr lang="en-US" altLang="zh-CN" dirty="0"/>
              <a:t>`</a:t>
            </a:r>
            <a:r>
              <a:rPr lang="en-US" altLang="zh-CN" dirty="0" err="1"/>
              <a:t>openpolicyagent</a:t>
            </a:r>
            <a:r>
              <a:rPr lang="en-US" altLang="zh-CN" dirty="0"/>
              <a:t>`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才能被正常创建。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参考资料：</a:t>
            </a:r>
          </a:p>
          <a:p>
            <a:endParaRPr lang="zh-CN" altLang="en-US" dirty="0"/>
          </a:p>
          <a:p>
            <a:r>
              <a:rPr lang="en-US" altLang="zh-CN" dirty="0"/>
              <a:t>https://github.com/open-policy-agent/gatekeeper-library/tree/master/library/general/allowedrepos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5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1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4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7C510-7B33-4B4B-95A4-513B009B6D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2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C8F-65E2-4BA5-986C-E6454D2C905C}" type="datetime1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6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4A0-A4A6-40C7-88DB-81E671030984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497A-9F6F-4844-9332-C736AE928564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0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67F-11D7-4B8B-8204-7D544DCDC526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5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648D-0C7F-4045-98D1-E3D3544077AE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1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3578-989A-4FBE-A179-CFE12053B8B1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63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D55-FE8C-4C11-A123-73F077AC6E30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0630-4DB9-42B0-B918-CAAC84DDF622}" type="datetime1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57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349-0AA9-44E4-BE82-71A6B7DE5454}" type="datetime1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6312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CA7-2255-4C02-9DC8-6CC9E6FCAAA3}" type="datetime1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BD87-3135-4345-95C4-F7199E27B300}" type="datetime1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0E09-CFDC-43EC-89DF-518DAD3A8938}" type="datetime1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1CA40A9C-AC85-1EAF-A663-25556A2DB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541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7178040" cy="3511296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供应链安全</a:t>
            </a:r>
            <a:br>
              <a:rPr lang="en-US" altLang="zh-CN" dirty="0"/>
            </a:br>
            <a:r>
              <a:rPr lang="en-GB" sz="4000" dirty="0"/>
              <a:t>Supply Chain Security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4B1BBC4-9BAD-B4E3-5FB3-C2497ADD26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6FD4397-77F4-4BD0-9BCD-32DD5716176C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分析文件及镜像安全隐患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GB" dirty="0" err="1"/>
              <a:t>Dockerfile、Kubernetes</a:t>
            </a:r>
            <a:r>
              <a:rPr lang="en-GB" dirty="0"/>
              <a:t> </a:t>
            </a:r>
            <a:r>
              <a:rPr lang="en-GB" dirty="0" err="1"/>
              <a:t>yaml</a:t>
            </a:r>
            <a:r>
              <a:rPr lang="zh-CN" altLang="en-US" dirty="0"/>
              <a:t>文件的安全隐患</a:t>
            </a:r>
            <a:endParaRPr lang="en-US" altLang="zh-CN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9ABC-7542-9757-C564-BCE6BA33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C6B61-0781-D8AE-556E-64BB5ACA2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546" y="2627554"/>
            <a:ext cx="6404524" cy="39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分析</a:t>
            </a:r>
            <a:r>
              <a:rPr lang="en-GB" altLang="zh-CN" sz="2800" dirty="0" err="1"/>
              <a:t>Dockerfile</a:t>
            </a:r>
            <a:r>
              <a:rPr lang="zh-CN" altLang="en-GB" sz="2800" dirty="0"/>
              <a:t>、</a:t>
            </a:r>
            <a:r>
              <a:rPr lang="en-GB" altLang="zh-CN" sz="2800" dirty="0"/>
              <a:t>Kubernetes </a:t>
            </a:r>
            <a:r>
              <a:rPr lang="en-GB" altLang="zh-CN" sz="2800" dirty="0" err="1"/>
              <a:t>yaml</a:t>
            </a:r>
            <a:r>
              <a:rPr lang="zh-CN" altLang="en-US" sz="2800" dirty="0"/>
              <a:t>文件的安全隐患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2E8E1-3A6C-B1CC-3E49-59C16627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9C2AFF-1382-24D4-88CB-A6834ECD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65" y="136525"/>
            <a:ext cx="7254869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753-B245-BBCA-02D8-5BA6AE1E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实践：使用 </a:t>
            </a:r>
            <a:r>
              <a:rPr lang="en-GB" dirty="0"/>
              <a:t>KUBESEC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3B28-4C1F-311A-0F95-F44BE85A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6463-EBCB-52F1-8AF2-37C6954E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7BED5-16A9-3C7A-A55B-C1DC6968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46" y="1690688"/>
            <a:ext cx="6401355" cy="4313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F87E5-401E-C03D-2612-4D11B631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483" y="392167"/>
            <a:ext cx="9381033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使用工具扫描镜像漏洞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实践：使用 </a:t>
            </a:r>
            <a:r>
              <a:rPr lang="en-US" altLang="zh-CN" dirty="0" err="1"/>
              <a:t>trivy</a:t>
            </a:r>
            <a:r>
              <a:rPr lang="en-US" altLang="zh-CN" dirty="0"/>
              <a:t> </a:t>
            </a:r>
            <a:r>
              <a:rPr lang="zh-CN" altLang="en-US" dirty="0"/>
              <a:t>扫描镜像漏洞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9DCFB-9C50-6F1F-3F95-18E42602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98C69-0901-120C-8058-3681FF19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3" y="1181054"/>
            <a:ext cx="9381033" cy="4663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983EC-40E8-2537-7BAF-C7D92C65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984" y="597924"/>
            <a:ext cx="9602032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查询</a:t>
            </a:r>
            <a:r>
              <a:rPr lang="en-GB" altLang="zh-CN" sz="2000" dirty="0"/>
              <a:t>nginx:1.16.1-alpine</a:t>
            </a:r>
            <a:r>
              <a:rPr lang="zh-CN" altLang="en-US" sz="2000" dirty="0"/>
              <a:t>是否包含</a:t>
            </a:r>
            <a:r>
              <a:rPr lang="en-GB" altLang="zh-CN" sz="2000" dirty="0"/>
              <a:t>CVE-2020-15999</a:t>
            </a:r>
            <a:r>
              <a:rPr lang="zh-CN" altLang="en-US" sz="2000" dirty="0"/>
              <a:t>和</a:t>
            </a:r>
            <a:r>
              <a:rPr lang="en-GB" altLang="zh-CN" sz="2000" dirty="0"/>
              <a:t>CVE-2020-1967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trivy</a:t>
            </a:r>
            <a:r>
              <a:rPr lang="en-GB" sz="2000" dirty="0"/>
              <a:t> image nginx:1.16.1-alpine | grep -E 'CVE-2020-1967|CVE-2020-15999'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E94018-446C-4FFA-88A5-523352FEB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91" y="2652818"/>
            <a:ext cx="10129670" cy="7761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788A1-C0A2-1A39-F2FA-D5030B15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8D02-E1A2-1FAA-CB6D-781B2972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案例分享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C3F0-6105-87B2-2195-43EE292B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启用 </a:t>
            </a:r>
            <a:r>
              <a:rPr lang="en-US" altLang="zh-CN" dirty="0"/>
              <a:t>FIPS </a:t>
            </a:r>
            <a:r>
              <a:rPr lang="zh-CN" altLang="en-US" dirty="0"/>
              <a:t>标准，强化容器安全</a:t>
            </a:r>
            <a:endParaRPr lang="en-GB" altLang="zh-CN" dirty="0"/>
          </a:p>
          <a:p>
            <a:pPr lvl="1"/>
            <a:r>
              <a:rPr lang="zh-CN" altLang="en-US" dirty="0"/>
              <a:t>什么是 </a:t>
            </a:r>
            <a:r>
              <a:rPr lang="en-GB" dirty="0"/>
              <a:t>FIPS？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CB8CB-CA3C-7FA1-33C0-520F328D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401FF6-8AE1-5ECA-92ED-C6742150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5" y="3234526"/>
            <a:ext cx="8337291" cy="3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1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83C5-9875-6015-538A-E71C8520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 </a:t>
            </a:r>
            <a:r>
              <a:rPr lang="en-GB" dirty="0"/>
              <a:t>RHEL/CentOS 7 and 8 </a:t>
            </a:r>
            <a:r>
              <a:rPr lang="zh-CN" altLang="en-US" dirty="0"/>
              <a:t>开启 </a:t>
            </a:r>
            <a:r>
              <a:rPr lang="en-GB" dirty="0"/>
              <a:t>FIPS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7193-FCCB-2826-7C70-70E51463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我们可以参考 </a:t>
            </a:r>
            <a:r>
              <a:rPr lang="en-US" altLang="zh-CN" dirty="0"/>
              <a:t>https://github.com/zagarjr/enablefips </a:t>
            </a:r>
            <a:r>
              <a:rPr lang="zh-CN" altLang="en-US" dirty="0"/>
              <a:t>开启 </a:t>
            </a:r>
            <a:r>
              <a:rPr lang="en-US" altLang="zh-CN" dirty="0"/>
              <a:t>FIPS </a:t>
            </a:r>
            <a:r>
              <a:rPr lang="zh-CN" altLang="en-US" dirty="0"/>
              <a:t>标准。</a:t>
            </a:r>
            <a:endParaRPr lang="en-GB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如何验证系统是否启用了 </a:t>
            </a:r>
            <a:r>
              <a:rPr lang="en-US" altLang="zh-CN" dirty="0"/>
              <a:t>FIPS </a:t>
            </a:r>
            <a:r>
              <a:rPr lang="zh-CN" altLang="en-US" dirty="0"/>
              <a:t>标准？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GB" altLang="zh-CN" dirty="0"/>
              <a:t>cat /proc/sys/crypto/</a:t>
            </a:r>
            <a:r>
              <a:rPr lang="en-GB" altLang="zh-CN" dirty="0" err="1"/>
              <a:t>fips_enabled</a:t>
            </a:r>
            <a:endParaRPr lang="en-GB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如果输出为 </a:t>
            </a:r>
            <a:r>
              <a:rPr lang="en-US" altLang="zh-CN" dirty="0"/>
              <a:t>0 </a:t>
            </a:r>
            <a:r>
              <a:rPr lang="zh-CN" altLang="en-US" dirty="0"/>
              <a:t>表示没有开启 </a:t>
            </a:r>
            <a:r>
              <a:rPr lang="en-GB" altLang="zh-CN" dirty="0"/>
              <a:t>FIPS</a:t>
            </a:r>
            <a:r>
              <a:rPr lang="zh-CN" altLang="en-GB" dirty="0"/>
              <a:t>，</a:t>
            </a:r>
            <a:r>
              <a:rPr lang="en-GB" altLang="zh-CN" dirty="0"/>
              <a:t>1 </a:t>
            </a:r>
            <a:r>
              <a:rPr lang="zh-CN" altLang="en-US" dirty="0"/>
              <a:t>则表示开启了 </a:t>
            </a:r>
            <a:r>
              <a:rPr lang="en-GB" altLang="zh-CN" dirty="0"/>
              <a:t>FIPS</a:t>
            </a:r>
            <a:r>
              <a:rPr lang="zh-CN" altLang="en-GB" dirty="0"/>
              <a:t>。</a:t>
            </a:r>
          </a:p>
          <a:p>
            <a:pPr lvl="1">
              <a:lnSpc>
                <a:spcPct val="150000"/>
              </a:lnSpc>
            </a:pPr>
            <a:r>
              <a:rPr lang="en-GB" altLang="zh-CN" dirty="0" err="1"/>
              <a:t>openssl</a:t>
            </a:r>
            <a:r>
              <a:rPr lang="en-GB" altLang="zh-CN" dirty="0"/>
              <a:t> md5 /dev/null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如果一旦 </a:t>
            </a:r>
            <a:r>
              <a:rPr lang="en-GB" altLang="zh-CN" dirty="0"/>
              <a:t>FIPS </a:t>
            </a:r>
            <a:r>
              <a:rPr lang="zh-CN" altLang="en-US" dirty="0"/>
              <a:t>被开启，</a:t>
            </a:r>
            <a:r>
              <a:rPr lang="en-GB" altLang="zh-CN" dirty="0"/>
              <a:t>MD5 </a:t>
            </a:r>
            <a:r>
              <a:rPr lang="zh-CN" altLang="en-US" dirty="0"/>
              <a:t>哈希算法将不能被使用。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C459-7531-F607-7233-C56BA417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9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298E-3F85-37FD-F479-4CA4B26D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以下加密算法是被 </a:t>
            </a:r>
            <a:r>
              <a:rPr lang="en-GB" dirty="0"/>
              <a:t>FIPS </a:t>
            </a:r>
            <a:r>
              <a:rPr lang="zh-CN" altLang="en-US" dirty="0"/>
              <a:t>允许的：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DAA8-3847-AC36-191C-415E5FC6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2" y="1943259"/>
            <a:ext cx="11353801" cy="4160520"/>
          </a:xfrm>
        </p:spPr>
        <p:txBody>
          <a:bodyPr>
            <a:normAutofit/>
          </a:bodyPr>
          <a:lstStyle/>
          <a:p>
            <a:r>
              <a:rPr lang="en-GB" dirty="0"/>
              <a:t>Symmetric Key</a:t>
            </a:r>
          </a:p>
          <a:p>
            <a:pPr lvl="1"/>
            <a:r>
              <a:rPr lang="en-GB" dirty="0"/>
              <a:t>AES, Triple-DES, Escrowed Encryption Standard</a:t>
            </a:r>
          </a:p>
          <a:p>
            <a:r>
              <a:rPr lang="en-GB" dirty="0"/>
              <a:t>Asymmetric Key</a:t>
            </a:r>
          </a:p>
          <a:p>
            <a:pPr lvl="1"/>
            <a:r>
              <a:rPr lang="en-GB" dirty="0"/>
              <a:t>DSA, RSA, ECDSA</a:t>
            </a:r>
          </a:p>
          <a:p>
            <a:r>
              <a:rPr lang="en-GB" dirty="0"/>
              <a:t>Hash Standards</a:t>
            </a:r>
          </a:p>
          <a:p>
            <a:pPr lvl="1"/>
            <a:r>
              <a:rPr lang="en-GB" dirty="0"/>
              <a:t>SHA-1, SHA-224, SHA-256, SHA-384, SHA-512, SHA-512/224, SHA-512/256</a:t>
            </a:r>
          </a:p>
          <a:p>
            <a:r>
              <a:rPr lang="en-GB" dirty="0"/>
              <a:t>Message authentication</a:t>
            </a:r>
          </a:p>
          <a:p>
            <a:pPr lvl="1"/>
            <a:r>
              <a:rPr lang="en-GB" dirty="0"/>
              <a:t>CCM, GCM, GMAC, CMAC, HMAC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3038-9EF5-1063-2DB7-D443CC13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4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A043-10E7-01C0-B278-6428A99B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Cipher Suites in TLS/SSL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2F80-7D92-9D7B-0C2C-073A4F82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AE0109-3065-D92C-25A0-63CEACE5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exchange / </a:t>
            </a:r>
            <a:r>
              <a:rPr lang="zh-CN" altLang="en-US" dirty="0"/>
              <a:t>密钥交换</a:t>
            </a:r>
          </a:p>
          <a:p>
            <a:r>
              <a:rPr lang="en-GB" dirty="0"/>
              <a:t>Bulk encryption / </a:t>
            </a:r>
            <a:r>
              <a:rPr lang="zh-CN" altLang="en-US" dirty="0"/>
              <a:t>批量加密算法</a:t>
            </a:r>
          </a:p>
          <a:p>
            <a:r>
              <a:rPr lang="en-GB" dirty="0"/>
              <a:t>Message authentication / </a:t>
            </a:r>
            <a:r>
              <a:rPr lang="zh-CN" altLang="en-US" dirty="0"/>
              <a:t>信息验证</a:t>
            </a:r>
          </a:p>
          <a:p>
            <a:endParaRPr lang="zh-CN" altLang="en-US" dirty="0"/>
          </a:p>
          <a:p>
            <a:endParaRPr lang="en-GB" dirty="0"/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25B9C2-AF97-89FA-7B2E-A5F9345E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42" y="4188770"/>
            <a:ext cx="6474039" cy="16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9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BE77-EFA8-DBBE-8662-680EEB6D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6A9B-BF6F-1178-0548-197672E4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750420" cy="4160520"/>
          </a:xfrm>
        </p:spPr>
        <p:txBody>
          <a:bodyPr/>
          <a:lstStyle/>
          <a:p>
            <a:r>
              <a:rPr lang="zh-CN" altLang="en-US" dirty="0"/>
              <a:t>已知：</a:t>
            </a:r>
          </a:p>
          <a:p>
            <a:pPr lvl="1"/>
            <a:r>
              <a:rPr lang="en-GB" dirty="0"/>
              <a:t>CAMELLIA-SHA </a:t>
            </a:r>
            <a:r>
              <a:rPr lang="zh-CN" altLang="en-US" dirty="0"/>
              <a:t>是一个不被 </a:t>
            </a:r>
            <a:r>
              <a:rPr lang="en-GB" dirty="0"/>
              <a:t>FIPS </a:t>
            </a:r>
            <a:r>
              <a:rPr lang="zh-CN" altLang="en-US" dirty="0"/>
              <a:t>标准认可的加密算法。</a:t>
            </a:r>
          </a:p>
          <a:p>
            <a:pPr lvl="1"/>
            <a:r>
              <a:rPr lang="en-GB" dirty="0"/>
              <a:t>AES256-GCM-SHA384 </a:t>
            </a:r>
            <a:r>
              <a:rPr lang="zh-CN" altLang="en-US" dirty="0"/>
              <a:t>是一个被 </a:t>
            </a:r>
            <a:r>
              <a:rPr lang="en-GB" dirty="0"/>
              <a:t>FIPS（FIPS 140-2）</a:t>
            </a:r>
            <a:r>
              <a:rPr lang="zh-CN" altLang="en-US" dirty="0"/>
              <a:t>标准认可的加密算法。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26FB-D2A5-BD0B-762C-C1A6886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8ECB3-7A4D-BBF7-0C57-F011AA8E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05" y="3429000"/>
            <a:ext cx="6789055" cy="32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容器安全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选择尽可能小的基础镜像</a:t>
            </a:r>
            <a:endParaRPr lang="en-US" altLang="zh-CN" sz="4000" dirty="0"/>
          </a:p>
          <a:p>
            <a:pPr lvl="1"/>
            <a:r>
              <a:rPr lang="zh-CN" altLang="en-US" sz="3600" dirty="0"/>
              <a:t>使用</a:t>
            </a:r>
            <a:r>
              <a:rPr lang="en-US" altLang="zh-CN" sz="3600" dirty="0" err="1"/>
              <a:t>Distroless</a:t>
            </a:r>
            <a:r>
              <a:rPr lang="zh-CN" altLang="en-US" sz="3600" dirty="0"/>
              <a:t>容器镜像</a:t>
            </a:r>
            <a:endParaRPr lang="en-US" altLang="zh-CN" sz="3600" dirty="0"/>
          </a:p>
          <a:p>
            <a:pPr lvl="2"/>
            <a:r>
              <a:rPr lang="zh-CN" altLang="en-US" sz="3200" dirty="0"/>
              <a:t>常见的</a:t>
            </a:r>
            <a:r>
              <a:rPr lang="en-US" altLang="zh-CN" sz="3200" dirty="0" err="1"/>
              <a:t>Distroless</a:t>
            </a:r>
            <a:r>
              <a:rPr lang="zh-CN" altLang="en-US" sz="3200" dirty="0"/>
              <a:t>容器镜像有：</a:t>
            </a:r>
          </a:p>
          <a:p>
            <a:pPr lvl="3"/>
            <a:r>
              <a:rPr lang="en-US" altLang="zh-CN" sz="2800" dirty="0"/>
              <a:t>gcr.io/</a:t>
            </a:r>
            <a:r>
              <a:rPr lang="en-US" altLang="zh-CN" sz="2800" dirty="0" err="1"/>
              <a:t>distroless</a:t>
            </a:r>
            <a:r>
              <a:rPr lang="en-US" altLang="zh-CN" sz="2800" dirty="0"/>
              <a:t>/java-debian10</a:t>
            </a:r>
          </a:p>
          <a:p>
            <a:pPr lvl="3"/>
            <a:r>
              <a:rPr lang="en-US" altLang="zh-CN" sz="2800" dirty="0"/>
              <a:t>gcr.io/</a:t>
            </a:r>
            <a:r>
              <a:rPr lang="en-US" altLang="zh-CN" sz="2800" dirty="0" err="1"/>
              <a:t>distroless</a:t>
            </a:r>
            <a:r>
              <a:rPr lang="en-US" altLang="zh-CN" sz="2800" dirty="0"/>
              <a:t>/nodejs-debian10</a:t>
            </a:r>
          </a:p>
          <a:p>
            <a:pPr lvl="1"/>
            <a:r>
              <a:rPr lang="zh-CN" altLang="en-US" sz="3600" dirty="0"/>
              <a:t>不要在容器镜像中安装不必要的包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4A6D-F2A8-3E4C-16E7-7F0F490E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7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8BC-B2C7-6FFB-640F-9BFCF667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应用程序如何支持 </a:t>
            </a:r>
            <a:r>
              <a:rPr lang="en-US" altLang="zh-CN" dirty="0"/>
              <a:t>FIPS </a:t>
            </a:r>
            <a:r>
              <a:rPr lang="zh-CN" altLang="en-US" dirty="0"/>
              <a:t>标准？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62CE-9BBE-06DF-293A-B4FEAC0D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JDK </a:t>
            </a:r>
          </a:p>
          <a:p>
            <a:pPr lvl="1"/>
            <a:r>
              <a:rPr lang="en-GB" dirty="0"/>
              <a:t>Use RSA JSSE and RSA JCE providers</a:t>
            </a:r>
          </a:p>
          <a:p>
            <a:r>
              <a:rPr lang="en-GB" dirty="0"/>
              <a:t>IDM JDK</a:t>
            </a:r>
          </a:p>
          <a:p>
            <a:pPr lvl="1"/>
            <a:r>
              <a:rPr lang="en-GB" dirty="0"/>
              <a:t>Use IBMJSSE2 Provider</a:t>
            </a:r>
          </a:p>
          <a:p>
            <a:r>
              <a:rPr lang="en-GB" dirty="0"/>
              <a:t>OpenJDK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BouncyCastle</a:t>
            </a:r>
            <a:r>
              <a:rPr lang="en-GB" dirty="0"/>
              <a:t> as provider to create </a:t>
            </a:r>
            <a:r>
              <a:rPr lang="en-GB" dirty="0" err="1"/>
              <a:t>TrustStore</a:t>
            </a:r>
            <a:endParaRPr lang="en-GB" dirty="0"/>
          </a:p>
          <a:p>
            <a:pPr lvl="1"/>
            <a:r>
              <a:rPr lang="en-GB" dirty="0"/>
              <a:t>Use </a:t>
            </a:r>
            <a:r>
              <a:rPr lang="en-GB" dirty="0" err="1"/>
              <a:t>BouncyCastle</a:t>
            </a:r>
            <a:r>
              <a:rPr lang="en-GB" dirty="0"/>
              <a:t> as provider to create KeyStore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A2531-6999-FC8E-6F01-DCA23291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96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F850-7A69-5055-0503-8A777F16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BouncyCastle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107-FFF3-C9BE-6ECA-C56517A3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DC1C-5559-495F-88B8-18ECE970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D5887-4C8E-4435-B621-0EE2504E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32" y="1806816"/>
            <a:ext cx="935817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5638-0EA5-BE1A-B86D-9F4F9343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</a:t>
            </a:r>
            <a:r>
              <a:rPr lang="zh-CN" altLang="en-US" dirty="0"/>
              <a:t>应用程序支持 </a:t>
            </a:r>
            <a:r>
              <a:rPr lang="en-GB" dirty="0"/>
              <a:t>FIPS </a:t>
            </a:r>
            <a:r>
              <a:rPr lang="zh-CN" altLang="en-US" dirty="0"/>
              <a:t>的大致流程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D254-CE8F-4823-205D-47D3C917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62305-3C01-4C65-DA90-635776D5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0022A-423C-6B59-0417-B65828B6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76" y="1874838"/>
            <a:ext cx="9365792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6593-E455-78FC-350F-D6608FB1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Options </a:t>
            </a:r>
            <a:r>
              <a:rPr lang="zh-CN" altLang="en-US" dirty="0"/>
              <a:t>启动参数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3EBB-F9E6-D33D-666F-C6AD2249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E20B5-20EF-EAF3-E430-79639677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8E8AA-49DD-05FF-0323-442FD7BD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8" y="2157595"/>
            <a:ext cx="10691056" cy="30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8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B30-1735-7E55-D216-0600E601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</a:t>
            </a:r>
            <a:r>
              <a:rPr lang="es-ES" dirty="0" err="1"/>
              <a:t>Hat</a:t>
            </a:r>
            <a:r>
              <a:rPr lang="es-ES" dirty="0"/>
              <a:t> Universal Base </a:t>
            </a:r>
            <a:r>
              <a:rPr lang="es-ES" dirty="0" err="1"/>
              <a:t>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CEA1-6189-739C-A728-565A6CBE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61A98-414D-DC2E-E014-B4CA043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965CF-037F-AFD8-9ECB-B30CA2B2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9" y="1902419"/>
            <a:ext cx="10578031" cy="30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9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A377-CBAC-4D6F-DFF6-C9CAEF0D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OFFICIAL IMAGE</a:t>
            </a:r>
          </a:p>
        </p:txBody>
      </p:sp>
      <p:pic>
        <p:nvPicPr>
          <p:cNvPr id="7" name="Content Placeholder 6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A640ED40-AE0F-8B51-C2DE-6910B710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0586"/>
            <a:ext cx="10515600" cy="40023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A90E-76D8-3CD0-C98E-4F4DA0AF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7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E32D-06AD-5D67-A091-8F3102D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 </a:t>
            </a:r>
            <a:r>
              <a:rPr lang="zh-CN" altLang="en-US" dirty="0"/>
              <a:t>官方的 </a:t>
            </a:r>
            <a:r>
              <a:rPr lang="en-GB" dirty="0" err="1"/>
              <a:t>Dockerfile</a:t>
            </a:r>
            <a:endParaRPr lang="en-GB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E92250-7A7C-80DF-4AC8-E20656B90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20" y="1785183"/>
            <a:ext cx="9223197" cy="4476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45BD0-1CDC-E4CD-AF1A-E9AAF752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1AE3-0C00-89F3-513B-7BD34989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</a:t>
            </a:r>
            <a:r>
              <a:rPr lang="es-ES" dirty="0" err="1"/>
              <a:t>Hat</a:t>
            </a:r>
            <a:r>
              <a:rPr lang="es-ES" dirty="0"/>
              <a:t> Universal Base </a:t>
            </a:r>
            <a:r>
              <a:rPr lang="es-ES" dirty="0" err="1"/>
              <a:t>Image</a:t>
            </a:r>
            <a:r>
              <a:rPr lang="es-ES" dirty="0"/>
              <a:t>: </a:t>
            </a:r>
            <a:r>
              <a:rPr lang="es-ES" dirty="0" err="1"/>
              <a:t>Nginx</a:t>
            </a:r>
            <a:endParaRPr lang="en-GB" dirty="0"/>
          </a:p>
        </p:txBody>
      </p:sp>
      <p:pic>
        <p:nvPicPr>
          <p:cNvPr id="7" name="Content Placeholder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31B566A-C2F8-8610-5D19-BCA38D70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69" y="2011363"/>
            <a:ext cx="8382862" cy="416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61635-8A46-B420-C7B7-B56655FA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6F313-7771-B09C-CFED-58927C7E9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121" y="2519995"/>
            <a:ext cx="644707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C51F-7835-90C8-1393-E4E3BAD9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案例分享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92EF-F206-E493-8926-5B8AE248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容器镜像扫描</a:t>
            </a:r>
            <a:endParaRPr lang="en-GB" altLang="zh-CN" dirty="0"/>
          </a:p>
          <a:p>
            <a:pPr lvl="1"/>
            <a:r>
              <a:rPr lang="zh-CN" altLang="en-US" dirty="0"/>
              <a:t>定期扫描容器镜像吗？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B199-0229-76EF-09B2-0CB0469B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57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C64-6340-143B-C55A-FF305B73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扫描容器镜像的两个方案</a:t>
            </a:r>
            <a:endParaRPr lang="en-GB" dirty="0"/>
          </a:p>
        </p:txBody>
      </p:sp>
      <p:pic>
        <p:nvPicPr>
          <p:cNvPr id="9" name="Content Placeholder 8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F62DFE1D-8B32-296D-1B2E-EFDC67DC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4" y="3107075"/>
            <a:ext cx="10515600" cy="3750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140EF-A18D-D56B-D14A-8901D82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29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D0DCF1-1E28-A22A-4CB5-653EA37DD60E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 对镜像仓库进行定期扫描</a:t>
            </a:r>
            <a:endParaRPr lang="en-GB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：将扫描工具集成到 </a:t>
            </a:r>
            <a:r>
              <a:rPr lang="en-GB" dirty="0"/>
              <a:t>Pipeline </a:t>
            </a:r>
            <a:r>
              <a:rPr lang="zh-CN" altLang="en-US" dirty="0"/>
              <a:t>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8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对容器镜像进行签名和验证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镜像签名和验证流程</a:t>
            </a:r>
            <a:endParaRPr lang="en-GB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4E5571E-8A6B-45D0-8B9D-F6CD86EA6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343275"/>
            <a:ext cx="10287000" cy="2676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AD3F0-1DDC-E813-054F-3D9038E5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7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31A-7ED3-BDCF-B4B1-F0B8EBFA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镜像扫描工具对比</a:t>
            </a:r>
            <a:endParaRPr lang="en-GB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FF653E2-ACAF-BAE5-EF87-D66D9C82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1" y="1525858"/>
            <a:ext cx="6253555" cy="49670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D350-E004-29D9-6DC9-337DE91E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3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D18D-BB62-29E9-3210-549B64C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安全要跟 </a:t>
            </a:r>
            <a:r>
              <a:rPr lang="en-GB" sz="2800" dirty="0" err="1"/>
              <a:t>DevOps，CICD</a:t>
            </a:r>
            <a:r>
              <a:rPr lang="en-GB" sz="2800" dirty="0"/>
              <a:t> pipeline</a:t>
            </a:r>
            <a:r>
              <a:rPr lang="zh-CN" altLang="en-US" sz="2800" dirty="0"/>
              <a:t>搭配起来使用，效果更佳。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FCAD9-64A0-FE3D-498C-E254A52B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31</a:t>
            </a:fld>
            <a:endParaRPr lang="en-GB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7BBDA13-5E3C-66C1-FB99-6307EBF27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0" y="1666729"/>
            <a:ext cx="7530364" cy="4505472"/>
          </a:xfrm>
        </p:spPr>
      </p:pic>
    </p:spTree>
    <p:extLst>
      <p:ext uri="{BB962C8B-B14F-4D97-AF65-F5344CB8AC3E}">
        <p14:creationId xmlns:p14="http://schemas.microsoft.com/office/powerpoint/2010/main" val="26007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防止恶意容器创建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通过黑名单</a:t>
            </a:r>
            <a:r>
              <a:rPr lang="en-US" altLang="zh-CN" dirty="0"/>
              <a:t>/</a:t>
            </a:r>
            <a:r>
              <a:rPr lang="zh-CN" altLang="en-US" dirty="0"/>
              <a:t>白名单来限制访问容器镜像仓库</a:t>
            </a:r>
            <a:endParaRPr lang="en-US" altLang="zh-CN" dirty="0"/>
          </a:p>
          <a:p>
            <a:pPr lvl="1"/>
            <a:r>
              <a:rPr lang="en-US" altLang="zh-CN" dirty="0"/>
              <a:t>OPA Gatekeeper</a:t>
            </a:r>
            <a:endParaRPr lang="en-GB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75A0BA4-8816-4682-8B60-314227A3A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2" y="2913241"/>
            <a:ext cx="6104710" cy="31189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7F35-40DC-F40F-4AE6-A0144BE6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通过黑名单</a:t>
            </a:r>
            <a:r>
              <a:rPr lang="en-US" altLang="zh-CN" sz="3200" dirty="0"/>
              <a:t>/</a:t>
            </a:r>
            <a:r>
              <a:rPr lang="zh-CN" altLang="en-US" sz="3200" dirty="0"/>
              <a:t>白名单来限制访问容器镜像仓库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5B7D4-6BB1-436E-9ECE-989300ED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2" y="3008717"/>
            <a:ext cx="5060118" cy="35817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DB2318-1D86-4C53-8A12-8811A1DFA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90" y="1950367"/>
            <a:ext cx="5311600" cy="4069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90F777-374B-4E0B-A983-4D6BFA85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648" y="2603500"/>
            <a:ext cx="4503810" cy="31016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C9190-DE83-2861-B954-9A5E4D75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了解准入控制器 </a:t>
            </a:r>
            <a:r>
              <a:rPr lang="en-US" altLang="zh-CN" dirty="0"/>
              <a:t>Admission Control</a:t>
            </a:r>
            <a:endParaRPr lang="en-GB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5CD7D0FD-15C6-4AE0-B40F-6F5251FB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04" y="3226583"/>
            <a:ext cx="9801796" cy="29456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56B-C8AA-6249-8233-6CD3F917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AE7761-2C43-CB67-B37E-EBB857EC5B76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什么是准入控制器？</a:t>
            </a:r>
            <a:endParaRPr lang="en-US" altLang="zh-CN" dirty="0"/>
          </a:p>
          <a:p>
            <a:pPr lvl="1"/>
            <a:r>
              <a:rPr lang="en-GB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MutatingAdmissionWebhook</a:t>
            </a:r>
            <a:endParaRPr lang="en-GB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lvl="1"/>
            <a:r>
              <a:rPr lang="en-GB" altLang="zh-CN" dirty="0" err="1"/>
              <a:t>ValidatingAdmissionWebhook</a:t>
            </a:r>
            <a:endParaRPr lang="en-GB" altLang="zh-CN" dirty="0"/>
          </a:p>
          <a:p>
            <a:pPr lvl="1"/>
            <a:endParaRPr lang="zh-CN" alt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0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A5DF-0BBB-415E-8D3D-14DD2773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常见的准入控制器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37296-C762-47EF-832E-C416A2BC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AlwaysPullImages</a:t>
            </a:r>
            <a:endParaRPr lang="en-US" altLang="zh-CN" dirty="0"/>
          </a:p>
          <a:p>
            <a:r>
              <a:rPr lang="en-US" altLang="zh-CN" dirty="0" err="1"/>
              <a:t>ImagePolicyWebhook</a:t>
            </a:r>
            <a:endParaRPr lang="en-US" altLang="zh-CN" dirty="0"/>
          </a:p>
          <a:p>
            <a:r>
              <a:rPr lang="en-US" altLang="zh-CN" dirty="0" err="1"/>
              <a:t>PodSecurityPolicy</a:t>
            </a:r>
            <a:r>
              <a:rPr lang="en-US" altLang="zh-CN" dirty="0"/>
              <a:t> </a:t>
            </a:r>
            <a:r>
              <a:rPr lang="zh-CN" altLang="en-US" dirty="0"/>
              <a:t>（已弃用）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BBD5B-32B0-2A14-8DA2-A8BAE89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7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了解并配置 </a:t>
            </a:r>
            <a:r>
              <a:rPr lang="en-US" altLang="zh-CN" dirty="0" err="1"/>
              <a:t>ImagePolicyWebhook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2FA2F-37D1-44F9-B6BB-D857CD32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FD9F9-0B79-064F-6D99-41612689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GB" dirty="0" err="1"/>
              <a:t>ImagePolicyWebhook</a:t>
            </a:r>
            <a:r>
              <a:rPr lang="en-GB" dirty="0"/>
              <a:t> ？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FE52393-619D-EB08-9822-D9FE5C5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14" y="2832220"/>
            <a:ext cx="6368364" cy="352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18EFF-9AD5-DB5C-ED8F-DF21D5E1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22" y="1690688"/>
            <a:ext cx="9411516" cy="4503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69ACA-9871-C68A-4D93-4DE5562F6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814" y="1423597"/>
            <a:ext cx="7056732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8B0-8849-938F-612F-943F1581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实践：配置 </a:t>
            </a:r>
            <a:r>
              <a:rPr lang="en-GB" dirty="0" err="1"/>
              <a:t>ImagePolicyWebhook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510FD-B3F4-DF1B-C2F7-BB195643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612" y="1857399"/>
            <a:ext cx="8531658" cy="43958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A5410-3DA8-7B29-B384-BB3AB64B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13A3B-D55C-81B4-C9D7-2129F5A3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52" y="136874"/>
            <a:ext cx="9403895" cy="6584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539AF-CBFF-9E17-F2EC-F3BE3D762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594" y="0"/>
            <a:ext cx="919681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C19D4-F699-625D-5085-613016D22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070" y="2301142"/>
            <a:ext cx="968585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450</TotalTime>
  <Words>993</Words>
  <Application>Microsoft Office PowerPoint</Application>
  <PresentationFormat>Widescreen</PresentationFormat>
  <Paragraphs>147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等线</vt:lpstr>
      <vt:lpstr>Arial</vt:lpstr>
      <vt:lpstr>Calibri</vt:lpstr>
      <vt:lpstr>Century Gothic</vt:lpstr>
      <vt:lpstr>Elephant</vt:lpstr>
      <vt:lpstr>Lucida Console</vt:lpstr>
      <vt:lpstr>Open Sans</vt:lpstr>
      <vt:lpstr>Brush</vt:lpstr>
      <vt:lpstr>供应链安全 Supply Chain Security </vt:lpstr>
      <vt:lpstr>1. 容器安全</vt:lpstr>
      <vt:lpstr>对容器镜像进行签名和验证</vt:lpstr>
      <vt:lpstr>2. 防止恶意容器创建</vt:lpstr>
      <vt:lpstr>通过黑名单/白名单来限制访问容器镜像仓库</vt:lpstr>
      <vt:lpstr>了解准入控制器 Admission Control</vt:lpstr>
      <vt:lpstr>常见的准入控制器</vt:lpstr>
      <vt:lpstr>了解并配置 ImagePolicyWebhook</vt:lpstr>
      <vt:lpstr>实践：配置 ImagePolicyWebhook</vt:lpstr>
      <vt:lpstr>3. 分析文件及镜像安全隐患</vt:lpstr>
      <vt:lpstr>分析Dockerfile、Kubernetes yaml文件的安全隐患</vt:lpstr>
      <vt:lpstr>实践：使用 KUBESEC</vt:lpstr>
      <vt:lpstr>使用工具扫描镜像漏洞</vt:lpstr>
      <vt:lpstr>查询nginx:1.16.1-alpine是否包含CVE-2020-15999和CVE-2020-1967</vt:lpstr>
      <vt:lpstr>4. 案例分享</vt:lpstr>
      <vt:lpstr>为 RHEL/CentOS 7 and 8 开启 FIPS</vt:lpstr>
      <vt:lpstr>以下加密算法是被 FIPS 允许的：</vt:lpstr>
      <vt:lpstr>Cipher Suites in TLS/SSL</vt:lpstr>
      <vt:lpstr>SSL handshake</vt:lpstr>
      <vt:lpstr>Java 应用程序如何支持 FIPS 标准？</vt:lpstr>
      <vt:lpstr>BouncyCastle</vt:lpstr>
      <vt:lpstr>Java 应用程序支持 FIPS 的大致流程</vt:lpstr>
      <vt:lpstr>Java Options 启动参数</vt:lpstr>
      <vt:lpstr>Red Hat Universal Base Image</vt:lpstr>
      <vt:lpstr>DOCKER OFFICIAL IMAGE</vt:lpstr>
      <vt:lpstr>Nginx 官方的 Dockerfile</vt:lpstr>
      <vt:lpstr>Red Hat Universal Base Image: Nginx</vt:lpstr>
      <vt:lpstr>5. 案例分享</vt:lpstr>
      <vt:lpstr>扫描容器镜像的两个方案</vt:lpstr>
      <vt:lpstr>镜像扫描工具对比</vt:lpstr>
      <vt:lpstr>安全要跟 DevOps，CICD pipeline搭配起来使用，效果更佳。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2022-10-03T17:09:05Z</dcterms:modified>
</cp:coreProperties>
</file>