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0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7"/>
            <p14:sldId id="270"/>
            <p14:sldId id="258"/>
            <p14:sldId id="261"/>
            <p14:sldId id="262"/>
            <p14:sldId id="264"/>
            <p14:sldId id="265"/>
            <p14:sldId id="266"/>
            <p14:sldId id="267"/>
            <p14:sldId id="269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1E2D4-F0C0-44BD-9E98-3AB1AB1E201B}" v="49" dt="2022-10-04T07:09:42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0" autoAdjust="0"/>
  </p:normalViewPr>
  <p:slideViewPr>
    <p:cSldViewPr snapToGrid="0">
      <p:cViewPr varScale="1">
        <p:scale>
          <a:sx n="67" d="100"/>
          <a:sy n="67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" userId="d717eb3d-e567-470f-b6d9-f2e4cd6e0b29" providerId="ADAL" clId="{112CA504-8812-4C37-BDD4-FE7F96661BA3}"/>
    <pc:docChg chg="undo custSel addSld delSld modSld modSection">
      <pc:chgData name="Tao" userId="d717eb3d-e567-470f-b6d9-f2e4cd6e0b29" providerId="ADAL" clId="{112CA504-8812-4C37-BDD4-FE7F96661BA3}" dt="2021-05-09T04:34:12.216" v="225" actId="1076"/>
      <pc:docMkLst>
        <pc:docMk/>
      </pc:docMkLst>
      <pc:sldChg chg="modSp del mod">
        <pc:chgData name="Tao" userId="d717eb3d-e567-470f-b6d9-f2e4cd6e0b29" providerId="ADAL" clId="{112CA504-8812-4C37-BDD4-FE7F96661BA3}" dt="2021-05-09T04:07:16.042" v="6" actId="47"/>
        <pc:sldMkLst>
          <pc:docMk/>
          <pc:sldMk cId="926347233" sldId="256"/>
        </pc:sldMkLst>
        <pc:spChg chg="mod">
          <ac:chgData name="Tao" userId="d717eb3d-e567-470f-b6d9-f2e4cd6e0b29" providerId="ADAL" clId="{112CA504-8812-4C37-BDD4-FE7F96661BA3}" dt="2021-05-09T04:07:12.153" v="5"/>
          <ac:spMkLst>
            <pc:docMk/>
            <pc:sldMk cId="926347233" sldId="256"/>
            <ac:spMk id="2" creationId="{186FDBEB-D9F5-4A7E-BD38-ABD7EDE763BB}"/>
          </ac:spMkLst>
        </pc:spChg>
      </pc:sldChg>
      <pc:sldChg chg="modSp mod">
        <pc:chgData name="Tao" userId="d717eb3d-e567-470f-b6d9-f2e4cd6e0b29" providerId="ADAL" clId="{112CA504-8812-4C37-BDD4-FE7F96661BA3}" dt="2021-05-09T04:08:14.257" v="11"/>
        <pc:sldMkLst>
          <pc:docMk/>
          <pc:sldMk cId="1925541393" sldId="257"/>
        </pc:sldMkLst>
        <pc:spChg chg="mod">
          <ac:chgData name="Tao" userId="d717eb3d-e567-470f-b6d9-f2e4cd6e0b29" providerId="ADAL" clId="{112CA504-8812-4C37-BDD4-FE7F96661BA3}" dt="2021-05-09T04:07:06.622" v="4" actId="404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08:14.257" v="11"/>
          <ac:spMkLst>
            <pc:docMk/>
            <pc:sldMk cId="1925541393" sldId="257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112CA504-8812-4C37-BDD4-FE7F96661BA3}" dt="2021-05-09T04:10:41.816" v="56"/>
        <pc:sldMkLst>
          <pc:docMk/>
          <pc:sldMk cId="770302812" sldId="258"/>
        </pc:sldMkLst>
        <pc:spChg chg="mod">
          <ac:chgData name="Tao" userId="d717eb3d-e567-470f-b6d9-f2e4cd6e0b29" providerId="ADAL" clId="{112CA504-8812-4C37-BDD4-FE7F96661BA3}" dt="2021-05-09T04:09:27.492" v="29" actId="255"/>
          <ac:spMkLst>
            <pc:docMk/>
            <pc:sldMk cId="770302812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112CA504-8812-4C37-BDD4-FE7F96661BA3}" dt="2021-05-09T04:10:41.816" v="56"/>
          <ac:spMkLst>
            <pc:docMk/>
            <pc:sldMk cId="770302812" sldId="258"/>
            <ac:spMk id="3" creationId="{CA00EDBE-AD80-4844-BA48-EF7757B26503}"/>
          </ac:spMkLst>
        </pc:spChg>
        <pc:spChg chg="add del">
          <ac:chgData name="Tao" userId="d717eb3d-e567-470f-b6d9-f2e4cd6e0b29" providerId="ADAL" clId="{112CA504-8812-4C37-BDD4-FE7F96661BA3}" dt="2021-05-09T04:09:23.508" v="26"/>
          <ac:spMkLst>
            <pc:docMk/>
            <pc:sldMk cId="770302812" sldId="258"/>
            <ac:spMk id="4" creationId="{E4080537-7BD0-4164-AB78-2DAA21E7F7EF}"/>
          </ac:spMkLst>
        </pc:spChg>
        <pc:spChg chg="add del mod">
          <ac:chgData name="Tao" userId="d717eb3d-e567-470f-b6d9-f2e4cd6e0b29" providerId="ADAL" clId="{112CA504-8812-4C37-BDD4-FE7F96661BA3}" dt="2021-05-09T04:09:47.615" v="40"/>
          <ac:spMkLst>
            <pc:docMk/>
            <pc:sldMk cId="770302812" sldId="258"/>
            <ac:spMk id="5" creationId="{FAF924CB-7024-4F9B-B7B7-3347CB291F2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549075845" sldId="259"/>
        </pc:sldMkLst>
      </pc:sldChg>
      <pc:sldChg chg="addSp modSp add mod">
        <pc:chgData name="Tao" userId="d717eb3d-e567-470f-b6d9-f2e4cd6e0b29" providerId="ADAL" clId="{112CA504-8812-4C37-BDD4-FE7F96661BA3}" dt="2021-05-09T04:11:57.356" v="62"/>
        <pc:sldMkLst>
          <pc:docMk/>
          <pc:sldMk cId="3533641362" sldId="259"/>
        </pc:sldMkLst>
        <pc:spChg chg="mod">
          <ac:chgData name="Tao" userId="d717eb3d-e567-470f-b6d9-f2e4cd6e0b29" providerId="ADAL" clId="{112CA504-8812-4C37-BDD4-FE7F96661BA3}" dt="2021-05-09T04:11:57.356" v="62"/>
          <ac:spMkLst>
            <pc:docMk/>
            <pc:sldMk cId="3533641362" sldId="259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11:53.128" v="61" actId="1076"/>
          <ac:picMkLst>
            <pc:docMk/>
            <pc:sldMk cId="3533641362" sldId="259"/>
            <ac:picMk id="5" creationId="{815DDC05-13FE-4DDC-9290-6B3ECC71F98D}"/>
          </ac:picMkLst>
        </pc:picChg>
      </pc:sldChg>
      <pc:sldChg chg="addSp modSp add mod">
        <pc:chgData name="Tao" userId="d717eb3d-e567-470f-b6d9-f2e4cd6e0b29" providerId="ADAL" clId="{112CA504-8812-4C37-BDD4-FE7F96661BA3}" dt="2021-05-09T04:12:43.955" v="64" actId="1076"/>
        <pc:sldMkLst>
          <pc:docMk/>
          <pc:sldMk cId="1109028440" sldId="260"/>
        </pc:sldMkLst>
        <pc:picChg chg="add mod">
          <ac:chgData name="Tao" userId="d717eb3d-e567-470f-b6d9-f2e4cd6e0b29" providerId="ADAL" clId="{112CA504-8812-4C37-BDD4-FE7F96661BA3}" dt="2021-05-09T04:12:43.955" v="64" actId="1076"/>
          <ac:picMkLst>
            <pc:docMk/>
            <pc:sldMk cId="1109028440" sldId="260"/>
            <ac:picMk id="5" creationId="{57323CA5-7886-4650-AFDB-F3DD93581099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79971064" sldId="260"/>
        </pc:sldMkLst>
      </pc:sldChg>
      <pc:sldChg chg="addSp modSp add mod modAnim">
        <pc:chgData name="Tao" userId="d717eb3d-e567-470f-b6d9-f2e4cd6e0b29" providerId="ADAL" clId="{112CA504-8812-4C37-BDD4-FE7F96661BA3}" dt="2021-05-09T04:17:03.292" v="124"/>
        <pc:sldMkLst>
          <pc:docMk/>
          <pc:sldMk cId="2241471125" sldId="261"/>
        </pc:sldMkLst>
        <pc:spChg chg="mod">
          <ac:chgData name="Tao" userId="d717eb3d-e567-470f-b6d9-f2e4cd6e0b29" providerId="ADAL" clId="{112CA504-8812-4C37-BDD4-FE7F96661BA3}" dt="2021-05-09T04:14:53.093" v="102" actId="14"/>
          <ac:spMkLst>
            <pc:docMk/>
            <pc:sldMk cId="2241471125" sldId="261"/>
            <ac:spMk id="3" creationId="{CA00EDBE-AD80-4844-BA48-EF7757B26503}"/>
          </ac:spMkLst>
        </pc:spChg>
        <pc:picChg chg="add mod">
          <ac:chgData name="Tao" userId="d717eb3d-e567-470f-b6d9-f2e4cd6e0b29" providerId="ADAL" clId="{112CA504-8812-4C37-BDD4-FE7F96661BA3}" dt="2021-05-09T04:15:23.716" v="105" actId="1076"/>
          <ac:picMkLst>
            <pc:docMk/>
            <pc:sldMk cId="2241471125" sldId="261"/>
            <ac:picMk id="5" creationId="{3E2DC4E2-8A65-4B69-9773-521B1C13E463}"/>
          </ac:picMkLst>
        </pc:picChg>
        <pc:picChg chg="add mod">
          <ac:chgData name="Tao" userId="d717eb3d-e567-470f-b6d9-f2e4cd6e0b29" providerId="ADAL" clId="{112CA504-8812-4C37-BDD4-FE7F96661BA3}" dt="2021-05-09T04:15:32.628" v="107" actId="1076"/>
          <ac:picMkLst>
            <pc:docMk/>
            <pc:sldMk cId="2241471125" sldId="261"/>
            <ac:picMk id="7" creationId="{2994EDDC-6DAC-4627-A225-0DD3E7ABE991}"/>
          </ac:picMkLst>
        </pc:picChg>
        <pc:picChg chg="add mod">
          <ac:chgData name="Tao" userId="d717eb3d-e567-470f-b6d9-f2e4cd6e0b29" providerId="ADAL" clId="{112CA504-8812-4C37-BDD4-FE7F96661BA3}" dt="2021-05-09T04:16:55.608" v="123" actId="14100"/>
          <ac:picMkLst>
            <pc:docMk/>
            <pc:sldMk cId="2241471125" sldId="261"/>
            <ac:picMk id="9" creationId="{CAF88D7D-CE3B-4D43-BACC-E0840F86DB18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330912613" sldId="261"/>
        </pc:sldMkLst>
      </pc:sldChg>
      <pc:sldChg chg="modSp add mod">
        <pc:chgData name="Tao" userId="d717eb3d-e567-470f-b6d9-f2e4cd6e0b29" providerId="ADAL" clId="{112CA504-8812-4C37-BDD4-FE7F96661BA3}" dt="2021-05-09T04:18:12.807" v="129"/>
        <pc:sldMkLst>
          <pc:docMk/>
          <pc:sldMk cId="2114659432" sldId="262"/>
        </pc:sldMkLst>
        <pc:spChg chg="mod">
          <ac:chgData name="Tao" userId="d717eb3d-e567-470f-b6d9-f2e4cd6e0b29" providerId="ADAL" clId="{112CA504-8812-4C37-BDD4-FE7F96661BA3}" dt="2021-05-09T04:18:00.289" v="126" actId="404"/>
          <ac:spMkLst>
            <pc:docMk/>
            <pc:sldMk cId="2114659432" sldId="262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18:12.807" v="129"/>
          <ac:spMkLst>
            <pc:docMk/>
            <pc:sldMk cId="2114659432" sldId="262"/>
            <ac:spMk id="3" creationId="{CA00EDBE-AD80-4844-BA48-EF7757B2650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392578623" sldId="262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34197047" sldId="263"/>
        </pc:sldMkLst>
      </pc:sldChg>
      <pc:sldChg chg="modSp add mod modNotesTx">
        <pc:chgData name="Tao" userId="d717eb3d-e567-470f-b6d9-f2e4cd6e0b29" providerId="ADAL" clId="{112CA504-8812-4C37-BDD4-FE7F96661BA3}" dt="2021-05-09T04:19:52.289" v="134"/>
        <pc:sldMkLst>
          <pc:docMk/>
          <pc:sldMk cId="4034040108" sldId="263"/>
        </pc:sldMkLst>
        <pc:spChg chg="mod">
          <ac:chgData name="Tao" userId="d717eb3d-e567-470f-b6d9-f2e4cd6e0b29" providerId="ADAL" clId="{112CA504-8812-4C37-BDD4-FE7F96661BA3}" dt="2021-05-09T04:18:31.384" v="130"/>
          <ac:spMkLst>
            <pc:docMk/>
            <pc:sldMk cId="4034040108" sldId="263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19:52.289" v="134"/>
          <ac:spMkLst>
            <pc:docMk/>
            <pc:sldMk cId="4034040108" sldId="263"/>
            <ac:spMk id="3" creationId="{CA00EDBE-AD80-4844-BA48-EF7757B26503}"/>
          </ac:spMkLst>
        </pc:spChg>
      </pc:sldChg>
      <pc:sldChg chg="addSp modSp add mod modAnim">
        <pc:chgData name="Tao" userId="d717eb3d-e567-470f-b6d9-f2e4cd6e0b29" providerId="ADAL" clId="{112CA504-8812-4C37-BDD4-FE7F96661BA3}" dt="2021-05-09T04:20:34.460" v="140"/>
        <pc:sldMkLst>
          <pc:docMk/>
          <pc:sldMk cId="1932528387" sldId="264"/>
        </pc:sldMkLst>
        <pc:spChg chg="mod">
          <ac:chgData name="Tao" userId="d717eb3d-e567-470f-b6d9-f2e4cd6e0b29" providerId="ADAL" clId="{112CA504-8812-4C37-BDD4-FE7F96661BA3}" dt="2021-05-09T04:20:01.972" v="136"/>
          <ac:spMkLst>
            <pc:docMk/>
            <pc:sldMk cId="1932528387" sldId="264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20:29.574" v="139" actId="1076"/>
          <ac:picMkLst>
            <pc:docMk/>
            <pc:sldMk cId="1932528387" sldId="264"/>
            <ac:picMk id="5" creationId="{F06CF374-F8E0-42DD-8CE9-16501DB9DDF3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1971654284" sldId="264"/>
        </pc:sldMkLst>
      </pc:sldChg>
      <pc:sldChg chg="addSp modSp add mod modAnim modNotesTx">
        <pc:chgData name="Tao" userId="d717eb3d-e567-470f-b6d9-f2e4cd6e0b29" providerId="ADAL" clId="{112CA504-8812-4C37-BDD4-FE7F96661BA3}" dt="2021-05-09T04:23:27.450" v="153"/>
        <pc:sldMkLst>
          <pc:docMk/>
          <pc:sldMk cId="1872219941" sldId="265"/>
        </pc:sldMkLst>
        <pc:spChg chg="mod">
          <ac:chgData name="Tao" userId="d717eb3d-e567-470f-b6d9-f2e4cd6e0b29" providerId="ADAL" clId="{112CA504-8812-4C37-BDD4-FE7F96661BA3}" dt="2021-05-09T04:21:53.987" v="143"/>
          <ac:spMkLst>
            <pc:docMk/>
            <pc:sldMk cId="1872219941" sldId="265"/>
            <ac:spMk id="2" creationId="{FF027311-4260-4B27-A735-886449291FAC}"/>
          </ac:spMkLst>
        </pc:spChg>
        <pc:picChg chg="add mod">
          <ac:chgData name="Tao" userId="d717eb3d-e567-470f-b6d9-f2e4cd6e0b29" providerId="ADAL" clId="{112CA504-8812-4C37-BDD4-FE7F96661BA3}" dt="2021-05-09T04:21:58.851" v="145" actId="1076"/>
          <ac:picMkLst>
            <pc:docMk/>
            <pc:sldMk cId="1872219941" sldId="265"/>
            <ac:picMk id="5" creationId="{450241EB-1A7A-4D0D-80AA-66B64748074F}"/>
          </ac:picMkLst>
        </pc:picChg>
        <pc:picChg chg="add mod">
          <ac:chgData name="Tao" userId="d717eb3d-e567-470f-b6d9-f2e4cd6e0b29" providerId="ADAL" clId="{112CA504-8812-4C37-BDD4-FE7F96661BA3}" dt="2021-05-09T04:22:10.161" v="147" actId="1076"/>
          <ac:picMkLst>
            <pc:docMk/>
            <pc:sldMk cId="1872219941" sldId="265"/>
            <ac:picMk id="7" creationId="{F5671800-9F9F-4A58-BA2F-B1BD12CC77FF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3979252561" sldId="265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43381549" sldId="266"/>
        </pc:sldMkLst>
      </pc:sldChg>
      <pc:sldChg chg="modSp add mod modNotesTx">
        <pc:chgData name="Tao" userId="d717eb3d-e567-470f-b6d9-f2e4cd6e0b29" providerId="ADAL" clId="{112CA504-8812-4C37-BDD4-FE7F96661BA3}" dt="2021-05-09T04:25:56.557" v="175" actId="20577"/>
        <pc:sldMkLst>
          <pc:docMk/>
          <pc:sldMk cId="2992262109" sldId="266"/>
        </pc:sldMkLst>
        <pc:spChg chg="mod">
          <ac:chgData name="Tao" userId="d717eb3d-e567-470f-b6d9-f2e4cd6e0b29" providerId="ADAL" clId="{112CA504-8812-4C37-BDD4-FE7F96661BA3}" dt="2021-05-09T04:23:47.703" v="154"/>
          <ac:spMkLst>
            <pc:docMk/>
            <pc:sldMk cId="2992262109" sldId="266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25:56.557" v="175" actId="20577"/>
          <ac:spMkLst>
            <pc:docMk/>
            <pc:sldMk cId="2992262109" sldId="266"/>
            <ac:spMk id="3" creationId="{CA00EDBE-AD80-4844-BA48-EF7757B26503}"/>
          </ac:spMkLst>
        </pc:spChg>
      </pc:sldChg>
      <pc:sldChg chg="addSp delSp modSp add del mod delAnim">
        <pc:chgData name="Tao" userId="d717eb3d-e567-470f-b6d9-f2e4cd6e0b29" providerId="ADAL" clId="{112CA504-8812-4C37-BDD4-FE7F96661BA3}" dt="2021-05-09T04:16:43.089" v="119" actId="47"/>
        <pc:sldMkLst>
          <pc:docMk/>
          <pc:sldMk cId="313215246" sldId="267"/>
        </pc:sldMkLst>
        <pc:spChg chg="mod">
          <ac:chgData name="Tao" userId="d717eb3d-e567-470f-b6d9-f2e4cd6e0b29" providerId="ADAL" clId="{112CA504-8812-4C37-BDD4-FE7F96661BA3}" dt="2021-05-09T04:16:21.621" v="114" actId="5793"/>
          <ac:spMkLst>
            <pc:docMk/>
            <pc:sldMk cId="313215246" sldId="267"/>
            <ac:spMk id="3" creationId="{CA00EDBE-AD80-4844-BA48-EF7757B26503}"/>
          </ac:spMkLst>
        </pc:spChg>
        <pc:picChg chg="del">
          <ac:chgData name="Tao" userId="d717eb3d-e567-470f-b6d9-f2e4cd6e0b29" providerId="ADAL" clId="{112CA504-8812-4C37-BDD4-FE7F96661BA3}" dt="2021-05-09T04:16:17.757" v="112" actId="478"/>
          <ac:picMkLst>
            <pc:docMk/>
            <pc:sldMk cId="313215246" sldId="267"/>
            <ac:picMk id="5" creationId="{3E2DC4E2-8A65-4B69-9773-521B1C13E463}"/>
          </ac:picMkLst>
        </pc:picChg>
        <pc:picChg chg="add del mod">
          <ac:chgData name="Tao" userId="d717eb3d-e567-470f-b6d9-f2e4cd6e0b29" providerId="ADAL" clId="{112CA504-8812-4C37-BDD4-FE7F96661BA3}" dt="2021-05-09T04:16:41.140" v="118" actId="478"/>
          <ac:picMkLst>
            <pc:docMk/>
            <pc:sldMk cId="313215246" sldId="267"/>
            <ac:picMk id="6" creationId="{194019E0-70D5-4426-8414-8190AE0AF77F}"/>
          </ac:picMkLst>
        </pc:picChg>
        <pc:picChg chg="del">
          <ac:chgData name="Tao" userId="d717eb3d-e567-470f-b6d9-f2e4cd6e0b29" providerId="ADAL" clId="{112CA504-8812-4C37-BDD4-FE7F96661BA3}" dt="2021-05-09T04:16:16.997" v="111" actId="478"/>
          <ac:picMkLst>
            <pc:docMk/>
            <pc:sldMk cId="313215246" sldId="267"/>
            <ac:picMk id="7" creationId="{2994EDDC-6DAC-4627-A225-0DD3E7ABE991}"/>
          </ac:picMkLst>
        </pc:picChg>
      </pc:sldChg>
      <pc:sldChg chg="modSp add mod modNotesTx">
        <pc:chgData name="Tao" userId="d717eb3d-e567-470f-b6d9-f2e4cd6e0b29" providerId="ADAL" clId="{112CA504-8812-4C37-BDD4-FE7F96661BA3}" dt="2021-05-09T04:27:13.503" v="186" actId="20577"/>
        <pc:sldMkLst>
          <pc:docMk/>
          <pc:sldMk cId="870133471" sldId="267"/>
        </pc:sldMkLst>
        <pc:spChg chg="mod">
          <ac:chgData name="Tao" userId="d717eb3d-e567-470f-b6d9-f2e4cd6e0b29" providerId="ADAL" clId="{112CA504-8812-4C37-BDD4-FE7F96661BA3}" dt="2021-05-09T04:26:09.704" v="177"/>
          <ac:spMkLst>
            <pc:docMk/>
            <pc:sldMk cId="870133471" sldId="267"/>
            <ac:spMk id="3" creationId="{CA00EDBE-AD80-4844-BA48-EF7757B26503}"/>
          </ac:spMkLst>
        </pc:sp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261620527" sldId="267"/>
        </pc:sldMkLst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793255872" sldId="268"/>
        </pc:sldMkLst>
      </pc:sldChg>
      <pc:sldChg chg="add del">
        <pc:chgData name="Tao" userId="d717eb3d-e567-470f-b6d9-f2e4cd6e0b29" providerId="ADAL" clId="{112CA504-8812-4C37-BDD4-FE7F96661BA3}" dt="2021-05-09T04:25:13.765" v="159" actId="47"/>
        <pc:sldMkLst>
          <pc:docMk/>
          <pc:sldMk cId="1221449943" sldId="268"/>
        </pc:sldMkLst>
      </pc:sldChg>
      <pc:sldChg chg="addSp delSp modSp add mod modAnim modNotesTx">
        <pc:chgData name="Tao" userId="d717eb3d-e567-470f-b6d9-f2e4cd6e0b29" providerId="ADAL" clId="{112CA504-8812-4C37-BDD4-FE7F96661BA3}" dt="2021-05-09T04:30:30.296" v="206"/>
        <pc:sldMkLst>
          <pc:docMk/>
          <pc:sldMk cId="2417537485" sldId="268"/>
        </pc:sldMkLst>
        <pc:spChg chg="mod">
          <ac:chgData name="Tao" userId="d717eb3d-e567-470f-b6d9-f2e4cd6e0b29" providerId="ADAL" clId="{112CA504-8812-4C37-BDD4-FE7F96661BA3}" dt="2021-05-09T04:26:53.488" v="183"/>
          <ac:spMkLst>
            <pc:docMk/>
            <pc:sldMk cId="2417537485" sldId="268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27:07.432" v="184" actId="20577"/>
          <ac:spMkLst>
            <pc:docMk/>
            <pc:sldMk cId="2417537485" sldId="268"/>
            <ac:spMk id="3" creationId="{CA00EDBE-AD80-4844-BA48-EF7757B26503}"/>
          </ac:spMkLst>
        </pc:spChg>
        <pc:spChg chg="add del">
          <ac:chgData name="Tao" userId="d717eb3d-e567-470f-b6d9-f2e4cd6e0b29" providerId="ADAL" clId="{112CA504-8812-4C37-BDD4-FE7F96661BA3}" dt="2021-05-09T04:26:53.485" v="181"/>
          <ac:spMkLst>
            <pc:docMk/>
            <pc:sldMk cId="2417537485" sldId="268"/>
            <ac:spMk id="4" creationId="{847B2249-1D47-44E2-AA51-B60D18639D99}"/>
          </ac:spMkLst>
        </pc:spChg>
        <pc:picChg chg="add mod">
          <ac:chgData name="Tao" userId="d717eb3d-e567-470f-b6d9-f2e4cd6e0b29" providerId="ADAL" clId="{112CA504-8812-4C37-BDD4-FE7F96661BA3}" dt="2021-05-09T04:27:27.176" v="189" actId="1076"/>
          <ac:picMkLst>
            <pc:docMk/>
            <pc:sldMk cId="2417537485" sldId="268"/>
            <ac:picMk id="6" creationId="{A6A08936-B53C-49CF-B979-21EF1FE512F9}"/>
          </ac:picMkLst>
        </pc:picChg>
        <pc:picChg chg="add del mod">
          <ac:chgData name="Tao" userId="d717eb3d-e567-470f-b6d9-f2e4cd6e0b29" providerId="ADAL" clId="{112CA504-8812-4C37-BDD4-FE7F96661BA3}" dt="2021-05-09T04:30:18.732" v="199" actId="478"/>
          <ac:picMkLst>
            <pc:docMk/>
            <pc:sldMk cId="2417537485" sldId="268"/>
            <ac:picMk id="8" creationId="{613ADBA3-508B-4599-B538-AC95E24F5D93}"/>
          </ac:picMkLst>
        </pc:picChg>
        <pc:picChg chg="add del mod">
          <ac:chgData name="Tao" userId="d717eb3d-e567-470f-b6d9-f2e4cd6e0b29" providerId="ADAL" clId="{112CA504-8812-4C37-BDD4-FE7F96661BA3}" dt="2021-05-09T04:30:18.173" v="198" actId="478"/>
          <ac:picMkLst>
            <pc:docMk/>
            <pc:sldMk cId="2417537485" sldId="268"/>
            <ac:picMk id="10" creationId="{BE28CE2E-A8E4-4497-B700-E4B9EF846203}"/>
          </ac:picMkLst>
        </pc:picChg>
        <pc:picChg chg="add mod">
          <ac:chgData name="Tao" userId="d717eb3d-e567-470f-b6d9-f2e4cd6e0b29" providerId="ADAL" clId="{112CA504-8812-4C37-BDD4-FE7F96661BA3}" dt="2021-05-09T04:30:25.271" v="204" actId="14100"/>
          <ac:picMkLst>
            <pc:docMk/>
            <pc:sldMk cId="2417537485" sldId="268"/>
            <ac:picMk id="12" creationId="{8A54012A-6BC1-4EEE-A973-C40013003EE6}"/>
          </ac:picMkLst>
        </pc:picChg>
      </pc:sldChg>
      <pc:sldChg chg="addSp delSp modSp add mod delAnim modAnim modNotesTx">
        <pc:chgData name="Tao" userId="d717eb3d-e567-470f-b6d9-f2e4cd6e0b29" providerId="ADAL" clId="{112CA504-8812-4C37-BDD4-FE7F96661BA3}" dt="2021-05-09T04:34:12.216" v="225" actId="1076"/>
        <pc:sldMkLst>
          <pc:docMk/>
          <pc:sldMk cId="947428549" sldId="269"/>
        </pc:sldMkLst>
        <pc:spChg chg="mod">
          <ac:chgData name="Tao" userId="d717eb3d-e567-470f-b6d9-f2e4cd6e0b29" providerId="ADAL" clId="{112CA504-8812-4C37-BDD4-FE7F96661BA3}" dt="2021-05-09T04:31:37.825" v="207"/>
          <ac:spMkLst>
            <pc:docMk/>
            <pc:sldMk cId="947428549" sldId="269"/>
            <ac:spMk id="2" creationId="{FF027311-4260-4B27-A735-886449291FAC}"/>
          </ac:spMkLst>
        </pc:spChg>
        <pc:spChg chg="mod">
          <ac:chgData name="Tao" userId="d717eb3d-e567-470f-b6d9-f2e4cd6e0b29" providerId="ADAL" clId="{112CA504-8812-4C37-BDD4-FE7F96661BA3}" dt="2021-05-09T04:34:12.216" v="225" actId="1076"/>
          <ac:spMkLst>
            <pc:docMk/>
            <pc:sldMk cId="947428549" sldId="269"/>
            <ac:spMk id="3" creationId="{CA00EDBE-AD80-4844-BA48-EF7757B26503}"/>
          </ac:spMkLst>
        </pc:spChg>
        <pc:picChg chg="add del mod">
          <ac:chgData name="Tao" userId="d717eb3d-e567-470f-b6d9-f2e4cd6e0b29" providerId="ADAL" clId="{112CA504-8812-4C37-BDD4-FE7F96661BA3}" dt="2021-05-09T04:33:03.954" v="214" actId="478"/>
          <ac:picMkLst>
            <pc:docMk/>
            <pc:sldMk cId="947428549" sldId="269"/>
            <ac:picMk id="5" creationId="{19DB2540-C8ED-4414-91A4-D00AC56288CA}"/>
          </ac:picMkLst>
        </pc:picChg>
        <pc:picChg chg="add mod">
          <ac:chgData name="Tao" userId="d717eb3d-e567-470f-b6d9-f2e4cd6e0b29" providerId="ADAL" clId="{112CA504-8812-4C37-BDD4-FE7F96661BA3}" dt="2021-05-09T04:34:05.622" v="224" actId="1076"/>
          <ac:picMkLst>
            <pc:docMk/>
            <pc:sldMk cId="947428549" sldId="269"/>
            <ac:picMk id="7" creationId="{7AA3F16A-3389-4E14-8DE9-E2F1292E5E08}"/>
          </ac:picMkLst>
        </pc:picChg>
      </pc:sldChg>
      <pc:sldChg chg="add del">
        <pc:chgData name="Tao" userId="d717eb3d-e567-470f-b6d9-f2e4cd6e0b29" providerId="ADAL" clId="{112CA504-8812-4C37-BDD4-FE7F96661BA3}" dt="2021-05-09T04:09:32.635" v="30" actId="47"/>
        <pc:sldMkLst>
          <pc:docMk/>
          <pc:sldMk cId="2611780757" sldId="269"/>
        </pc:sldMkLst>
      </pc:sldChg>
    </pc:docChg>
  </pc:docChgLst>
  <pc:docChgLst>
    <pc:chgData name="Tao Zhong" userId="d717eb3d-e567-470f-b6d9-f2e4cd6e0b29" providerId="ADAL" clId="{E7E58985-E404-4617-9AF9-A48DE460049C}"/>
    <pc:docChg chg="undo custSel modSld">
      <pc:chgData name="Tao Zhong" userId="d717eb3d-e567-470f-b6d9-f2e4cd6e0b29" providerId="ADAL" clId="{E7E58985-E404-4617-9AF9-A48DE460049C}" dt="2022-02-04T06:55:53.507" v="7" actId="20577"/>
      <pc:docMkLst>
        <pc:docMk/>
      </pc:docMkLst>
      <pc:sldChg chg="modNotesTx">
        <pc:chgData name="Tao Zhong" userId="d717eb3d-e567-470f-b6d9-f2e4cd6e0b29" providerId="ADAL" clId="{E7E58985-E404-4617-9AF9-A48DE460049C}" dt="2022-02-04T06:52:42.181" v="0"/>
        <pc:sldMkLst>
          <pc:docMk/>
          <pc:sldMk cId="770302812" sldId="258"/>
        </pc:sldMkLst>
      </pc:sldChg>
      <pc:sldChg chg="modNotesTx">
        <pc:chgData name="Tao Zhong" userId="d717eb3d-e567-470f-b6d9-f2e4cd6e0b29" providerId="ADAL" clId="{E7E58985-E404-4617-9AF9-A48DE460049C}" dt="2022-02-04T06:55:53.507" v="7" actId="20577"/>
        <pc:sldMkLst>
          <pc:docMk/>
          <pc:sldMk cId="4034040108" sldId="263"/>
        </pc:sldMkLst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BD51E2D4-F0C0-44BD-9E98-3AB1AB1E201B}"/>
    <pc:docChg chg="undo redo custSel addSld delSld modSld sldOrd modMainMaster modSection">
      <pc:chgData name="Tao Zhong" userId="d717eb3d-e567-470f-b6d9-f2e4cd6e0b29" providerId="ADAL" clId="{BD51E2D4-F0C0-44BD-9E98-3AB1AB1E201B}" dt="2022-10-04T07:09:45.521" v="123" actId="27614"/>
      <pc:docMkLst>
        <pc:docMk/>
      </pc:docMkLst>
      <pc:sldChg chg="modSp mod modClrScheme chgLayout">
        <pc:chgData name="Tao Zhong" userId="d717eb3d-e567-470f-b6d9-f2e4cd6e0b29" providerId="ADAL" clId="{BD51E2D4-F0C0-44BD-9E98-3AB1AB1E201B}" dt="2022-10-03T12:16:19.309" v="13" actId="20577"/>
        <pc:sldMkLst>
          <pc:docMk/>
          <pc:sldMk cId="1925541393" sldId="257"/>
        </pc:sldMkLst>
        <pc:spChg chg="mod">
          <ac:chgData name="Tao Zhong" userId="d717eb3d-e567-470f-b6d9-f2e4cd6e0b29" providerId="ADAL" clId="{BD51E2D4-F0C0-44BD-9E98-3AB1AB1E201B}" dt="2022-10-03T12:16:14.914" v="12" actId="404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16:19.309" v="13" actId="20577"/>
          <ac:spMkLst>
            <pc:docMk/>
            <pc:sldMk cId="1925541393" sldId="257"/>
            <ac:spMk id="3" creationId="{CA00EDBE-AD80-4844-BA48-EF7757B26503}"/>
          </ac:spMkLst>
        </pc:spChg>
      </pc:sldChg>
      <pc:sldChg chg="addSp modSp mod modAnim">
        <pc:chgData name="Tao Zhong" userId="d717eb3d-e567-470f-b6d9-f2e4cd6e0b29" providerId="ADAL" clId="{BD51E2D4-F0C0-44BD-9E98-3AB1AB1E201B}" dt="2022-10-03T12:17:36.621" v="19"/>
        <pc:sldMkLst>
          <pc:docMk/>
          <pc:sldMk cId="770302812" sldId="258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770302812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16:54.749" v="14" actId="20577"/>
          <ac:spMkLst>
            <pc:docMk/>
            <pc:sldMk cId="770302812" sldId="258"/>
            <ac:spMk id="3" creationId="{CA00EDBE-AD80-4844-BA48-EF7757B26503}"/>
          </ac:spMkLst>
        </pc:spChg>
        <pc:picChg chg="add mod">
          <ac:chgData name="Tao Zhong" userId="d717eb3d-e567-470f-b6d9-f2e4cd6e0b29" providerId="ADAL" clId="{BD51E2D4-F0C0-44BD-9E98-3AB1AB1E201B}" dt="2022-10-03T12:17:21.871" v="16" actId="1076"/>
          <ac:picMkLst>
            <pc:docMk/>
            <pc:sldMk cId="770302812" sldId="258"/>
            <ac:picMk id="6" creationId="{6992D428-89A9-3A5F-E9AD-3BEC4F29FA8D}"/>
          </ac:picMkLst>
        </pc:picChg>
        <pc:picChg chg="add">
          <ac:chgData name="Tao Zhong" userId="d717eb3d-e567-470f-b6d9-f2e4cd6e0b29" providerId="ADAL" clId="{BD51E2D4-F0C0-44BD-9E98-3AB1AB1E201B}" dt="2022-10-03T12:17:34.071" v="18" actId="22"/>
          <ac:picMkLst>
            <pc:docMk/>
            <pc:sldMk cId="770302812" sldId="258"/>
            <ac:picMk id="8" creationId="{117FFEE2-BEAD-3F91-CE7D-C75F1B475919}"/>
          </ac:picMkLst>
        </pc:picChg>
      </pc:sldChg>
      <pc:sldChg chg="modSp del">
        <pc:chgData name="Tao Zhong" userId="d717eb3d-e567-470f-b6d9-f2e4cd6e0b29" providerId="ADAL" clId="{BD51E2D4-F0C0-44BD-9E98-3AB1AB1E201B}" dt="2022-10-03T12:17:39.196" v="20" actId="47"/>
        <pc:sldMkLst>
          <pc:docMk/>
          <pc:sldMk cId="3533641362" sldId="259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3533641362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3533641362" sldId="259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BD51E2D4-F0C0-44BD-9E98-3AB1AB1E201B}" dt="2022-10-03T12:17:41.744" v="21" actId="47"/>
        <pc:sldMkLst>
          <pc:docMk/>
          <pc:sldMk cId="1109028440" sldId="260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1109028440" sldId="260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1109028440" sldId="260"/>
            <ac:spMk id="3" creationId="{CA00EDBE-AD80-4844-BA48-EF7757B26503}"/>
          </ac:spMkLst>
        </pc:spChg>
      </pc:sldChg>
      <pc:sldChg chg="addSp delSp modSp mod delAnim modAnim">
        <pc:chgData name="Tao Zhong" userId="d717eb3d-e567-470f-b6d9-f2e4cd6e0b29" providerId="ADAL" clId="{BD51E2D4-F0C0-44BD-9E98-3AB1AB1E201B}" dt="2022-10-03T12:22:55.838" v="47"/>
        <pc:sldMkLst>
          <pc:docMk/>
          <pc:sldMk cId="2241471125" sldId="261"/>
        </pc:sldMkLst>
        <pc:spChg chg="mod">
          <ac:chgData name="Tao Zhong" userId="d717eb3d-e567-470f-b6d9-f2e4cd6e0b29" providerId="ADAL" clId="{BD51E2D4-F0C0-44BD-9E98-3AB1AB1E201B}" dt="2022-10-03T12:18:11.285" v="28" actId="404"/>
          <ac:spMkLst>
            <pc:docMk/>
            <pc:sldMk cId="2241471125" sldId="261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20:53.446" v="40"/>
          <ac:spMkLst>
            <pc:docMk/>
            <pc:sldMk cId="2241471125" sldId="261"/>
            <ac:spMk id="3" creationId="{CA00EDBE-AD80-4844-BA48-EF7757B26503}"/>
          </ac:spMkLst>
        </pc:spChg>
        <pc:spChg chg="add del">
          <ac:chgData name="Tao Zhong" userId="d717eb3d-e567-470f-b6d9-f2e4cd6e0b29" providerId="ADAL" clId="{BD51E2D4-F0C0-44BD-9E98-3AB1AB1E201B}" dt="2022-10-03T12:18:05.884" v="25"/>
          <ac:spMkLst>
            <pc:docMk/>
            <pc:sldMk cId="2241471125" sldId="261"/>
            <ac:spMk id="6" creationId="{9C17BC4F-1703-DF56-3ECF-6FBFED6F5285}"/>
          </ac:spMkLst>
        </pc:spChg>
        <pc:picChg chg="del">
          <ac:chgData name="Tao Zhong" userId="d717eb3d-e567-470f-b6d9-f2e4cd6e0b29" providerId="ADAL" clId="{BD51E2D4-F0C0-44BD-9E98-3AB1AB1E201B}" dt="2022-10-03T12:20:19.478" v="31" actId="478"/>
          <ac:picMkLst>
            <pc:docMk/>
            <pc:sldMk cId="2241471125" sldId="261"/>
            <ac:picMk id="5" creationId="{3E2DC4E2-8A65-4B69-9773-521B1C13E463}"/>
          </ac:picMkLst>
        </pc:picChg>
        <pc:picChg chg="del">
          <ac:chgData name="Tao Zhong" userId="d717eb3d-e567-470f-b6d9-f2e4cd6e0b29" providerId="ADAL" clId="{BD51E2D4-F0C0-44BD-9E98-3AB1AB1E201B}" dt="2022-10-03T12:20:18.843" v="30" actId="478"/>
          <ac:picMkLst>
            <pc:docMk/>
            <pc:sldMk cId="2241471125" sldId="261"/>
            <ac:picMk id="7" creationId="{2994EDDC-6DAC-4627-A225-0DD3E7ABE991}"/>
          </ac:picMkLst>
        </pc:picChg>
        <pc:picChg chg="del">
          <ac:chgData name="Tao Zhong" userId="d717eb3d-e567-470f-b6d9-f2e4cd6e0b29" providerId="ADAL" clId="{BD51E2D4-F0C0-44BD-9E98-3AB1AB1E201B}" dt="2022-10-03T12:20:18.156" v="29" actId="478"/>
          <ac:picMkLst>
            <pc:docMk/>
            <pc:sldMk cId="2241471125" sldId="261"/>
            <ac:picMk id="9" creationId="{CAF88D7D-CE3B-4D43-BACC-E0840F86DB18}"/>
          </ac:picMkLst>
        </pc:picChg>
        <pc:picChg chg="add mod">
          <ac:chgData name="Tao Zhong" userId="d717eb3d-e567-470f-b6d9-f2e4cd6e0b29" providerId="ADAL" clId="{BD51E2D4-F0C0-44BD-9E98-3AB1AB1E201B}" dt="2022-10-03T12:22:04.435" v="42" actId="1076"/>
          <ac:picMkLst>
            <pc:docMk/>
            <pc:sldMk cId="2241471125" sldId="261"/>
            <ac:picMk id="10" creationId="{F60C9C4C-E559-669F-A946-5D94EAFA755F}"/>
          </ac:picMkLst>
        </pc:picChg>
        <pc:picChg chg="add">
          <ac:chgData name="Tao Zhong" userId="d717eb3d-e567-470f-b6d9-f2e4cd6e0b29" providerId="ADAL" clId="{BD51E2D4-F0C0-44BD-9E98-3AB1AB1E201B}" dt="2022-10-03T12:22:12.965" v="44" actId="22"/>
          <ac:picMkLst>
            <pc:docMk/>
            <pc:sldMk cId="2241471125" sldId="261"/>
            <ac:picMk id="12" creationId="{7D37B44B-22E9-639C-11ED-6593B44BDB9F}"/>
          </ac:picMkLst>
        </pc:picChg>
        <pc:picChg chg="add">
          <ac:chgData name="Tao Zhong" userId="d717eb3d-e567-470f-b6d9-f2e4cd6e0b29" providerId="ADAL" clId="{BD51E2D4-F0C0-44BD-9E98-3AB1AB1E201B}" dt="2022-10-03T12:22:53.776" v="46" actId="22"/>
          <ac:picMkLst>
            <pc:docMk/>
            <pc:sldMk cId="2241471125" sldId="261"/>
            <ac:picMk id="14" creationId="{802A357D-1957-6D10-323C-5138CCF41A1F}"/>
          </ac:picMkLst>
        </pc:picChg>
      </pc:sldChg>
      <pc:sldChg chg="addSp delSp modSp mod modNotesTx">
        <pc:chgData name="Tao Zhong" userId="d717eb3d-e567-470f-b6d9-f2e4cd6e0b29" providerId="ADAL" clId="{BD51E2D4-F0C0-44BD-9E98-3AB1AB1E201B}" dt="2022-10-03T12:26:47.062" v="71" actId="948"/>
        <pc:sldMkLst>
          <pc:docMk/>
          <pc:sldMk cId="2114659432" sldId="262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2114659432" sldId="262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26:47.062" v="71" actId="948"/>
          <ac:spMkLst>
            <pc:docMk/>
            <pc:sldMk cId="2114659432" sldId="262"/>
            <ac:spMk id="3" creationId="{CA00EDBE-AD80-4844-BA48-EF7757B26503}"/>
          </ac:spMkLst>
        </pc:spChg>
        <pc:spChg chg="add del">
          <ac:chgData name="Tao Zhong" userId="d717eb3d-e567-470f-b6d9-f2e4cd6e0b29" providerId="ADAL" clId="{BD51E2D4-F0C0-44BD-9E98-3AB1AB1E201B}" dt="2022-10-03T12:26:13.357" v="52"/>
          <ac:spMkLst>
            <pc:docMk/>
            <pc:sldMk cId="2114659432" sldId="262"/>
            <ac:spMk id="5" creationId="{936BB922-8AF9-C6C3-90E7-55D885BF9D25}"/>
          </ac:spMkLst>
        </pc:spChg>
        <pc:spChg chg="add del">
          <ac:chgData name="Tao Zhong" userId="d717eb3d-e567-470f-b6d9-f2e4cd6e0b29" providerId="ADAL" clId="{BD51E2D4-F0C0-44BD-9E98-3AB1AB1E201B}" dt="2022-10-03T12:26:25.860" v="58"/>
          <ac:spMkLst>
            <pc:docMk/>
            <pc:sldMk cId="2114659432" sldId="262"/>
            <ac:spMk id="6" creationId="{2C131A0D-8806-172D-4645-EA581BCB08BF}"/>
          </ac:spMkLst>
        </pc:spChg>
        <pc:spChg chg="add del">
          <ac:chgData name="Tao Zhong" userId="d717eb3d-e567-470f-b6d9-f2e4cd6e0b29" providerId="ADAL" clId="{BD51E2D4-F0C0-44BD-9E98-3AB1AB1E201B}" dt="2022-10-03T12:26:38.678" v="64"/>
          <ac:spMkLst>
            <pc:docMk/>
            <pc:sldMk cId="2114659432" sldId="262"/>
            <ac:spMk id="7" creationId="{585F3B1C-3B8B-8404-48C3-87E0DBF9D9C3}"/>
          </ac:spMkLst>
        </pc:spChg>
      </pc:sldChg>
      <pc:sldChg chg="modSp del">
        <pc:chgData name="Tao Zhong" userId="d717eb3d-e567-470f-b6d9-f2e4cd6e0b29" providerId="ADAL" clId="{BD51E2D4-F0C0-44BD-9E98-3AB1AB1E201B}" dt="2022-10-03T12:27:02.373" v="72" actId="47"/>
        <pc:sldMkLst>
          <pc:docMk/>
          <pc:sldMk cId="4034040108" sldId="263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4034040108" sldId="263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4034040108" sldId="263"/>
            <ac:spMk id="3" creationId="{CA00EDBE-AD80-4844-BA48-EF7757B26503}"/>
          </ac:spMkLst>
        </pc:spChg>
      </pc:sldChg>
      <pc:sldChg chg="addSp delSp modSp mod delAnim modAnim">
        <pc:chgData name="Tao Zhong" userId="d717eb3d-e567-470f-b6d9-f2e4cd6e0b29" providerId="ADAL" clId="{BD51E2D4-F0C0-44BD-9E98-3AB1AB1E201B}" dt="2022-10-03T12:28:54.967" v="76"/>
        <pc:sldMkLst>
          <pc:docMk/>
          <pc:sldMk cId="1932528387" sldId="264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1932528387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1932528387" sldId="264"/>
            <ac:spMk id="3" creationId="{CA00EDBE-AD80-4844-BA48-EF7757B26503}"/>
          </ac:spMkLst>
        </pc:spChg>
        <pc:picChg chg="del">
          <ac:chgData name="Tao Zhong" userId="d717eb3d-e567-470f-b6d9-f2e4cd6e0b29" providerId="ADAL" clId="{BD51E2D4-F0C0-44BD-9E98-3AB1AB1E201B}" dt="2022-10-03T12:28:40.155" v="73" actId="478"/>
          <ac:picMkLst>
            <pc:docMk/>
            <pc:sldMk cId="1932528387" sldId="264"/>
            <ac:picMk id="5" creationId="{F06CF374-F8E0-42DD-8CE9-16501DB9DDF3}"/>
          </ac:picMkLst>
        </pc:picChg>
        <pc:picChg chg="add mod">
          <ac:chgData name="Tao Zhong" userId="d717eb3d-e567-470f-b6d9-f2e4cd6e0b29" providerId="ADAL" clId="{BD51E2D4-F0C0-44BD-9E98-3AB1AB1E201B}" dt="2022-10-03T12:28:53.321" v="75" actId="1076"/>
          <ac:picMkLst>
            <pc:docMk/>
            <pc:sldMk cId="1932528387" sldId="264"/>
            <ac:picMk id="7" creationId="{A49B199A-A7E6-5F7E-7B5A-91C22AB2097E}"/>
          </ac:picMkLst>
        </pc:picChg>
      </pc:sldChg>
      <pc:sldChg chg="addSp delSp modSp mod delAnim modAnim modNotesTx">
        <pc:chgData name="Tao Zhong" userId="d717eb3d-e567-470f-b6d9-f2e4cd6e0b29" providerId="ADAL" clId="{BD51E2D4-F0C0-44BD-9E98-3AB1AB1E201B}" dt="2022-10-03T12:31:28.377" v="96"/>
        <pc:sldMkLst>
          <pc:docMk/>
          <pc:sldMk cId="1872219941" sldId="265"/>
        </pc:sldMkLst>
        <pc:spChg chg="mod">
          <ac:chgData name="Tao Zhong" userId="d717eb3d-e567-470f-b6d9-f2e4cd6e0b29" providerId="ADAL" clId="{BD51E2D4-F0C0-44BD-9E98-3AB1AB1E201B}" dt="2022-10-03T12:29:45.186" v="82"/>
          <ac:spMkLst>
            <pc:docMk/>
            <pc:sldMk cId="1872219941" sldId="265"/>
            <ac:spMk id="2" creationId="{FF027311-4260-4B27-A735-886449291FAC}"/>
          </ac:spMkLst>
        </pc:spChg>
        <pc:spChg chg="del mod">
          <ac:chgData name="Tao Zhong" userId="d717eb3d-e567-470f-b6d9-f2e4cd6e0b29" providerId="ADAL" clId="{BD51E2D4-F0C0-44BD-9E98-3AB1AB1E201B}" dt="2022-10-03T12:29:57.453" v="83" actId="22"/>
          <ac:spMkLst>
            <pc:docMk/>
            <pc:sldMk cId="1872219941" sldId="265"/>
            <ac:spMk id="3" creationId="{CA00EDBE-AD80-4844-BA48-EF7757B26503}"/>
          </ac:spMkLst>
        </pc:spChg>
        <pc:spChg chg="add mod">
          <ac:chgData name="Tao Zhong" userId="d717eb3d-e567-470f-b6d9-f2e4cd6e0b29" providerId="ADAL" clId="{BD51E2D4-F0C0-44BD-9E98-3AB1AB1E201B}" dt="2022-10-03T12:31:04.214" v="90" actId="478"/>
          <ac:spMkLst>
            <pc:docMk/>
            <pc:sldMk cId="1872219941" sldId="265"/>
            <ac:spMk id="14" creationId="{A0D0A1F6-34BF-6D47-2C71-8274F7604152}"/>
          </ac:spMkLst>
        </pc:spChg>
        <pc:picChg chg="del">
          <ac:chgData name="Tao Zhong" userId="d717eb3d-e567-470f-b6d9-f2e4cd6e0b29" providerId="ADAL" clId="{BD51E2D4-F0C0-44BD-9E98-3AB1AB1E201B}" dt="2022-10-03T12:29:08.380" v="77" actId="478"/>
          <ac:picMkLst>
            <pc:docMk/>
            <pc:sldMk cId="1872219941" sldId="265"/>
            <ac:picMk id="5" creationId="{450241EB-1A7A-4D0D-80AA-66B64748074F}"/>
          </ac:picMkLst>
        </pc:picChg>
        <pc:picChg chg="del">
          <ac:chgData name="Tao Zhong" userId="d717eb3d-e567-470f-b6d9-f2e4cd6e0b29" providerId="ADAL" clId="{BD51E2D4-F0C0-44BD-9E98-3AB1AB1E201B}" dt="2022-10-03T12:29:10.585" v="78" actId="478"/>
          <ac:picMkLst>
            <pc:docMk/>
            <pc:sldMk cId="1872219941" sldId="265"/>
            <ac:picMk id="7" creationId="{F5671800-9F9F-4A58-BA2F-B1BD12CC77FF}"/>
          </ac:picMkLst>
        </pc:picChg>
        <pc:picChg chg="add del mod ord">
          <ac:chgData name="Tao Zhong" userId="d717eb3d-e567-470f-b6d9-f2e4cd6e0b29" providerId="ADAL" clId="{BD51E2D4-F0C0-44BD-9E98-3AB1AB1E201B}" dt="2022-10-03T12:31:04.214" v="90" actId="478"/>
          <ac:picMkLst>
            <pc:docMk/>
            <pc:sldMk cId="1872219941" sldId="265"/>
            <ac:picMk id="8" creationId="{3BF6505C-14C2-A4C5-4A82-733C9CC19951}"/>
          </ac:picMkLst>
        </pc:picChg>
        <pc:picChg chg="add mod ord">
          <ac:chgData name="Tao Zhong" userId="d717eb3d-e567-470f-b6d9-f2e4cd6e0b29" providerId="ADAL" clId="{BD51E2D4-F0C0-44BD-9E98-3AB1AB1E201B}" dt="2022-10-03T12:31:27.374" v="95" actId="1076"/>
          <ac:picMkLst>
            <pc:docMk/>
            <pc:sldMk cId="1872219941" sldId="265"/>
            <ac:picMk id="10" creationId="{4DC506CC-3EE8-4C0F-4F7D-5E8D5CC13072}"/>
          </ac:picMkLst>
        </pc:picChg>
        <pc:picChg chg="add mod">
          <ac:chgData name="Tao Zhong" userId="d717eb3d-e567-470f-b6d9-f2e4cd6e0b29" providerId="ADAL" clId="{BD51E2D4-F0C0-44BD-9E98-3AB1AB1E201B}" dt="2022-10-03T12:31:08.909" v="91" actId="1076"/>
          <ac:picMkLst>
            <pc:docMk/>
            <pc:sldMk cId="1872219941" sldId="265"/>
            <ac:picMk id="12" creationId="{9F7DECDD-0147-5DB7-AE9C-EDFBA7F2D241}"/>
          </ac:picMkLst>
        </pc:picChg>
      </pc:sldChg>
      <pc:sldChg chg="modSp mod">
        <pc:chgData name="Tao Zhong" userId="d717eb3d-e567-470f-b6d9-f2e4cd6e0b29" providerId="ADAL" clId="{BD51E2D4-F0C0-44BD-9E98-3AB1AB1E201B}" dt="2022-10-03T12:31:49.209" v="97" actId="948"/>
        <pc:sldMkLst>
          <pc:docMk/>
          <pc:sldMk cId="2992262109" sldId="266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2992262109" sldId="266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31:49.209" v="97" actId="948"/>
          <ac:spMkLst>
            <pc:docMk/>
            <pc:sldMk cId="2992262109" sldId="266"/>
            <ac:spMk id="3" creationId="{CA00EDBE-AD80-4844-BA48-EF7757B26503}"/>
          </ac:spMkLst>
        </pc:spChg>
      </pc:sldChg>
      <pc:sldChg chg="addSp delSp modSp mod modAnim">
        <pc:chgData name="Tao Zhong" userId="d717eb3d-e567-470f-b6d9-f2e4cd6e0b29" providerId="ADAL" clId="{BD51E2D4-F0C0-44BD-9E98-3AB1AB1E201B}" dt="2022-10-03T12:32:49.085" v="107"/>
        <pc:sldMkLst>
          <pc:docMk/>
          <pc:sldMk cId="870133471" sldId="267"/>
        </pc:sldMkLst>
        <pc:spChg chg="mod">
          <ac:chgData name="Tao Zhong" userId="d717eb3d-e567-470f-b6d9-f2e4cd6e0b29" providerId="ADAL" clId="{BD51E2D4-F0C0-44BD-9E98-3AB1AB1E201B}" dt="2022-10-03T12:32:02.992" v="101"/>
          <ac:spMkLst>
            <pc:docMk/>
            <pc:sldMk cId="870133471" sldId="267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32:09.434" v="102" actId="20577"/>
          <ac:spMkLst>
            <pc:docMk/>
            <pc:sldMk cId="870133471" sldId="267"/>
            <ac:spMk id="3" creationId="{CA00EDBE-AD80-4844-BA48-EF7757B26503}"/>
          </ac:spMkLst>
        </pc:spChg>
        <pc:spChg chg="add del">
          <ac:chgData name="Tao Zhong" userId="d717eb3d-e567-470f-b6d9-f2e4cd6e0b29" providerId="ADAL" clId="{BD51E2D4-F0C0-44BD-9E98-3AB1AB1E201B}" dt="2022-10-03T12:32:02.987" v="99"/>
          <ac:spMkLst>
            <pc:docMk/>
            <pc:sldMk cId="870133471" sldId="267"/>
            <ac:spMk id="5" creationId="{BCE48A60-41C5-E402-42BA-770B77886965}"/>
          </ac:spMkLst>
        </pc:spChg>
        <pc:picChg chg="add mod">
          <ac:chgData name="Tao Zhong" userId="d717eb3d-e567-470f-b6d9-f2e4cd6e0b29" providerId="ADAL" clId="{BD51E2D4-F0C0-44BD-9E98-3AB1AB1E201B}" dt="2022-10-03T12:32:24.413" v="104" actId="1076"/>
          <ac:picMkLst>
            <pc:docMk/>
            <pc:sldMk cId="870133471" sldId="267"/>
            <ac:picMk id="7" creationId="{51F2854A-99AA-C828-ADC0-32B965F452AF}"/>
          </ac:picMkLst>
        </pc:picChg>
        <pc:picChg chg="add">
          <ac:chgData name="Tao Zhong" userId="d717eb3d-e567-470f-b6d9-f2e4cd6e0b29" providerId="ADAL" clId="{BD51E2D4-F0C0-44BD-9E98-3AB1AB1E201B}" dt="2022-10-03T12:32:46.541" v="106" actId="22"/>
          <ac:picMkLst>
            <pc:docMk/>
            <pc:sldMk cId="870133471" sldId="267"/>
            <ac:picMk id="9" creationId="{3A0DB09C-FA41-397B-77F6-66D7B8CA09D9}"/>
          </ac:picMkLst>
        </pc:picChg>
      </pc:sldChg>
      <pc:sldChg chg="delSp modSp del mod delAnim">
        <pc:chgData name="Tao Zhong" userId="d717eb3d-e567-470f-b6d9-f2e4cd6e0b29" providerId="ADAL" clId="{BD51E2D4-F0C0-44BD-9E98-3AB1AB1E201B}" dt="2022-10-03T12:33:11.854" v="110" actId="47"/>
        <pc:sldMkLst>
          <pc:docMk/>
          <pc:sldMk cId="2417537485" sldId="268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2417537485" sldId="268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2417537485" sldId="268"/>
            <ac:spMk id="3" creationId="{CA00EDBE-AD80-4844-BA48-EF7757B26503}"/>
          </ac:spMkLst>
        </pc:spChg>
        <pc:picChg chg="del">
          <ac:chgData name="Tao Zhong" userId="d717eb3d-e567-470f-b6d9-f2e4cd6e0b29" providerId="ADAL" clId="{BD51E2D4-F0C0-44BD-9E98-3AB1AB1E201B}" dt="2022-10-03T12:33:08.507" v="109" actId="478"/>
          <ac:picMkLst>
            <pc:docMk/>
            <pc:sldMk cId="2417537485" sldId="268"/>
            <ac:picMk id="6" creationId="{A6A08936-B53C-49CF-B979-21EF1FE512F9}"/>
          </ac:picMkLst>
        </pc:picChg>
        <pc:picChg chg="del">
          <ac:chgData name="Tao Zhong" userId="d717eb3d-e567-470f-b6d9-f2e4cd6e0b29" providerId="ADAL" clId="{BD51E2D4-F0C0-44BD-9E98-3AB1AB1E201B}" dt="2022-10-03T12:33:07.570" v="108" actId="478"/>
          <ac:picMkLst>
            <pc:docMk/>
            <pc:sldMk cId="2417537485" sldId="268"/>
            <ac:picMk id="12" creationId="{8A54012A-6BC1-4EEE-A973-C40013003EE6}"/>
          </ac:picMkLst>
        </pc:picChg>
      </pc:sldChg>
      <pc:sldChg chg="addSp delSp modSp mod delAnim modAnim">
        <pc:chgData name="Tao Zhong" userId="d717eb3d-e567-470f-b6d9-f2e4cd6e0b29" providerId="ADAL" clId="{BD51E2D4-F0C0-44BD-9E98-3AB1AB1E201B}" dt="2022-10-03T12:35:41.553" v="115"/>
        <pc:sldMkLst>
          <pc:docMk/>
          <pc:sldMk cId="947428549" sldId="269"/>
        </pc:sldMkLst>
        <pc:spChg chg="mod">
          <ac:chgData name="Tao Zhong" userId="d717eb3d-e567-470f-b6d9-f2e4cd6e0b29" providerId="ADAL" clId="{BD51E2D4-F0C0-44BD-9E98-3AB1AB1E201B}" dt="2022-10-03T12:14:56.046" v="0"/>
          <ac:spMkLst>
            <pc:docMk/>
            <pc:sldMk cId="947428549" sldId="269"/>
            <ac:spMk id="2" creationId="{FF027311-4260-4B27-A735-886449291FAC}"/>
          </ac:spMkLst>
        </pc:spChg>
        <pc:spChg chg="mod">
          <ac:chgData name="Tao Zhong" userId="d717eb3d-e567-470f-b6d9-f2e4cd6e0b29" providerId="ADAL" clId="{BD51E2D4-F0C0-44BD-9E98-3AB1AB1E201B}" dt="2022-10-03T12:33:32.991" v="113" actId="1076"/>
          <ac:spMkLst>
            <pc:docMk/>
            <pc:sldMk cId="947428549" sldId="269"/>
            <ac:spMk id="3" creationId="{CA00EDBE-AD80-4844-BA48-EF7757B26503}"/>
          </ac:spMkLst>
        </pc:spChg>
        <pc:picChg chg="add">
          <ac:chgData name="Tao Zhong" userId="d717eb3d-e567-470f-b6d9-f2e4cd6e0b29" providerId="ADAL" clId="{BD51E2D4-F0C0-44BD-9E98-3AB1AB1E201B}" dt="2022-10-03T12:35:38.197" v="114" actId="22"/>
          <ac:picMkLst>
            <pc:docMk/>
            <pc:sldMk cId="947428549" sldId="269"/>
            <ac:picMk id="6" creationId="{019DE4B8-7C9D-0346-67A7-6797D1E53000}"/>
          </ac:picMkLst>
        </pc:picChg>
        <pc:picChg chg="del">
          <ac:chgData name="Tao Zhong" userId="d717eb3d-e567-470f-b6d9-f2e4cd6e0b29" providerId="ADAL" clId="{BD51E2D4-F0C0-44BD-9E98-3AB1AB1E201B}" dt="2022-10-03T12:33:27.246" v="111" actId="478"/>
          <ac:picMkLst>
            <pc:docMk/>
            <pc:sldMk cId="947428549" sldId="269"/>
            <ac:picMk id="7" creationId="{7AA3F16A-3389-4E14-8DE9-E2F1292E5E08}"/>
          </ac:picMkLst>
        </pc:picChg>
      </pc:sldChg>
      <pc:sldChg chg="addSp delSp modSp new mod ord">
        <pc:chgData name="Tao Zhong" userId="d717eb3d-e567-470f-b6d9-f2e4cd6e0b29" providerId="ADAL" clId="{BD51E2D4-F0C0-44BD-9E98-3AB1AB1E201B}" dt="2022-10-04T07:09:45.521" v="123" actId="27614"/>
        <pc:sldMkLst>
          <pc:docMk/>
          <pc:sldMk cId="3460820859" sldId="270"/>
        </pc:sldMkLst>
        <pc:spChg chg="mod">
          <ac:chgData name="Tao Zhong" userId="d717eb3d-e567-470f-b6d9-f2e4cd6e0b29" providerId="ADAL" clId="{BD51E2D4-F0C0-44BD-9E98-3AB1AB1E201B}" dt="2022-10-04T07:09:09.906" v="121"/>
          <ac:spMkLst>
            <pc:docMk/>
            <pc:sldMk cId="3460820859" sldId="270"/>
            <ac:spMk id="2" creationId="{2FE705BB-D14C-3B18-C040-070BAE93DB2C}"/>
          </ac:spMkLst>
        </pc:spChg>
        <pc:spChg chg="del">
          <ac:chgData name="Tao Zhong" userId="d717eb3d-e567-470f-b6d9-f2e4cd6e0b29" providerId="ADAL" clId="{BD51E2D4-F0C0-44BD-9E98-3AB1AB1E201B}" dt="2022-10-04T07:09:42.359" v="122"/>
          <ac:spMkLst>
            <pc:docMk/>
            <pc:sldMk cId="3460820859" sldId="270"/>
            <ac:spMk id="3" creationId="{F7B63431-F62B-F240-81C0-9F41E4B57225}"/>
          </ac:spMkLst>
        </pc:spChg>
        <pc:picChg chg="add mod">
          <ac:chgData name="Tao Zhong" userId="d717eb3d-e567-470f-b6d9-f2e4cd6e0b29" providerId="ADAL" clId="{BD51E2D4-F0C0-44BD-9E98-3AB1AB1E201B}" dt="2022-10-04T07:09:45.521" v="123" actId="27614"/>
          <ac:picMkLst>
            <pc:docMk/>
            <pc:sldMk cId="3460820859" sldId="270"/>
            <ac:picMk id="6" creationId="{BEAEA546-D041-5F94-83C7-50EBD6B62624}"/>
          </ac:picMkLst>
        </pc:picChg>
      </pc:sldChg>
      <pc:sldChg chg="new del">
        <pc:chgData name="Tao Zhong" userId="d717eb3d-e567-470f-b6d9-f2e4cd6e0b29" providerId="ADAL" clId="{BD51E2D4-F0C0-44BD-9E98-3AB1AB1E201B}" dt="2022-10-04T07:09:01.469" v="117" actId="680"/>
        <pc:sldMkLst>
          <pc:docMk/>
          <pc:sldMk cId="3546565107" sldId="270"/>
        </pc:sldMkLst>
      </pc:sldChg>
      <pc:sldMasterChg chg="addSp delSp modSp">
        <pc:chgData name="Tao Zhong" userId="d717eb3d-e567-470f-b6d9-f2e4cd6e0b29" providerId="ADAL" clId="{BD51E2D4-F0C0-44BD-9E98-3AB1AB1E201B}" dt="2022-10-03T12:15:19.052" v="3" actId="1076"/>
        <pc:sldMasterMkLst>
          <pc:docMk/>
          <pc:sldMasterMk cId="45710792" sldId="2147483676"/>
        </pc:sldMasterMkLst>
        <pc:picChg chg="add mod">
          <ac:chgData name="Tao Zhong" userId="d717eb3d-e567-470f-b6d9-f2e4cd6e0b29" providerId="ADAL" clId="{BD51E2D4-F0C0-44BD-9E98-3AB1AB1E201B}" dt="2022-10-03T12:15:19.052" v="3" actId="1076"/>
          <ac:picMkLst>
            <pc:docMk/>
            <pc:sldMasterMk cId="45710792" sldId="2147483676"/>
            <ac:picMk id="7" creationId="{290585BF-3549-DF8C-9311-1A1A72253369}"/>
          </ac:picMkLst>
        </pc:picChg>
        <pc:picChg chg="add del">
          <ac:chgData name="Tao Zhong" userId="d717eb3d-e567-470f-b6d9-f2e4cd6e0b29" providerId="ADAL" clId="{BD51E2D4-F0C0-44BD-9E98-3AB1AB1E201B}" dt="2022-10-03T12:15:15.102" v="2" actId="478"/>
          <ac:picMkLst>
            <pc:docMk/>
            <pc:sldMasterMk cId="45710792" sldId="2147483676"/>
            <ac:picMk id="8" creationId="{D8F1934B-6FBA-D969-03C1-6A047ED7A518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36DA-EDEB-4536-8908-8E1084B69902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24A4-EC6F-4FCB-AC71-A7F1D8F0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2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5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3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9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是一款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安全工具，可以对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系统调用行为进行监控。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可用于监控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运行时安全。运行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最安全的方法是将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直接安装在主机系统上，这样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就可以在出现漏洞时与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隔离开来。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当然，你也可以以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Daemonset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的形式，将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安装在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集群中。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考试使用的是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Ubuntu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系统，我们主要讲解在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Ubuntu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系统上如何安装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Falco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5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1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8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1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9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审计提供了一组与安全相关的、按时间顺序排列的记录，记录集群中的操作序列。</a:t>
            </a:r>
          </a:p>
          <a:p>
            <a:r>
              <a:rPr lang="en-US" altLang="zh-CN" dirty="0"/>
              <a:t>Kubernetes</a:t>
            </a:r>
            <a:r>
              <a:rPr lang="zh-CN" altLang="en-US" dirty="0"/>
              <a:t>审计帮助集群管理员回答以下问题：</a:t>
            </a:r>
          </a:p>
          <a:p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发生什么事了？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什么时候发生的？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是谁发起的？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9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24A4-EC6F-4FCB-AC71-A7F1D8F0CF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0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8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97E-97FD-45D2-92B0-322F4667BECF}" type="datetime1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3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8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431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5A53-002A-4C71-9521-7F658BC9247A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40E-A4D8-47C2-BD40-9ED745079316}" type="datetime1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14D0-CA4D-489D-8A01-0F775EA6821B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4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1100-6CC2-4A7F-900D-7768327AF6D2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2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10A-E935-4341-BAF8-69A17196CC99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34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97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42A1-71F6-419E-9254-F16B3BA8B094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67A6-E499-4C9D-9A81-CD5560734342}" type="datetime1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3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685-8DE1-40B1-BC42-984F7176B23A}" type="datetime1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7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F26-5F89-4C47-9C01-1AAA7A80AEFC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291-1C31-4B52-A9C5-5855D9678BAB}" type="datetime1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AA5C-8CFF-4B07-BC63-DA02DC28CC76}" type="datetime1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290585BF-3549-DF8C-9311-1A1A722533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41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7" y="1673352"/>
            <a:ext cx="6233425" cy="3511296"/>
          </a:xfrm>
        </p:spPr>
        <p:txBody>
          <a:bodyPr anchor="ctr">
            <a:normAutofit/>
          </a:bodyPr>
          <a:lstStyle/>
          <a:p>
            <a:r>
              <a:rPr lang="zh-CN" altLang="en-US" sz="4000" dirty="0"/>
              <a:t>监控、审计和运行时安全  </a:t>
            </a:r>
            <a:r>
              <a:rPr lang="en-GB" sz="3200" dirty="0"/>
              <a:t>Monitoring, Logging and Runtime Security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Kubernetes</a:t>
            </a:r>
            <a:r>
              <a:rPr lang="zh-CN" altLang="en-US" dirty="0"/>
              <a:t>审计日志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746" y="2315369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2ECC-D3B5-FB46-99F2-4D05199B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DE4B8-7C9D-0346-67A7-6797D1E5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82" y="0"/>
            <a:ext cx="8576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5BB-D14C-3B18-C040-070BAE93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分析容器系统调用，检测恶意进程</a:t>
            </a:r>
            <a:endParaRPr lang="en-GB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BEAEA546-D041-5F94-83C7-50EBD6B6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401"/>
            <a:ext cx="10515600" cy="38467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EA06-F109-CB6A-0B4A-18F866BE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82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分析容器系统调用，检测恶意进程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安装并使用</a:t>
            </a:r>
            <a:r>
              <a:rPr lang="en-US" altLang="zh-CN" dirty="0"/>
              <a:t>Falco</a:t>
            </a:r>
            <a:r>
              <a:rPr lang="zh-CN" altLang="en-US" dirty="0"/>
              <a:t>，进行运行时安全监控</a:t>
            </a:r>
            <a:endParaRPr lang="en-US" altLang="zh-CN" dirty="0"/>
          </a:p>
          <a:p>
            <a:pPr lvl="1"/>
            <a:r>
              <a:rPr lang="en-GB" dirty="0"/>
              <a:t>Install Falcon on Debian/Ubuntu</a:t>
            </a:r>
            <a:endParaRPr lang="en-US" dirty="0"/>
          </a:p>
          <a:p>
            <a:pPr lvl="1"/>
            <a:r>
              <a:rPr lang="en-GB" dirty="0"/>
              <a:t>Run Falco as a service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162B2-91F6-1A59-31B0-F49771E1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2D428-89A9-3A5F-E9AD-3BEC4F29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89" y="1448645"/>
            <a:ext cx="9480102" cy="4907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FFEE2-BEAD-3F91-CE7D-C75F1B475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21" y="1893437"/>
            <a:ext cx="736155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实践：使用</a:t>
            </a:r>
            <a:r>
              <a:rPr lang="en-US" altLang="zh-CN" sz="3600" dirty="0"/>
              <a:t>Falcon</a:t>
            </a:r>
            <a:r>
              <a:rPr lang="zh-CN" altLang="en-US" sz="3600" dirty="0"/>
              <a:t>监控</a:t>
            </a:r>
            <a:r>
              <a:rPr lang="en-US" altLang="zh-CN" sz="3600" dirty="0"/>
              <a:t>Kubernetes</a:t>
            </a:r>
            <a:r>
              <a:rPr lang="zh-CN" altLang="en-US" sz="3600" dirty="0"/>
              <a:t>运行时安全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以下两个</a:t>
            </a:r>
            <a:r>
              <a:rPr lang="en-GB" dirty="0"/>
              <a:t>Pod</a:t>
            </a:r>
            <a:r>
              <a:rPr lang="zh-CN" altLang="en-US" dirty="0"/>
              <a:t>会触发</a:t>
            </a:r>
            <a:r>
              <a:rPr lang="en-GB" dirty="0"/>
              <a:t>Falco</a:t>
            </a:r>
            <a:r>
              <a:rPr lang="zh-CN" altLang="en-US" dirty="0"/>
              <a:t>对应的</a:t>
            </a:r>
            <a:r>
              <a:rPr lang="en-GB" dirty="0"/>
              <a:t>rule</a:t>
            </a:r>
            <a:r>
              <a:rPr lang="zh-CN" altLang="en-US" dirty="0"/>
              <a:t>：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Pod running image `nginx` which creates unwanted package management processes inside its container.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Pod running image `httpd` which modifies `/etc/passwd`.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ECA7-E01D-2A1C-6A2F-3C79904A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0C9C4C-E559-669F-A946-5D94EAFA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44" y="1698872"/>
            <a:ext cx="8664691" cy="4473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37B44B-22E9-639C-11ED-6593B44B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55" y="1108509"/>
            <a:ext cx="8885690" cy="4640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2A357D-1957-6D10-323C-5138CCF41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70" y="1013250"/>
            <a:ext cx="946486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构建不可变容器（</a:t>
            </a:r>
            <a:r>
              <a:rPr lang="en-US" altLang="zh-CN" sz="3200" dirty="0"/>
              <a:t>Immutable container</a:t>
            </a:r>
            <a:r>
              <a:rPr lang="zh-CN" altLang="en-US" sz="3200" dirty="0"/>
              <a:t>）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不变性的好处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容器在其生命周期内不能被修改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更安全、更可重复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外部化容器配置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70E6-5430-9575-2B3E-2B96D90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5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/>
              <a:t>环境中构建不可变容器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12B3B-7770-C121-9E40-C197A1DA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B199A-A7E6-5F7E-7B5A-91C22AB2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72" y="129604"/>
            <a:ext cx="7102455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2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如何往不可变容器里面写入文件呢？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03483-56C2-9460-364A-E0A1C5D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7DECDD-0147-5DB7-AE9C-EDFBA7F2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20" y="60371"/>
            <a:ext cx="5044877" cy="679762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0D0A1F6-34BF-6D47-2C71-8274F760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506CC-3EE8-4C0F-4F7D-5E8D5CC1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46" y="2738355"/>
            <a:ext cx="6790008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Kubernetes</a:t>
            </a:r>
            <a:r>
              <a:rPr lang="zh-CN" altLang="en-US" dirty="0"/>
              <a:t>审计 </a:t>
            </a:r>
            <a:r>
              <a:rPr lang="en-US" altLang="zh-CN" dirty="0"/>
              <a:t>/ Auditing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Kubernetes</a:t>
            </a:r>
            <a:r>
              <a:rPr lang="zh-CN" altLang="en-US" dirty="0"/>
              <a:t>审计提供了一组与安全相关的、按时间顺序排列的记录，记录集群中的操作序列。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Kubernetes</a:t>
            </a:r>
            <a:r>
              <a:rPr lang="zh-CN" altLang="en-US" dirty="0"/>
              <a:t>审计帮助集群管理员回答以下问题：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发生什么事了？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什么时候发生的？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是谁发起的？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0C235-BC80-5E59-BFE4-4BDA36B4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6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开启</a:t>
            </a:r>
            <a:r>
              <a:rPr lang="en-US" altLang="zh-CN" dirty="0"/>
              <a:t>Kubernetes</a:t>
            </a:r>
            <a:r>
              <a:rPr lang="zh-CN" altLang="en-US" dirty="0"/>
              <a:t>审计日志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665F-3B59-2F66-DEC1-D4E01798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2854A-99AA-C828-ADC0-32B965F4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9" y="1827530"/>
            <a:ext cx="7178662" cy="2133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DB09C-FA41-397B-77F6-66D7B8CA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55" y="959906"/>
            <a:ext cx="9106689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150</TotalTime>
  <Words>537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Arial</vt:lpstr>
      <vt:lpstr>Calibri</vt:lpstr>
      <vt:lpstr>Century Gothic</vt:lpstr>
      <vt:lpstr>Elephant</vt:lpstr>
      <vt:lpstr>Open Sans</vt:lpstr>
      <vt:lpstr>Brush</vt:lpstr>
      <vt:lpstr>监控、审计和运行时安全  Monitoring, Logging and Runtime Security</vt:lpstr>
      <vt:lpstr>1. 分析容器系统调用，检测恶意进程</vt:lpstr>
      <vt:lpstr>1. 分析容器系统调用，检测恶意进程</vt:lpstr>
      <vt:lpstr>实践：使用Falcon监控Kubernetes运行时安全</vt:lpstr>
      <vt:lpstr>2. 构建不可变容器（Immutable container）</vt:lpstr>
      <vt:lpstr>在Kubernetes环境中构建不可变容器</vt:lpstr>
      <vt:lpstr>如何往不可变容器里面写入文件呢？</vt:lpstr>
      <vt:lpstr>3. Kubernetes审计 / Auditing</vt:lpstr>
      <vt:lpstr>开启Kubernetes审计日志</vt:lpstr>
      <vt:lpstr>分析Kubernetes审计日志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2022-10-04T07:09:47Z</dcterms:modified>
</cp:coreProperties>
</file>