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23"/>
  </p:notesMasterIdLst>
  <p:handoutMasterIdLst>
    <p:handoutMasterId r:id="rId24"/>
  </p:handoutMasterIdLst>
  <p:sldIdLst>
    <p:sldId id="257" r:id="rId2"/>
    <p:sldId id="259" r:id="rId3"/>
    <p:sldId id="271" r:id="rId4"/>
    <p:sldId id="272" r:id="rId5"/>
    <p:sldId id="273" r:id="rId6"/>
    <p:sldId id="294" r:id="rId7"/>
    <p:sldId id="274" r:id="rId8"/>
    <p:sldId id="275" r:id="rId9"/>
    <p:sldId id="277" r:id="rId10"/>
    <p:sldId id="295" r:id="rId11"/>
    <p:sldId id="285" r:id="rId12"/>
    <p:sldId id="278" r:id="rId13"/>
    <p:sldId id="279" r:id="rId14"/>
    <p:sldId id="280" r:id="rId15"/>
    <p:sldId id="281" r:id="rId16"/>
    <p:sldId id="282" r:id="rId17"/>
    <p:sldId id="284" r:id="rId18"/>
    <p:sldId id="286" r:id="rId19"/>
    <p:sldId id="287" r:id="rId20"/>
    <p:sldId id="288" r:id="rId21"/>
    <p:sldId id="28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305F9D-9BD6-42AC-96FC-C47007FA3E58}">
          <p14:sldIdLst>
            <p14:sldId id="257"/>
            <p14:sldId id="259"/>
            <p14:sldId id="271"/>
            <p14:sldId id="272"/>
            <p14:sldId id="273"/>
            <p14:sldId id="294"/>
            <p14:sldId id="274"/>
            <p14:sldId id="275"/>
            <p14:sldId id="277"/>
            <p14:sldId id="295"/>
            <p14:sldId id="285"/>
            <p14:sldId id="278"/>
            <p14:sldId id="279"/>
            <p14:sldId id="280"/>
            <p14:sldId id="281"/>
            <p14:sldId id="282"/>
            <p14:sldId id="284"/>
            <p14:sldId id="286"/>
            <p14:sldId id="287"/>
            <p14:sldId id="288"/>
            <p14:sldId id="289"/>
          </p14:sldIdLst>
        </p14:section>
        <p14:section name="Untitled Section" id="{C054FFEC-8F5C-4824-9289-BBFD567F1D5C}">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35AD5B-68CE-4E2F-8E9B-CA9297009A11}" v="137" dt="2022-10-04T12:48:22.230"/>
    <p1510:client id="{3E58AEF3-C8E6-4F52-9B88-DC6AAB83FEB1}" v="95" dt="2022-10-04T08:14:27.0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392" autoAdjust="0"/>
  </p:normalViewPr>
  <p:slideViewPr>
    <p:cSldViewPr snapToGrid="0">
      <p:cViewPr varScale="1">
        <p:scale>
          <a:sx n="67" d="100"/>
          <a:sy n="67" d="100"/>
        </p:scale>
        <p:origin x="1267" y="58"/>
      </p:cViewPr>
      <p:guideLst/>
    </p:cSldViewPr>
  </p:slideViewPr>
  <p:notesTextViewPr>
    <p:cViewPr>
      <p:scale>
        <a:sx n="1" d="1"/>
        <a:sy n="1" d="1"/>
      </p:scale>
      <p:origin x="0" y="0"/>
    </p:cViewPr>
  </p:notesTextViewPr>
  <p:notesViewPr>
    <p:cSldViewPr snapToGrid="0">
      <p:cViewPr varScale="1">
        <p:scale>
          <a:sx n="103" d="100"/>
          <a:sy n="103" d="100"/>
        </p:scale>
        <p:origin x="350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o Zhong" userId="d717eb3d-e567-470f-b6d9-f2e4cd6e0b29" providerId="ADAL" clId="{D0540E06-0197-4C3A-B1A8-6D9234E4B971}"/>
    <pc:docChg chg="addSld delSld modSld modMainMaster addSection modSection">
      <pc:chgData name="Tao Zhong" userId="d717eb3d-e567-470f-b6d9-f2e4cd6e0b29" providerId="ADAL" clId="{D0540E06-0197-4C3A-B1A8-6D9234E4B971}" dt="2021-02-07T08:36:13.866" v="8" actId="47"/>
      <pc:docMkLst>
        <pc:docMk/>
      </pc:docMkLst>
      <pc:sldChg chg="modSp">
        <pc:chgData name="Tao Zhong" userId="d717eb3d-e567-470f-b6d9-f2e4cd6e0b29" providerId="ADAL" clId="{D0540E06-0197-4C3A-B1A8-6D9234E4B971}" dt="2021-02-07T08:33:49.687" v="3"/>
        <pc:sldMkLst>
          <pc:docMk/>
          <pc:sldMk cId="926347233" sldId="256"/>
        </pc:sldMkLst>
        <pc:spChg chg="mod">
          <ac:chgData name="Tao Zhong" userId="d717eb3d-e567-470f-b6d9-f2e4cd6e0b29" providerId="ADAL" clId="{D0540E06-0197-4C3A-B1A8-6D9234E4B971}" dt="2021-02-07T08:33:49.687" v="3"/>
          <ac:spMkLst>
            <pc:docMk/>
            <pc:sldMk cId="926347233" sldId="256"/>
            <ac:spMk id="2" creationId="{186FDBEB-D9F5-4A7E-BD38-ABD7EDE763BB}"/>
          </ac:spMkLst>
        </pc:spChg>
        <pc:spChg chg="mod">
          <ac:chgData name="Tao Zhong" userId="d717eb3d-e567-470f-b6d9-f2e4cd6e0b29" providerId="ADAL" clId="{D0540E06-0197-4C3A-B1A8-6D9234E4B971}" dt="2021-02-07T08:33:49.687" v="3"/>
          <ac:spMkLst>
            <pc:docMk/>
            <pc:sldMk cId="926347233" sldId="256"/>
            <ac:spMk id="3" creationId="{DEBFE1DC-9C6F-48D1-8DBE-CBE1B78A2CD2}"/>
          </ac:spMkLst>
        </pc:spChg>
      </pc:sldChg>
      <pc:sldChg chg="modSp">
        <pc:chgData name="Tao Zhong" userId="d717eb3d-e567-470f-b6d9-f2e4cd6e0b29" providerId="ADAL" clId="{D0540E06-0197-4C3A-B1A8-6D9234E4B971}" dt="2021-02-07T08:33:49.687" v="3"/>
        <pc:sldMkLst>
          <pc:docMk/>
          <pc:sldMk cId="1925541393" sldId="257"/>
        </pc:sldMkLst>
        <pc:spChg chg="mod">
          <ac:chgData name="Tao Zhong" userId="d717eb3d-e567-470f-b6d9-f2e4cd6e0b29" providerId="ADAL" clId="{D0540E06-0197-4C3A-B1A8-6D9234E4B971}" dt="2021-02-07T08:33:49.687" v="3"/>
          <ac:spMkLst>
            <pc:docMk/>
            <pc:sldMk cId="1925541393" sldId="257"/>
            <ac:spMk id="2" creationId="{FF027311-4260-4B27-A735-886449291FAC}"/>
          </ac:spMkLst>
        </pc:spChg>
        <pc:spChg chg="mod">
          <ac:chgData name="Tao Zhong" userId="d717eb3d-e567-470f-b6d9-f2e4cd6e0b29" providerId="ADAL" clId="{D0540E06-0197-4C3A-B1A8-6D9234E4B971}" dt="2021-02-07T08:33:49.687" v="3"/>
          <ac:spMkLst>
            <pc:docMk/>
            <pc:sldMk cId="1925541393" sldId="257"/>
            <ac:spMk id="3" creationId="{CA00EDBE-AD80-4844-BA48-EF7757B26503}"/>
          </ac:spMkLst>
        </pc:spChg>
      </pc:sldChg>
      <pc:sldChg chg="modSp del">
        <pc:chgData name="Tao Zhong" userId="d717eb3d-e567-470f-b6d9-f2e4cd6e0b29" providerId="ADAL" clId="{D0540E06-0197-4C3A-B1A8-6D9234E4B971}" dt="2021-02-07T08:36:13.866" v="8" actId="47"/>
        <pc:sldMkLst>
          <pc:docMk/>
          <pc:sldMk cId="647854015" sldId="258"/>
        </pc:sldMkLst>
        <pc:spChg chg="mod">
          <ac:chgData name="Tao Zhong" userId="d717eb3d-e567-470f-b6d9-f2e4cd6e0b29" providerId="ADAL" clId="{D0540E06-0197-4C3A-B1A8-6D9234E4B971}" dt="2021-02-07T08:33:49.687" v="3"/>
          <ac:spMkLst>
            <pc:docMk/>
            <pc:sldMk cId="647854015" sldId="258"/>
            <ac:spMk id="2" creationId="{A57711BF-3098-4503-8D5A-A38B59EE4BEB}"/>
          </ac:spMkLst>
        </pc:spChg>
        <pc:spChg chg="mod">
          <ac:chgData name="Tao Zhong" userId="d717eb3d-e567-470f-b6d9-f2e4cd6e0b29" providerId="ADAL" clId="{D0540E06-0197-4C3A-B1A8-6D9234E4B971}" dt="2021-02-07T08:33:49.687" v="3"/>
          <ac:spMkLst>
            <pc:docMk/>
            <pc:sldMk cId="647854015" sldId="258"/>
            <ac:spMk id="3" creationId="{65688DE9-528D-43C4-9FF9-9442D4AFE719}"/>
          </ac:spMkLst>
        </pc:spChg>
      </pc:sldChg>
      <pc:sldChg chg="new del">
        <pc:chgData name="Tao Zhong" userId="d717eb3d-e567-470f-b6d9-f2e4cd6e0b29" providerId="ADAL" clId="{D0540E06-0197-4C3A-B1A8-6D9234E4B971}" dt="2021-02-07T08:36:12.188" v="7" actId="47"/>
        <pc:sldMkLst>
          <pc:docMk/>
          <pc:sldMk cId="1419864688" sldId="259"/>
        </pc:sldMkLst>
      </pc:sldChg>
      <pc:sldMasterChg chg="addSp delSp modSp">
        <pc:chgData name="Tao Zhong" userId="d717eb3d-e567-470f-b6d9-f2e4cd6e0b29" providerId="ADAL" clId="{D0540E06-0197-4C3A-B1A8-6D9234E4B971}" dt="2021-02-07T08:33:41.086" v="2" actId="167"/>
        <pc:sldMasterMkLst>
          <pc:docMk/>
          <pc:sldMasterMk cId="1051884899" sldId="2147483648"/>
        </pc:sldMasterMkLst>
        <pc:picChg chg="add mod">
          <ac:chgData name="Tao Zhong" userId="d717eb3d-e567-470f-b6d9-f2e4cd6e0b29" providerId="ADAL" clId="{D0540E06-0197-4C3A-B1A8-6D9234E4B971}" dt="2021-02-07T08:33:41.086" v="2" actId="167"/>
          <ac:picMkLst>
            <pc:docMk/>
            <pc:sldMasterMk cId="1051884899" sldId="2147483648"/>
            <ac:picMk id="7" creationId="{D4D7A7A5-56DC-4F30-AD47-154B29CA2477}"/>
          </ac:picMkLst>
        </pc:picChg>
        <pc:picChg chg="add mod">
          <ac:chgData name="Tao Zhong" userId="d717eb3d-e567-470f-b6d9-f2e4cd6e0b29" providerId="ADAL" clId="{D0540E06-0197-4C3A-B1A8-6D9234E4B971}" dt="2021-02-07T08:33:33.777" v="0"/>
          <ac:picMkLst>
            <pc:docMk/>
            <pc:sldMasterMk cId="1051884899" sldId="2147483648"/>
            <ac:picMk id="8" creationId="{58594451-EC34-42DD-A3DC-E6FA5E1F4D5C}"/>
          </ac:picMkLst>
        </pc:picChg>
        <pc:picChg chg="del">
          <ac:chgData name="Tao Zhong" userId="d717eb3d-e567-470f-b6d9-f2e4cd6e0b29" providerId="ADAL" clId="{D0540E06-0197-4C3A-B1A8-6D9234E4B971}" dt="2021-02-07T08:33:36.353" v="1" actId="478"/>
          <ac:picMkLst>
            <pc:docMk/>
            <pc:sldMasterMk cId="1051884899" sldId="2147483648"/>
            <ac:picMk id="2054" creationId="{C0CA9EF8-5CF9-4E9F-9A00-DF319FCFC86E}"/>
          </ac:picMkLst>
        </pc:picChg>
      </pc:sldMasterChg>
      <pc:sldMasterChg chg="addSp">
        <pc:chgData name="Tao Zhong" userId="d717eb3d-e567-470f-b6d9-f2e4cd6e0b29" providerId="ADAL" clId="{D0540E06-0197-4C3A-B1A8-6D9234E4B971}" dt="2021-02-07T08:33:49.687" v="3"/>
        <pc:sldMasterMkLst>
          <pc:docMk/>
          <pc:sldMasterMk cId="1938472864" sldId="2147483658"/>
        </pc:sldMasterMkLst>
        <pc:picChg chg="add">
          <ac:chgData name="Tao Zhong" userId="d717eb3d-e567-470f-b6d9-f2e4cd6e0b29" providerId="ADAL" clId="{D0540E06-0197-4C3A-B1A8-6D9234E4B971}" dt="2021-02-07T08:33:49.687" v="3"/>
          <ac:picMkLst>
            <pc:docMk/>
            <pc:sldMasterMk cId="1938472864" sldId="2147483658"/>
            <ac:picMk id="22" creationId="{C534EBE7-5F59-4190-AF39-5672276E7C32}"/>
          </ac:picMkLst>
        </pc:picChg>
        <pc:picChg chg="add">
          <ac:chgData name="Tao Zhong" userId="d717eb3d-e567-470f-b6d9-f2e4cd6e0b29" providerId="ADAL" clId="{D0540E06-0197-4C3A-B1A8-6D9234E4B971}" dt="2021-02-07T08:33:49.687" v="3"/>
          <ac:picMkLst>
            <pc:docMk/>
            <pc:sldMasterMk cId="1938472864" sldId="2147483658"/>
            <ac:picMk id="23" creationId="{91EA7165-E413-4EA2-BBD1-3460C2B13303}"/>
          </ac:picMkLst>
        </pc:picChg>
      </pc:sldMasterChg>
    </pc:docChg>
  </pc:docChgLst>
  <pc:docChgLst>
    <pc:chgData name="Tao Zhong" userId="d717eb3d-e567-470f-b6d9-f2e4cd6e0b29" providerId="ADAL" clId="{E6681E84-41A1-4E55-8BEB-1DE6D82B0472}"/>
    <pc:docChg chg="custSel addSld modMainMaster">
      <pc:chgData name="Tao Zhong" userId="d717eb3d-e567-470f-b6d9-f2e4cd6e0b29" providerId="ADAL" clId="{E6681E84-41A1-4E55-8BEB-1DE6D82B0472}" dt="2021-02-07T06:35:40.882" v="35" actId="680"/>
      <pc:docMkLst>
        <pc:docMk/>
      </pc:docMkLst>
      <pc:sldChg chg="new">
        <pc:chgData name="Tao Zhong" userId="d717eb3d-e567-470f-b6d9-f2e4cd6e0b29" providerId="ADAL" clId="{E6681E84-41A1-4E55-8BEB-1DE6D82B0472}" dt="2021-02-07T06:35:28.434" v="33" actId="680"/>
        <pc:sldMkLst>
          <pc:docMk/>
          <pc:sldMk cId="926347233" sldId="256"/>
        </pc:sldMkLst>
      </pc:sldChg>
      <pc:sldChg chg="new">
        <pc:chgData name="Tao Zhong" userId="d717eb3d-e567-470f-b6d9-f2e4cd6e0b29" providerId="ADAL" clId="{E6681E84-41A1-4E55-8BEB-1DE6D82B0472}" dt="2021-02-07T06:35:38.208" v="34" actId="680"/>
        <pc:sldMkLst>
          <pc:docMk/>
          <pc:sldMk cId="1925541393" sldId="257"/>
        </pc:sldMkLst>
      </pc:sldChg>
      <pc:sldChg chg="new">
        <pc:chgData name="Tao Zhong" userId="d717eb3d-e567-470f-b6d9-f2e4cd6e0b29" providerId="ADAL" clId="{E6681E84-41A1-4E55-8BEB-1DE6D82B0472}" dt="2021-02-07T06:35:40.882" v="35" actId="680"/>
        <pc:sldMkLst>
          <pc:docMk/>
          <pc:sldMk cId="647854015" sldId="258"/>
        </pc:sldMkLst>
      </pc:sldChg>
      <pc:sldMasterChg chg="addSp delSp modSp mod delSldLayout modSldLayout sldLayoutOrd">
        <pc:chgData name="Tao Zhong" userId="d717eb3d-e567-470f-b6d9-f2e4cd6e0b29" providerId="ADAL" clId="{E6681E84-41A1-4E55-8BEB-1DE6D82B0472}" dt="2021-02-07T06:16:51.128" v="32" actId="404"/>
        <pc:sldMasterMkLst>
          <pc:docMk/>
          <pc:sldMasterMk cId="1051884899" sldId="2147483648"/>
        </pc:sldMasterMkLst>
        <pc:spChg chg="mod">
          <ac:chgData name="Tao Zhong" userId="d717eb3d-e567-470f-b6d9-f2e4cd6e0b29" providerId="ADAL" clId="{E6681E84-41A1-4E55-8BEB-1DE6D82B0472}" dt="2021-02-07T06:16:51.128" v="32" actId="404"/>
          <ac:spMkLst>
            <pc:docMk/>
            <pc:sldMasterMk cId="1051884899" sldId="2147483648"/>
            <ac:spMk id="2" creationId="{03D2A9D0-DDCA-439C-BA3F-F1518A6E618C}"/>
          </ac:spMkLst>
        </pc:spChg>
        <pc:spChg chg="mod">
          <ac:chgData name="Tao Zhong" userId="d717eb3d-e567-470f-b6d9-f2e4cd6e0b29" providerId="ADAL" clId="{E6681E84-41A1-4E55-8BEB-1DE6D82B0472}" dt="2021-02-07T06:16:30.930" v="28" actId="108"/>
          <ac:spMkLst>
            <pc:docMk/>
            <pc:sldMasterMk cId="1051884899" sldId="2147483648"/>
            <ac:spMk id="3" creationId="{DEC5F0F1-9EF1-47D9-B3EA-F6CC44F11631}"/>
          </ac:spMkLst>
        </pc:spChg>
        <pc:spChg chg="del">
          <ac:chgData name="Tao Zhong" userId="d717eb3d-e567-470f-b6d9-f2e4cd6e0b29" providerId="ADAL" clId="{E6681E84-41A1-4E55-8BEB-1DE6D82B0472}" dt="2021-02-07T06:14:12.266" v="23" actId="478"/>
          <ac:spMkLst>
            <pc:docMk/>
            <pc:sldMasterMk cId="1051884899" sldId="2147483648"/>
            <ac:spMk id="6" creationId="{BBB73CD5-48F1-4418-8B56-61E615FCA685}"/>
          </ac:spMkLst>
        </pc:spChg>
        <pc:picChg chg="add del mod">
          <ac:chgData name="Tao Zhong" userId="d717eb3d-e567-470f-b6d9-f2e4cd6e0b29" providerId="ADAL" clId="{E6681E84-41A1-4E55-8BEB-1DE6D82B0472}" dt="2021-02-07T06:13:18.670" v="16" actId="478"/>
          <ac:picMkLst>
            <pc:docMk/>
            <pc:sldMasterMk cId="1051884899" sldId="2147483648"/>
            <ac:picMk id="2050" creationId="{FE7F3B82-F266-4602-A242-DBEE209DD3F7}"/>
          </ac:picMkLst>
        </pc:picChg>
        <pc:picChg chg="add del mod">
          <ac:chgData name="Tao Zhong" userId="d717eb3d-e567-470f-b6d9-f2e4cd6e0b29" providerId="ADAL" clId="{E6681E84-41A1-4E55-8BEB-1DE6D82B0472}" dt="2021-02-07T06:13:09.442" v="15"/>
          <ac:picMkLst>
            <pc:docMk/>
            <pc:sldMasterMk cId="1051884899" sldId="2147483648"/>
            <ac:picMk id="2052" creationId="{8D83F637-DEC7-4AE6-A05C-FF5D0DFCD12C}"/>
          </ac:picMkLst>
        </pc:picChg>
        <pc:picChg chg="add mod">
          <ac:chgData name="Tao Zhong" userId="d717eb3d-e567-470f-b6d9-f2e4cd6e0b29" providerId="ADAL" clId="{E6681E84-41A1-4E55-8BEB-1DE6D82B0472}" dt="2021-02-07T06:13:58.760" v="22" actId="167"/>
          <ac:picMkLst>
            <pc:docMk/>
            <pc:sldMasterMk cId="1051884899" sldId="2147483648"/>
            <ac:picMk id="2054" creationId="{C0CA9EF8-5CF9-4E9F-9A00-DF319FCFC86E}"/>
          </ac:picMkLst>
        </pc:picChg>
        <pc:sldLayoutChg chg="addSp delSp modSp ord">
          <pc:chgData name="Tao Zhong" userId="d717eb3d-e567-470f-b6d9-f2e4cd6e0b29" providerId="ADAL" clId="{E6681E84-41A1-4E55-8BEB-1DE6D82B0472}" dt="2021-02-07T06:13:21.539" v="17" actId="478"/>
          <pc:sldLayoutMkLst>
            <pc:docMk/>
            <pc:sldMasterMk cId="1051884899" sldId="2147483648"/>
            <pc:sldLayoutMk cId="1399285506" sldId="2147483649"/>
          </pc:sldLayoutMkLst>
          <pc:picChg chg="add del mod">
            <ac:chgData name="Tao Zhong" userId="d717eb3d-e567-470f-b6d9-f2e4cd6e0b29" providerId="ADAL" clId="{E6681E84-41A1-4E55-8BEB-1DE6D82B0472}" dt="2021-02-07T06:13:21.539" v="17" actId="478"/>
            <ac:picMkLst>
              <pc:docMk/>
              <pc:sldMasterMk cId="1051884899" sldId="2147483648"/>
              <pc:sldLayoutMk cId="1399285506" sldId="2147483649"/>
              <ac:picMk id="1026" creationId="{1BBFC6B2-A2AF-47D7-8D62-8F44F264C37A}"/>
            </ac:picMkLst>
          </pc:picChg>
        </pc:sldLayoutChg>
        <pc:sldLayoutChg chg="del">
          <pc:chgData name="Tao Zhong" userId="d717eb3d-e567-470f-b6d9-f2e4cd6e0b29" providerId="ADAL" clId="{E6681E84-41A1-4E55-8BEB-1DE6D82B0472}" dt="2021-02-07T06:14:32.233" v="24" actId="2696"/>
          <pc:sldLayoutMkLst>
            <pc:docMk/>
            <pc:sldMasterMk cId="1051884899" sldId="2147483648"/>
            <pc:sldLayoutMk cId="4210411568" sldId="2147483651"/>
          </pc:sldLayoutMkLst>
        </pc:sldLayoutChg>
        <pc:sldLayoutChg chg="del">
          <pc:chgData name="Tao Zhong" userId="d717eb3d-e567-470f-b6d9-f2e4cd6e0b29" providerId="ADAL" clId="{E6681E84-41A1-4E55-8BEB-1DE6D82B0472}" dt="2021-02-07T06:14:38.132" v="25" actId="2696"/>
          <pc:sldLayoutMkLst>
            <pc:docMk/>
            <pc:sldMasterMk cId="1051884899" sldId="2147483648"/>
            <pc:sldLayoutMk cId="2807628810" sldId="2147483658"/>
          </pc:sldLayoutMkLst>
        </pc:sldLayoutChg>
        <pc:sldLayoutChg chg="del">
          <pc:chgData name="Tao Zhong" userId="d717eb3d-e567-470f-b6d9-f2e4cd6e0b29" providerId="ADAL" clId="{E6681E84-41A1-4E55-8BEB-1DE6D82B0472}" dt="2021-02-07T06:14:39.312" v="26" actId="2696"/>
          <pc:sldLayoutMkLst>
            <pc:docMk/>
            <pc:sldMasterMk cId="1051884899" sldId="2147483648"/>
            <pc:sldLayoutMk cId="61218206" sldId="2147483659"/>
          </pc:sldLayoutMkLst>
        </pc:sldLayoutChg>
      </pc:sldMasterChg>
    </pc:docChg>
  </pc:docChgLst>
  <pc:docChgLst>
    <pc:chgData name="Tao Zhong" userId="d717eb3d-e567-470f-b6d9-f2e4cd6e0b29" providerId="ADAL" clId="{E7E58985-E404-4617-9AF9-A48DE460049C}"/>
    <pc:docChg chg="undo custSel modSld">
      <pc:chgData name="Tao Zhong" userId="d717eb3d-e567-470f-b6d9-f2e4cd6e0b29" providerId="ADAL" clId="{E7E58985-E404-4617-9AF9-A48DE460049C}" dt="2022-02-04T06:55:53.507" v="7" actId="20577"/>
      <pc:docMkLst>
        <pc:docMk/>
      </pc:docMkLst>
      <pc:sldChg chg="modNotesTx">
        <pc:chgData name="Tao Zhong" userId="d717eb3d-e567-470f-b6d9-f2e4cd6e0b29" providerId="ADAL" clId="{E7E58985-E404-4617-9AF9-A48DE460049C}" dt="2022-02-04T06:52:42.181" v="0"/>
        <pc:sldMkLst>
          <pc:docMk/>
          <pc:sldMk cId="770302812" sldId="258"/>
        </pc:sldMkLst>
      </pc:sldChg>
      <pc:sldChg chg="modNotesTx">
        <pc:chgData name="Tao Zhong" userId="d717eb3d-e567-470f-b6d9-f2e4cd6e0b29" providerId="ADAL" clId="{E7E58985-E404-4617-9AF9-A48DE460049C}" dt="2022-02-04T06:55:53.507" v="7" actId="20577"/>
        <pc:sldMkLst>
          <pc:docMk/>
          <pc:sldMk cId="4034040108" sldId="263"/>
        </pc:sldMkLst>
      </pc:sldChg>
    </pc:docChg>
  </pc:docChgLst>
  <pc:docChgLst>
    <pc:chgData name="Tao Zhong" userId="d717eb3d-e567-470f-b6d9-f2e4cd6e0b29" providerId="ADAL" clId="{3A35AD5B-68CE-4E2F-8E9B-CA9297009A11}"/>
    <pc:docChg chg="undo redo custSel addSld delSld modSld modSection">
      <pc:chgData name="Tao Zhong" userId="d717eb3d-e567-470f-b6d9-f2e4cd6e0b29" providerId="ADAL" clId="{3A35AD5B-68CE-4E2F-8E9B-CA9297009A11}" dt="2022-10-04T12:49:01.863" v="512" actId="47"/>
      <pc:docMkLst>
        <pc:docMk/>
      </pc:docMkLst>
      <pc:sldChg chg="addSp delSp modSp mod">
        <pc:chgData name="Tao Zhong" userId="d717eb3d-e567-470f-b6d9-f2e4cd6e0b29" providerId="ADAL" clId="{3A35AD5B-68CE-4E2F-8E9B-CA9297009A11}" dt="2022-10-04T12:18:50.865" v="6" actId="404"/>
        <pc:sldMkLst>
          <pc:docMk/>
          <pc:sldMk cId="1925541393" sldId="257"/>
        </pc:sldMkLst>
        <pc:spChg chg="mod">
          <ac:chgData name="Tao Zhong" userId="d717eb3d-e567-470f-b6d9-f2e4cd6e0b29" providerId="ADAL" clId="{3A35AD5B-68CE-4E2F-8E9B-CA9297009A11}" dt="2022-10-04T12:18:50.865" v="6" actId="404"/>
          <ac:spMkLst>
            <pc:docMk/>
            <pc:sldMk cId="1925541393" sldId="257"/>
            <ac:spMk id="2" creationId="{FF027311-4260-4B27-A735-886449291FAC}"/>
          </ac:spMkLst>
        </pc:spChg>
        <pc:spChg chg="add del">
          <ac:chgData name="Tao Zhong" userId="d717eb3d-e567-470f-b6d9-f2e4cd6e0b29" providerId="ADAL" clId="{3A35AD5B-68CE-4E2F-8E9B-CA9297009A11}" dt="2022-10-04T12:18:44.386" v="1"/>
          <ac:spMkLst>
            <pc:docMk/>
            <pc:sldMk cId="1925541393" sldId="257"/>
            <ac:spMk id="4" creationId="{E02FEF69-6820-BB0D-94E7-D538D47249B9}"/>
          </ac:spMkLst>
        </pc:spChg>
      </pc:sldChg>
      <pc:sldChg chg="addSp delSp modSp mod modNotesTx">
        <pc:chgData name="Tao Zhong" userId="d717eb3d-e567-470f-b6d9-f2e4cd6e0b29" providerId="ADAL" clId="{3A35AD5B-68CE-4E2F-8E9B-CA9297009A11}" dt="2022-10-04T12:21:48.670" v="84" actId="20577"/>
        <pc:sldMkLst>
          <pc:docMk/>
          <pc:sldMk cId="3533641362" sldId="259"/>
        </pc:sldMkLst>
        <pc:spChg chg="mod">
          <ac:chgData name="Tao Zhong" userId="d717eb3d-e567-470f-b6d9-f2e4cd6e0b29" providerId="ADAL" clId="{3A35AD5B-68CE-4E2F-8E9B-CA9297009A11}" dt="2022-10-04T12:19:00.729" v="10"/>
          <ac:spMkLst>
            <pc:docMk/>
            <pc:sldMk cId="3533641362" sldId="259"/>
            <ac:spMk id="2" creationId="{FF027311-4260-4B27-A735-886449291FAC}"/>
          </ac:spMkLst>
        </pc:spChg>
        <pc:spChg chg="mod">
          <ac:chgData name="Tao Zhong" userId="d717eb3d-e567-470f-b6d9-f2e4cd6e0b29" providerId="ADAL" clId="{3A35AD5B-68CE-4E2F-8E9B-CA9297009A11}" dt="2022-10-04T12:21:48.670" v="84" actId="20577"/>
          <ac:spMkLst>
            <pc:docMk/>
            <pc:sldMk cId="3533641362" sldId="259"/>
            <ac:spMk id="3" creationId="{CA00EDBE-AD80-4844-BA48-EF7757B26503}"/>
          </ac:spMkLst>
        </pc:spChg>
        <pc:spChg chg="add del">
          <ac:chgData name="Tao Zhong" userId="d717eb3d-e567-470f-b6d9-f2e4cd6e0b29" providerId="ADAL" clId="{3A35AD5B-68CE-4E2F-8E9B-CA9297009A11}" dt="2022-10-04T12:19:00.718" v="8"/>
          <ac:spMkLst>
            <pc:docMk/>
            <pc:sldMk cId="3533641362" sldId="259"/>
            <ac:spMk id="4" creationId="{C97F6CFB-CE5F-0BFC-F447-B173F6BF65AD}"/>
          </ac:spMkLst>
        </pc:spChg>
        <pc:spChg chg="add del">
          <ac:chgData name="Tao Zhong" userId="d717eb3d-e567-470f-b6d9-f2e4cd6e0b29" providerId="ADAL" clId="{3A35AD5B-68CE-4E2F-8E9B-CA9297009A11}" dt="2022-10-04T12:19:13.463" v="12"/>
          <ac:spMkLst>
            <pc:docMk/>
            <pc:sldMk cId="3533641362" sldId="259"/>
            <ac:spMk id="5" creationId="{76540BED-E8AC-2BA4-6498-9AFD565941CE}"/>
          </ac:spMkLst>
        </pc:spChg>
        <pc:spChg chg="add del">
          <ac:chgData name="Tao Zhong" userId="d717eb3d-e567-470f-b6d9-f2e4cd6e0b29" providerId="ADAL" clId="{3A35AD5B-68CE-4E2F-8E9B-CA9297009A11}" dt="2022-10-04T12:19:29.404" v="23"/>
          <ac:spMkLst>
            <pc:docMk/>
            <pc:sldMk cId="3533641362" sldId="259"/>
            <ac:spMk id="7" creationId="{79F36A5A-13FD-6427-DCDF-300089C00D9E}"/>
          </ac:spMkLst>
        </pc:spChg>
        <pc:spChg chg="add del">
          <ac:chgData name="Tao Zhong" userId="d717eb3d-e567-470f-b6d9-f2e4cd6e0b29" providerId="ADAL" clId="{3A35AD5B-68CE-4E2F-8E9B-CA9297009A11}" dt="2022-10-04T12:19:46.711" v="29"/>
          <ac:spMkLst>
            <pc:docMk/>
            <pc:sldMk cId="3533641362" sldId="259"/>
            <ac:spMk id="8" creationId="{3B6EE70E-B347-E554-0B76-7E15D22E73BC}"/>
          </ac:spMkLst>
        </pc:spChg>
        <pc:spChg chg="add del">
          <ac:chgData name="Tao Zhong" userId="d717eb3d-e567-470f-b6d9-f2e4cd6e0b29" providerId="ADAL" clId="{3A35AD5B-68CE-4E2F-8E9B-CA9297009A11}" dt="2022-10-04T12:20:40.394" v="43"/>
          <ac:spMkLst>
            <pc:docMk/>
            <pc:sldMk cId="3533641362" sldId="259"/>
            <ac:spMk id="9" creationId="{1D52B07F-04E6-8F5D-EA0A-8D37F8F0F403}"/>
          </ac:spMkLst>
        </pc:spChg>
        <pc:spChg chg="add del">
          <ac:chgData name="Tao Zhong" userId="d717eb3d-e567-470f-b6d9-f2e4cd6e0b29" providerId="ADAL" clId="{3A35AD5B-68CE-4E2F-8E9B-CA9297009A11}" dt="2022-10-04T12:20:49.776" v="47"/>
          <ac:spMkLst>
            <pc:docMk/>
            <pc:sldMk cId="3533641362" sldId="259"/>
            <ac:spMk id="10" creationId="{191BAE99-D55B-B4A3-D166-7B3F4B4D06D1}"/>
          </ac:spMkLst>
        </pc:spChg>
        <pc:spChg chg="add del">
          <ac:chgData name="Tao Zhong" userId="d717eb3d-e567-470f-b6d9-f2e4cd6e0b29" providerId="ADAL" clId="{3A35AD5B-68CE-4E2F-8E9B-CA9297009A11}" dt="2022-10-04T12:21:27.959" v="69"/>
          <ac:spMkLst>
            <pc:docMk/>
            <pc:sldMk cId="3533641362" sldId="259"/>
            <ac:spMk id="11" creationId="{424260EF-5675-DC4F-C778-859C48B2E7A1}"/>
          </ac:spMkLst>
        </pc:spChg>
      </pc:sldChg>
      <pc:sldChg chg="addSp delSp modSp mod modNotesTx">
        <pc:chgData name="Tao Zhong" userId="d717eb3d-e567-470f-b6d9-f2e4cd6e0b29" providerId="ADAL" clId="{3A35AD5B-68CE-4E2F-8E9B-CA9297009A11}" dt="2022-10-04T12:27:35.790" v="207" actId="20577"/>
        <pc:sldMkLst>
          <pc:docMk/>
          <pc:sldMk cId="2583318628" sldId="271"/>
        </pc:sldMkLst>
        <pc:spChg chg="mod">
          <ac:chgData name="Tao Zhong" userId="d717eb3d-e567-470f-b6d9-f2e4cd6e0b29" providerId="ADAL" clId="{3A35AD5B-68CE-4E2F-8E9B-CA9297009A11}" dt="2022-10-04T12:27:35.790" v="207" actId="20577"/>
          <ac:spMkLst>
            <pc:docMk/>
            <pc:sldMk cId="2583318628" sldId="271"/>
            <ac:spMk id="2" creationId="{FF027311-4260-4B27-A735-886449291FAC}"/>
          </ac:spMkLst>
        </pc:spChg>
        <pc:spChg chg="mod">
          <ac:chgData name="Tao Zhong" userId="d717eb3d-e567-470f-b6d9-f2e4cd6e0b29" providerId="ADAL" clId="{3A35AD5B-68CE-4E2F-8E9B-CA9297009A11}" dt="2022-10-04T12:22:17.466" v="92"/>
          <ac:spMkLst>
            <pc:docMk/>
            <pc:sldMk cId="2583318628" sldId="271"/>
            <ac:spMk id="3" creationId="{CA00EDBE-AD80-4844-BA48-EF7757B26503}"/>
          </ac:spMkLst>
        </pc:spChg>
        <pc:spChg chg="add del">
          <ac:chgData name="Tao Zhong" userId="d717eb3d-e567-470f-b6d9-f2e4cd6e0b29" providerId="ADAL" clId="{3A35AD5B-68CE-4E2F-8E9B-CA9297009A11}" dt="2022-10-04T12:21:57.819" v="86"/>
          <ac:spMkLst>
            <pc:docMk/>
            <pc:sldMk cId="2583318628" sldId="271"/>
            <ac:spMk id="4" creationId="{71EABB03-C3E4-59BB-6B75-D3F47BE86685}"/>
          </ac:spMkLst>
        </pc:spChg>
      </pc:sldChg>
      <pc:sldChg chg="addSp delSp modSp mod">
        <pc:chgData name="Tao Zhong" userId="d717eb3d-e567-470f-b6d9-f2e4cd6e0b29" providerId="ADAL" clId="{3A35AD5B-68CE-4E2F-8E9B-CA9297009A11}" dt="2022-10-04T12:23:04.746" v="115" actId="1076"/>
        <pc:sldMkLst>
          <pc:docMk/>
          <pc:sldMk cId="3602368578" sldId="272"/>
        </pc:sldMkLst>
        <pc:spChg chg="mod">
          <ac:chgData name="Tao Zhong" userId="d717eb3d-e567-470f-b6d9-f2e4cd6e0b29" providerId="ADAL" clId="{3A35AD5B-68CE-4E2F-8E9B-CA9297009A11}" dt="2022-10-04T12:22:32.657" v="100" actId="6549"/>
          <ac:spMkLst>
            <pc:docMk/>
            <pc:sldMk cId="3602368578" sldId="272"/>
            <ac:spMk id="2" creationId="{FF027311-4260-4B27-A735-886449291FAC}"/>
          </ac:spMkLst>
        </pc:spChg>
        <pc:spChg chg="add del">
          <ac:chgData name="Tao Zhong" userId="d717eb3d-e567-470f-b6d9-f2e4cd6e0b29" providerId="ADAL" clId="{3A35AD5B-68CE-4E2F-8E9B-CA9297009A11}" dt="2022-10-04T12:22:28.901" v="94"/>
          <ac:spMkLst>
            <pc:docMk/>
            <pc:sldMk cId="3602368578" sldId="272"/>
            <ac:spMk id="3" creationId="{35E371F7-F35A-313F-5B3E-6E5968E1CFB3}"/>
          </ac:spMkLst>
        </pc:spChg>
        <pc:spChg chg="add del mod">
          <ac:chgData name="Tao Zhong" userId="d717eb3d-e567-470f-b6d9-f2e4cd6e0b29" providerId="ADAL" clId="{3A35AD5B-68CE-4E2F-8E9B-CA9297009A11}" dt="2022-10-04T12:23:04.746" v="115" actId="1076"/>
          <ac:spMkLst>
            <pc:docMk/>
            <pc:sldMk cId="3602368578" sldId="272"/>
            <ac:spMk id="5" creationId="{A78E733F-8CE7-D11C-0B5D-28BF4682DE77}"/>
          </ac:spMkLst>
        </pc:spChg>
        <pc:spChg chg="add del mod">
          <ac:chgData name="Tao Zhong" userId="d717eb3d-e567-470f-b6d9-f2e4cd6e0b29" providerId="ADAL" clId="{3A35AD5B-68CE-4E2F-8E9B-CA9297009A11}" dt="2022-10-04T12:22:43.403" v="103"/>
          <ac:spMkLst>
            <pc:docMk/>
            <pc:sldMk cId="3602368578" sldId="272"/>
            <ac:spMk id="6" creationId="{08C03D07-56B1-59BE-4E04-0D97380EFA10}"/>
          </ac:spMkLst>
        </pc:spChg>
        <pc:picChg chg="del">
          <ac:chgData name="Tao Zhong" userId="d717eb3d-e567-470f-b6d9-f2e4cd6e0b29" providerId="ADAL" clId="{3A35AD5B-68CE-4E2F-8E9B-CA9297009A11}" dt="2022-10-04T12:22:36.680" v="101" actId="478"/>
          <ac:picMkLst>
            <pc:docMk/>
            <pc:sldMk cId="3602368578" sldId="272"/>
            <ac:picMk id="9" creationId="{CECB5F43-D797-BFF5-BF12-547B48F240FB}"/>
          </ac:picMkLst>
        </pc:picChg>
      </pc:sldChg>
      <pc:sldChg chg="addSp delSp modSp mod modNotesTx">
        <pc:chgData name="Tao Zhong" userId="d717eb3d-e567-470f-b6d9-f2e4cd6e0b29" providerId="ADAL" clId="{3A35AD5B-68CE-4E2F-8E9B-CA9297009A11}" dt="2022-10-04T12:24:16.743" v="137" actId="962"/>
        <pc:sldMkLst>
          <pc:docMk/>
          <pc:sldMk cId="2916956732" sldId="273"/>
        </pc:sldMkLst>
        <pc:spChg chg="mod">
          <ac:chgData name="Tao Zhong" userId="d717eb3d-e567-470f-b6d9-f2e4cd6e0b29" providerId="ADAL" clId="{3A35AD5B-68CE-4E2F-8E9B-CA9297009A11}" dt="2022-10-04T12:23:15.097" v="125" actId="404"/>
          <ac:spMkLst>
            <pc:docMk/>
            <pc:sldMk cId="2916956732" sldId="273"/>
            <ac:spMk id="2" creationId="{FF027311-4260-4B27-A735-886449291FAC}"/>
          </ac:spMkLst>
        </pc:spChg>
        <pc:spChg chg="mod">
          <ac:chgData name="Tao Zhong" userId="d717eb3d-e567-470f-b6d9-f2e4cd6e0b29" providerId="ADAL" clId="{3A35AD5B-68CE-4E2F-8E9B-CA9297009A11}" dt="2022-10-04T12:23:48.048" v="133" actId="948"/>
          <ac:spMkLst>
            <pc:docMk/>
            <pc:sldMk cId="2916956732" sldId="273"/>
            <ac:spMk id="3" creationId="{CA00EDBE-AD80-4844-BA48-EF7757B26503}"/>
          </ac:spMkLst>
        </pc:spChg>
        <pc:spChg chg="add del">
          <ac:chgData name="Tao Zhong" userId="d717eb3d-e567-470f-b6d9-f2e4cd6e0b29" providerId="ADAL" clId="{3A35AD5B-68CE-4E2F-8E9B-CA9297009A11}" dt="2022-10-04T12:23:09.048" v="117"/>
          <ac:spMkLst>
            <pc:docMk/>
            <pc:sldMk cId="2916956732" sldId="273"/>
            <ac:spMk id="5" creationId="{DC04C36B-B533-FE65-B6AA-7EBDB310B3CF}"/>
          </ac:spMkLst>
        </pc:spChg>
        <pc:picChg chg="add mod">
          <ac:chgData name="Tao Zhong" userId="d717eb3d-e567-470f-b6d9-f2e4cd6e0b29" providerId="ADAL" clId="{3A35AD5B-68CE-4E2F-8E9B-CA9297009A11}" dt="2022-10-04T12:24:16.743" v="137" actId="962"/>
          <ac:picMkLst>
            <pc:docMk/>
            <pc:sldMk cId="2916956732" sldId="273"/>
            <ac:picMk id="7" creationId="{A7985B91-E1CD-42EC-7A59-63CC3A84FE26}"/>
          </ac:picMkLst>
        </pc:picChg>
        <pc:picChg chg="del">
          <ac:chgData name="Tao Zhong" userId="d717eb3d-e567-470f-b6d9-f2e4cd6e0b29" providerId="ADAL" clId="{3A35AD5B-68CE-4E2F-8E9B-CA9297009A11}" dt="2022-10-04T12:23:19.798" v="126" actId="478"/>
          <ac:picMkLst>
            <pc:docMk/>
            <pc:sldMk cId="2916956732" sldId="273"/>
            <ac:picMk id="8" creationId="{A0C7D11E-6916-4966-BF24-283FFF2386EF}"/>
          </ac:picMkLst>
        </pc:picChg>
      </pc:sldChg>
      <pc:sldChg chg="addSp delSp modSp mod">
        <pc:chgData name="Tao Zhong" userId="d717eb3d-e567-470f-b6d9-f2e4cd6e0b29" providerId="ADAL" clId="{3A35AD5B-68CE-4E2F-8E9B-CA9297009A11}" dt="2022-10-04T12:26:15.224" v="170" actId="1076"/>
        <pc:sldMkLst>
          <pc:docMk/>
          <pc:sldMk cId="3380718086" sldId="274"/>
        </pc:sldMkLst>
        <pc:spChg chg="mod">
          <ac:chgData name="Tao Zhong" userId="d717eb3d-e567-470f-b6d9-f2e4cd6e0b29" providerId="ADAL" clId="{3A35AD5B-68CE-4E2F-8E9B-CA9297009A11}" dt="2022-10-04T12:25:41.655" v="161" actId="6549"/>
          <ac:spMkLst>
            <pc:docMk/>
            <pc:sldMk cId="3380718086" sldId="274"/>
            <ac:spMk id="2" creationId="{FF027311-4260-4B27-A735-886449291FAC}"/>
          </ac:spMkLst>
        </pc:spChg>
        <pc:spChg chg="add del mod">
          <ac:chgData name="Tao Zhong" userId="d717eb3d-e567-470f-b6d9-f2e4cd6e0b29" providerId="ADAL" clId="{3A35AD5B-68CE-4E2F-8E9B-CA9297009A11}" dt="2022-10-04T12:26:05.804" v="166"/>
          <ac:spMkLst>
            <pc:docMk/>
            <pc:sldMk cId="3380718086" sldId="274"/>
            <ac:spMk id="3" creationId="{CA00EDBE-AD80-4844-BA48-EF7757B26503}"/>
          </ac:spMkLst>
        </pc:spChg>
        <pc:spChg chg="add del">
          <ac:chgData name="Tao Zhong" userId="d717eb3d-e567-470f-b6d9-f2e4cd6e0b29" providerId="ADAL" clId="{3A35AD5B-68CE-4E2F-8E9B-CA9297009A11}" dt="2022-10-04T12:25:38.592" v="155"/>
          <ac:spMkLst>
            <pc:docMk/>
            <pc:sldMk cId="3380718086" sldId="274"/>
            <ac:spMk id="5" creationId="{B35DC574-A5DC-F03C-FCBB-CC20C0CE2923}"/>
          </ac:spMkLst>
        </pc:spChg>
        <pc:spChg chg="add del mod">
          <ac:chgData name="Tao Zhong" userId="d717eb3d-e567-470f-b6d9-f2e4cd6e0b29" providerId="ADAL" clId="{3A35AD5B-68CE-4E2F-8E9B-CA9297009A11}" dt="2022-10-04T12:26:05.798" v="164"/>
          <ac:spMkLst>
            <pc:docMk/>
            <pc:sldMk cId="3380718086" sldId="274"/>
            <ac:spMk id="6" creationId="{3565F5B0-B0A6-0CA8-7617-9BF3FD4F9BAD}"/>
          </ac:spMkLst>
        </pc:spChg>
        <pc:picChg chg="del">
          <ac:chgData name="Tao Zhong" userId="d717eb3d-e567-470f-b6d9-f2e4cd6e0b29" providerId="ADAL" clId="{3A35AD5B-68CE-4E2F-8E9B-CA9297009A11}" dt="2022-10-04T12:25:46.830" v="162" actId="478"/>
          <ac:picMkLst>
            <pc:docMk/>
            <pc:sldMk cId="3380718086" sldId="274"/>
            <ac:picMk id="7" creationId="{B76C06C2-48B7-4E55-953A-A636EC2AE56C}"/>
          </ac:picMkLst>
        </pc:picChg>
        <pc:picChg chg="add mod">
          <ac:chgData name="Tao Zhong" userId="d717eb3d-e567-470f-b6d9-f2e4cd6e0b29" providerId="ADAL" clId="{3A35AD5B-68CE-4E2F-8E9B-CA9297009A11}" dt="2022-10-04T12:26:15.224" v="170" actId="1076"/>
          <ac:picMkLst>
            <pc:docMk/>
            <pc:sldMk cId="3380718086" sldId="274"/>
            <ac:picMk id="9" creationId="{EF8CEE85-5783-1161-3E3E-AAC9898A5FAB}"/>
          </ac:picMkLst>
        </pc:picChg>
      </pc:sldChg>
      <pc:sldChg chg="addSp delSp modSp mod modNotesTx">
        <pc:chgData name="Tao Zhong" userId="d717eb3d-e567-470f-b6d9-f2e4cd6e0b29" providerId="ADAL" clId="{3A35AD5B-68CE-4E2F-8E9B-CA9297009A11}" dt="2022-10-04T12:27:24.279" v="204" actId="20577"/>
        <pc:sldMkLst>
          <pc:docMk/>
          <pc:sldMk cId="1964451151" sldId="275"/>
        </pc:sldMkLst>
        <pc:spChg chg="mod">
          <ac:chgData name="Tao Zhong" userId="d717eb3d-e567-470f-b6d9-f2e4cd6e0b29" providerId="ADAL" clId="{3A35AD5B-68CE-4E2F-8E9B-CA9297009A11}" dt="2022-10-04T12:26:28.633" v="174"/>
          <ac:spMkLst>
            <pc:docMk/>
            <pc:sldMk cId="1964451151" sldId="275"/>
            <ac:spMk id="2" creationId="{FF027311-4260-4B27-A735-886449291FAC}"/>
          </ac:spMkLst>
        </pc:spChg>
        <pc:spChg chg="mod">
          <ac:chgData name="Tao Zhong" userId="d717eb3d-e567-470f-b6d9-f2e4cd6e0b29" providerId="ADAL" clId="{3A35AD5B-68CE-4E2F-8E9B-CA9297009A11}" dt="2022-10-04T12:27:24.279" v="204" actId="20577"/>
          <ac:spMkLst>
            <pc:docMk/>
            <pc:sldMk cId="1964451151" sldId="275"/>
            <ac:spMk id="3" creationId="{CA00EDBE-AD80-4844-BA48-EF7757B26503}"/>
          </ac:spMkLst>
        </pc:spChg>
        <pc:spChg chg="add del">
          <ac:chgData name="Tao Zhong" userId="d717eb3d-e567-470f-b6d9-f2e4cd6e0b29" providerId="ADAL" clId="{3A35AD5B-68CE-4E2F-8E9B-CA9297009A11}" dt="2022-10-04T12:26:28.626" v="172"/>
          <ac:spMkLst>
            <pc:docMk/>
            <pc:sldMk cId="1964451151" sldId="275"/>
            <ac:spMk id="5" creationId="{7F8C8258-09B0-51B1-F80A-0EFA643F7DC7}"/>
          </ac:spMkLst>
        </pc:spChg>
        <pc:picChg chg="del">
          <ac:chgData name="Tao Zhong" userId="d717eb3d-e567-470f-b6d9-f2e4cd6e0b29" providerId="ADAL" clId="{3A35AD5B-68CE-4E2F-8E9B-CA9297009A11}" dt="2022-10-04T12:26:48.565" v="176" actId="478"/>
          <ac:picMkLst>
            <pc:docMk/>
            <pc:sldMk cId="1964451151" sldId="275"/>
            <ac:picMk id="6" creationId="{A0462645-8E4F-47C1-99B5-26643BBC9FFD}"/>
          </ac:picMkLst>
        </pc:picChg>
      </pc:sldChg>
      <pc:sldChg chg="addSp delSp modSp mod modNotesTx">
        <pc:chgData name="Tao Zhong" userId="d717eb3d-e567-470f-b6d9-f2e4cd6e0b29" providerId="ADAL" clId="{3A35AD5B-68CE-4E2F-8E9B-CA9297009A11}" dt="2022-10-04T12:33:49.249" v="221"/>
        <pc:sldMkLst>
          <pc:docMk/>
          <pc:sldMk cId="1234454733" sldId="277"/>
        </pc:sldMkLst>
        <pc:spChg chg="mod">
          <ac:chgData name="Tao Zhong" userId="d717eb3d-e567-470f-b6d9-f2e4cd6e0b29" providerId="ADAL" clId="{3A35AD5B-68CE-4E2F-8E9B-CA9297009A11}" dt="2022-10-04T12:27:53.238" v="215" actId="6549"/>
          <ac:spMkLst>
            <pc:docMk/>
            <pc:sldMk cId="1234454733" sldId="277"/>
            <ac:spMk id="2" creationId="{FF027311-4260-4B27-A735-886449291FAC}"/>
          </ac:spMkLst>
        </pc:spChg>
        <pc:spChg chg="del mod">
          <ac:chgData name="Tao Zhong" userId="d717eb3d-e567-470f-b6d9-f2e4cd6e0b29" providerId="ADAL" clId="{3A35AD5B-68CE-4E2F-8E9B-CA9297009A11}" dt="2022-10-04T12:33:18.703" v="217"/>
          <ac:spMkLst>
            <pc:docMk/>
            <pc:sldMk cId="1234454733" sldId="277"/>
            <ac:spMk id="3" creationId="{CA00EDBE-AD80-4844-BA48-EF7757B26503}"/>
          </ac:spMkLst>
        </pc:spChg>
        <pc:spChg chg="add del">
          <ac:chgData name="Tao Zhong" userId="d717eb3d-e567-470f-b6d9-f2e4cd6e0b29" providerId="ADAL" clId="{3A35AD5B-68CE-4E2F-8E9B-CA9297009A11}" dt="2022-10-04T12:27:49.877" v="209"/>
          <ac:spMkLst>
            <pc:docMk/>
            <pc:sldMk cId="1234454733" sldId="277"/>
            <ac:spMk id="5" creationId="{C02939F2-0E44-7C48-2529-F98772502113}"/>
          </ac:spMkLst>
        </pc:spChg>
        <pc:picChg chg="add mod">
          <ac:chgData name="Tao Zhong" userId="d717eb3d-e567-470f-b6d9-f2e4cd6e0b29" providerId="ADAL" clId="{3A35AD5B-68CE-4E2F-8E9B-CA9297009A11}" dt="2022-10-04T12:33:22.801" v="220" actId="27614"/>
          <ac:picMkLst>
            <pc:docMk/>
            <pc:sldMk cId="1234454733" sldId="277"/>
            <ac:picMk id="7" creationId="{99316D2A-EFD1-618C-AB01-9822A5FA07A9}"/>
          </ac:picMkLst>
        </pc:picChg>
      </pc:sldChg>
      <pc:sldChg chg="addSp delSp modSp mod modNotesTx">
        <pc:chgData name="Tao Zhong" userId="d717eb3d-e567-470f-b6d9-f2e4cd6e0b29" providerId="ADAL" clId="{3A35AD5B-68CE-4E2F-8E9B-CA9297009A11}" dt="2022-10-04T12:39:01.047" v="294" actId="167"/>
        <pc:sldMkLst>
          <pc:docMk/>
          <pc:sldMk cId="3584996819" sldId="278"/>
        </pc:sldMkLst>
        <pc:spChg chg="mod">
          <ac:chgData name="Tao Zhong" userId="d717eb3d-e567-470f-b6d9-f2e4cd6e0b29" providerId="ADAL" clId="{3A35AD5B-68CE-4E2F-8E9B-CA9297009A11}" dt="2022-10-04T12:38:04.553" v="278" actId="6549"/>
          <ac:spMkLst>
            <pc:docMk/>
            <pc:sldMk cId="3584996819" sldId="278"/>
            <ac:spMk id="2" creationId="{FF027311-4260-4B27-A735-886449291FAC}"/>
          </ac:spMkLst>
        </pc:spChg>
        <pc:spChg chg="mod">
          <ac:chgData name="Tao Zhong" userId="d717eb3d-e567-470f-b6d9-f2e4cd6e0b29" providerId="ADAL" clId="{3A35AD5B-68CE-4E2F-8E9B-CA9297009A11}" dt="2022-10-04T12:38:32.945" v="288" actId="403"/>
          <ac:spMkLst>
            <pc:docMk/>
            <pc:sldMk cId="3584996819" sldId="278"/>
            <ac:spMk id="3" creationId="{CA00EDBE-AD80-4844-BA48-EF7757B26503}"/>
          </ac:spMkLst>
        </pc:spChg>
        <pc:spChg chg="add del">
          <ac:chgData name="Tao Zhong" userId="d717eb3d-e567-470f-b6d9-f2e4cd6e0b29" providerId="ADAL" clId="{3A35AD5B-68CE-4E2F-8E9B-CA9297009A11}" dt="2022-10-04T12:38:01.728" v="272"/>
          <ac:spMkLst>
            <pc:docMk/>
            <pc:sldMk cId="3584996819" sldId="278"/>
            <ac:spMk id="5" creationId="{4D51860C-0A60-AB34-94D6-447ECA1E2E68}"/>
          </ac:spMkLst>
        </pc:spChg>
        <pc:picChg chg="add mod ord">
          <ac:chgData name="Tao Zhong" userId="d717eb3d-e567-470f-b6d9-f2e4cd6e0b29" providerId="ADAL" clId="{3A35AD5B-68CE-4E2F-8E9B-CA9297009A11}" dt="2022-10-04T12:39:01.047" v="294" actId="167"/>
          <ac:picMkLst>
            <pc:docMk/>
            <pc:sldMk cId="3584996819" sldId="278"/>
            <ac:picMk id="7" creationId="{02455A5B-0CCB-6BB7-1AF0-3E1CAAD97F6D}"/>
          </ac:picMkLst>
        </pc:picChg>
      </pc:sldChg>
      <pc:sldChg chg="addSp delSp modSp mod delAnim modNotesTx">
        <pc:chgData name="Tao Zhong" userId="d717eb3d-e567-470f-b6d9-f2e4cd6e0b29" providerId="ADAL" clId="{3A35AD5B-68CE-4E2F-8E9B-CA9297009A11}" dt="2022-10-04T12:40:17.552" v="330" actId="1076"/>
        <pc:sldMkLst>
          <pc:docMk/>
          <pc:sldMk cId="1448704859" sldId="279"/>
        </pc:sldMkLst>
        <pc:spChg chg="mod">
          <ac:chgData name="Tao Zhong" userId="d717eb3d-e567-470f-b6d9-f2e4cd6e0b29" providerId="ADAL" clId="{3A35AD5B-68CE-4E2F-8E9B-CA9297009A11}" dt="2022-10-04T12:39:15.504" v="299"/>
          <ac:spMkLst>
            <pc:docMk/>
            <pc:sldMk cId="1448704859" sldId="279"/>
            <ac:spMk id="2" creationId="{FF027311-4260-4B27-A735-886449291FAC}"/>
          </ac:spMkLst>
        </pc:spChg>
        <pc:spChg chg="mod">
          <ac:chgData name="Tao Zhong" userId="d717eb3d-e567-470f-b6d9-f2e4cd6e0b29" providerId="ADAL" clId="{3A35AD5B-68CE-4E2F-8E9B-CA9297009A11}" dt="2022-10-04T12:39:56.907" v="323" actId="6549"/>
          <ac:spMkLst>
            <pc:docMk/>
            <pc:sldMk cId="1448704859" sldId="279"/>
            <ac:spMk id="3" creationId="{CA00EDBE-AD80-4844-BA48-EF7757B26503}"/>
          </ac:spMkLst>
        </pc:spChg>
        <pc:spChg chg="add del">
          <ac:chgData name="Tao Zhong" userId="d717eb3d-e567-470f-b6d9-f2e4cd6e0b29" providerId="ADAL" clId="{3A35AD5B-68CE-4E2F-8E9B-CA9297009A11}" dt="2022-10-04T12:39:15.489" v="297"/>
          <ac:spMkLst>
            <pc:docMk/>
            <pc:sldMk cId="1448704859" sldId="279"/>
            <ac:spMk id="5" creationId="{C06B4993-D031-869A-5A44-1BFA40F7D791}"/>
          </ac:spMkLst>
        </pc:spChg>
        <pc:spChg chg="add del">
          <ac:chgData name="Tao Zhong" userId="d717eb3d-e567-470f-b6d9-f2e4cd6e0b29" providerId="ADAL" clId="{3A35AD5B-68CE-4E2F-8E9B-CA9297009A11}" dt="2022-10-04T12:39:52.669" v="315"/>
          <ac:spMkLst>
            <pc:docMk/>
            <pc:sldMk cId="1448704859" sldId="279"/>
            <ac:spMk id="6" creationId="{F63436E1-CB6B-70D5-997E-C6BF3D8C3B1C}"/>
          </ac:spMkLst>
        </pc:spChg>
        <pc:picChg chg="del">
          <ac:chgData name="Tao Zhong" userId="d717eb3d-e567-470f-b6d9-f2e4cd6e0b29" providerId="ADAL" clId="{3A35AD5B-68CE-4E2F-8E9B-CA9297009A11}" dt="2022-10-04T12:39:12.202" v="295" actId="478"/>
          <ac:picMkLst>
            <pc:docMk/>
            <pc:sldMk cId="1448704859" sldId="279"/>
            <ac:picMk id="7" creationId="{D0F6633B-F170-4750-BCB4-26838F633951}"/>
          </ac:picMkLst>
        </pc:picChg>
        <pc:picChg chg="add mod ord">
          <ac:chgData name="Tao Zhong" userId="d717eb3d-e567-470f-b6d9-f2e4cd6e0b29" providerId="ADAL" clId="{3A35AD5B-68CE-4E2F-8E9B-CA9297009A11}" dt="2022-10-04T12:40:17.552" v="330" actId="1076"/>
          <ac:picMkLst>
            <pc:docMk/>
            <pc:sldMk cId="1448704859" sldId="279"/>
            <ac:picMk id="9" creationId="{88571EEB-268F-35C3-0FE8-B541275BB083}"/>
          </ac:picMkLst>
        </pc:picChg>
      </pc:sldChg>
      <pc:sldChg chg="addSp delSp modSp mod">
        <pc:chgData name="Tao Zhong" userId="d717eb3d-e567-470f-b6d9-f2e4cd6e0b29" providerId="ADAL" clId="{3A35AD5B-68CE-4E2F-8E9B-CA9297009A11}" dt="2022-10-04T12:40:45.924" v="339" actId="14100"/>
        <pc:sldMkLst>
          <pc:docMk/>
          <pc:sldMk cId="2538921708" sldId="280"/>
        </pc:sldMkLst>
        <pc:spChg chg="mod">
          <ac:chgData name="Tao Zhong" userId="d717eb3d-e567-470f-b6d9-f2e4cd6e0b29" providerId="ADAL" clId="{3A35AD5B-68CE-4E2F-8E9B-CA9297009A11}" dt="2022-10-04T12:40:30.861" v="334"/>
          <ac:spMkLst>
            <pc:docMk/>
            <pc:sldMk cId="2538921708" sldId="280"/>
            <ac:spMk id="2" creationId="{FF027311-4260-4B27-A735-886449291FAC}"/>
          </ac:spMkLst>
        </pc:spChg>
        <pc:spChg chg="del mod">
          <ac:chgData name="Tao Zhong" userId="d717eb3d-e567-470f-b6d9-f2e4cd6e0b29" providerId="ADAL" clId="{3A35AD5B-68CE-4E2F-8E9B-CA9297009A11}" dt="2022-10-04T12:40:42.975" v="336"/>
          <ac:spMkLst>
            <pc:docMk/>
            <pc:sldMk cId="2538921708" sldId="280"/>
            <ac:spMk id="3" creationId="{CA00EDBE-AD80-4844-BA48-EF7757B26503}"/>
          </ac:spMkLst>
        </pc:spChg>
        <pc:spChg chg="add del">
          <ac:chgData name="Tao Zhong" userId="d717eb3d-e567-470f-b6d9-f2e4cd6e0b29" providerId="ADAL" clId="{3A35AD5B-68CE-4E2F-8E9B-CA9297009A11}" dt="2022-10-04T12:40:30.853" v="332"/>
          <ac:spMkLst>
            <pc:docMk/>
            <pc:sldMk cId="2538921708" sldId="280"/>
            <ac:spMk id="5" creationId="{DA627635-DC0B-66CF-FE14-6B1058F1A76F}"/>
          </ac:spMkLst>
        </pc:spChg>
        <pc:picChg chg="add mod">
          <ac:chgData name="Tao Zhong" userId="d717eb3d-e567-470f-b6d9-f2e4cd6e0b29" providerId="ADAL" clId="{3A35AD5B-68CE-4E2F-8E9B-CA9297009A11}" dt="2022-10-04T12:40:45.924" v="339" actId="14100"/>
          <ac:picMkLst>
            <pc:docMk/>
            <pc:sldMk cId="2538921708" sldId="280"/>
            <ac:picMk id="7" creationId="{7D306241-16E9-1813-4BDC-4F5B8A76C89F}"/>
          </ac:picMkLst>
        </pc:picChg>
      </pc:sldChg>
      <pc:sldChg chg="addSp delSp modSp mod delAnim modNotesTx">
        <pc:chgData name="Tao Zhong" userId="d717eb3d-e567-470f-b6d9-f2e4cd6e0b29" providerId="ADAL" clId="{3A35AD5B-68CE-4E2F-8E9B-CA9297009A11}" dt="2022-10-04T12:41:14.849" v="353"/>
        <pc:sldMkLst>
          <pc:docMk/>
          <pc:sldMk cId="2174576129" sldId="281"/>
        </pc:sldMkLst>
        <pc:spChg chg="mod">
          <ac:chgData name="Tao Zhong" userId="d717eb3d-e567-470f-b6d9-f2e4cd6e0b29" providerId="ADAL" clId="{3A35AD5B-68CE-4E2F-8E9B-CA9297009A11}" dt="2022-10-04T12:40:58.248" v="345"/>
          <ac:spMkLst>
            <pc:docMk/>
            <pc:sldMk cId="2174576129" sldId="281"/>
            <ac:spMk id="2" creationId="{FF027311-4260-4B27-A735-886449291FAC}"/>
          </ac:spMkLst>
        </pc:spChg>
        <pc:spChg chg="mod">
          <ac:chgData name="Tao Zhong" userId="d717eb3d-e567-470f-b6d9-f2e4cd6e0b29" providerId="ADAL" clId="{3A35AD5B-68CE-4E2F-8E9B-CA9297009A11}" dt="2022-10-04T12:41:14.849" v="353"/>
          <ac:spMkLst>
            <pc:docMk/>
            <pc:sldMk cId="2174576129" sldId="281"/>
            <ac:spMk id="3" creationId="{CA00EDBE-AD80-4844-BA48-EF7757B26503}"/>
          </ac:spMkLst>
        </pc:spChg>
        <pc:spChg chg="add del">
          <ac:chgData name="Tao Zhong" userId="d717eb3d-e567-470f-b6d9-f2e4cd6e0b29" providerId="ADAL" clId="{3A35AD5B-68CE-4E2F-8E9B-CA9297009A11}" dt="2022-10-04T12:40:58.243" v="343"/>
          <ac:spMkLst>
            <pc:docMk/>
            <pc:sldMk cId="2174576129" sldId="281"/>
            <ac:spMk id="5" creationId="{FBF03664-BDA1-A634-FF46-2D37B3CFCCC5}"/>
          </ac:spMkLst>
        </pc:spChg>
        <pc:spChg chg="add del">
          <ac:chgData name="Tao Zhong" userId="d717eb3d-e567-470f-b6d9-f2e4cd6e0b29" providerId="ADAL" clId="{3A35AD5B-68CE-4E2F-8E9B-CA9297009A11}" dt="2022-10-04T12:41:08.709" v="347"/>
          <ac:spMkLst>
            <pc:docMk/>
            <pc:sldMk cId="2174576129" sldId="281"/>
            <ac:spMk id="6" creationId="{451F0FD4-F708-C11D-0F16-EB397DC51D85}"/>
          </ac:spMkLst>
        </pc:spChg>
        <pc:spChg chg="add del">
          <ac:chgData name="Tao Zhong" userId="d717eb3d-e567-470f-b6d9-f2e4cd6e0b29" providerId="ADAL" clId="{3A35AD5B-68CE-4E2F-8E9B-CA9297009A11}" dt="2022-10-04T12:41:10.109" v="349"/>
          <ac:spMkLst>
            <pc:docMk/>
            <pc:sldMk cId="2174576129" sldId="281"/>
            <ac:spMk id="8" creationId="{A1307F33-FA5D-C5DD-6A2C-9B7A580063A9}"/>
          </ac:spMkLst>
        </pc:spChg>
        <pc:picChg chg="del">
          <ac:chgData name="Tao Zhong" userId="d717eb3d-e567-470f-b6d9-f2e4cd6e0b29" providerId="ADAL" clId="{3A35AD5B-68CE-4E2F-8E9B-CA9297009A11}" dt="2022-10-04T12:40:54.641" v="341" actId="478"/>
          <ac:picMkLst>
            <pc:docMk/>
            <pc:sldMk cId="2174576129" sldId="281"/>
            <ac:picMk id="7" creationId="{D9FB8CF1-6F08-4601-9F7A-B7FB3B93E531}"/>
          </ac:picMkLst>
        </pc:picChg>
        <pc:picChg chg="del">
          <ac:chgData name="Tao Zhong" userId="d717eb3d-e567-470f-b6d9-f2e4cd6e0b29" providerId="ADAL" clId="{3A35AD5B-68CE-4E2F-8E9B-CA9297009A11}" dt="2022-10-04T12:40:53.156" v="340" actId="478"/>
          <ac:picMkLst>
            <pc:docMk/>
            <pc:sldMk cId="2174576129" sldId="281"/>
            <ac:picMk id="9" creationId="{DD279B1E-CFC1-404C-82D9-AB54ED96C2B1}"/>
          </ac:picMkLst>
        </pc:picChg>
      </pc:sldChg>
      <pc:sldChg chg="addSp delSp modSp mod delAnim">
        <pc:chgData name="Tao Zhong" userId="d717eb3d-e567-470f-b6d9-f2e4cd6e0b29" providerId="ADAL" clId="{3A35AD5B-68CE-4E2F-8E9B-CA9297009A11}" dt="2022-10-04T12:42:44.677" v="393" actId="1076"/>
        <pc:sldMkLst>
          <pc:docMk/>
          <pc:sldMk cId="2873907245" sldId="282"/>
        </pc:sldMkLst>
        <pc:spChg chg="mod">
          <ac:chgData name="Tao Zhong" userId="d717eb3d-e567-470f-b6d9-f2e4cd6e0b29" providerId="ADAL" clId="{3A35AD5B-68CE-4E2F-8E9B-CA9297009A11}" dt="2022-10-04T12:41:48.411" v="359"/>
          <ac:spMkLst>
            <pc:docMk/>
            <pc:sldMk cId="2873907245" sldId="282"/>
            <ac:spMk id="2" creationId="{FF027311-4260-4B27-A735-886449291FAC}"/>
          </ac:spMkLst>
        </pc:spChg>
        <pc:spChg chg="add del mod">
          <ac:chgData name="Tao Zhong" userId="d717eb3d-e567-470f-b6d9-f2e4cd6e0b29" providerId="ADAL" clId="{3A35AD5B-68CE-4E2F-8E9B-CA9297009A11}" dt="2022-10-04T12:42:44.677" v="393" actId="1076"/>
          <ac:spMkLst>
            <pc:docMk/>
            <pc:sldMk cId="2873907245" sldId="282"/>
            <ac:spMk id="3" creationId="{CA00EDBE-AD80-4844-BA48-EF7757B26503}"/>
          </ac:spMkLst>
        </pc:spChg>
        <pc:spChg chg="add del">
          <ac:chgData name="Tao Zhong" userId="d717eb3d-e567-470f-b6d9-f2e4cd6e0b29" providerId="ADAL" clId="{3A35AD5B-68CE-4E2F-8E9B-CA9297009A11}" dt="2022-10-04T12:41:48.404" v="357"/>
          <ac:spMkLst>
            <pc:docMk/>
            <pc:sldMk cId="2873907245" sldId="282"/>
            <ac:spMk id="5" creationId="{2E8E545C-1306-C75F-0B42-7D20D8CF9245}"/>
          </ac:spMkLst>
        </pc:spChg>
        <pc:spChg chg="add del mod">
          <ac:chgData name="Tao Zhong" userId="d717eb3d-e567-470f-b6d9-f2e4cd6e0b29" providerId="ADAL" clId="{3A35AD5B-68CE-4E2F-8E9B-CA9297009A11}" dt="2022-10-04T12:41:59.262" v="361"/>
          <ac:spMkLst>
            <pc:docMk/>
            <pc:sldMk cId="2873907245" sldId="282"/>
            <ac:spMk id="6" creationId="{FB8B27CB-26C9-59D7-423E-29A4851F23DF}"/>
          </ac:spMkLst>
        </pc:spChg>
        <pc:spChg chg="add del">
          <ac:chgData name="Tao Zhong" userId="d717eb3d-e567-470f-b6d9-f2e4cd6e0b29" providerId="ADAL" clId="{3A35AD5B-68CE-4E2F-8E9B-CA9297009A11}" dt="2022-10-04T12:42:20.918" v="385"/>
          <ac:spMkLst>
            <pc:docMk/>
            <pc:sldMk cId="2873907245" sldId="282"/>
            <ac:spMk id="8" creationId="{E78787EC-D170-8299-9A8A-CDF86553D853}"/>
          </ac:spMkLst>
        </pc:spChg>
        <pc:picChg chg="del">
          <ac:chgData name="Tao Zhong" userId="d717eb3d-e567-470f-b6d9-f2e4cd6e0b29" providerId="ADAL" clId="{3A35AD5B-68CE-4E2F-8E9B-CA9297009A11}" dt="2022-10-04T12:41:41.178" v="354" actId="478"/>
          <ac:picMkLst>
            <pc:docMk/>
            <pc:sldMk cId="2873907245" sldId="282"/>
            <ac:picMk id="7" creationId="{EB4A82D1-171A-179F-1418-FD676BCEFB7D}"/>
          </ac:picMkLst>
        </pc:picChg>
        <pc:picChg chg="add mod">
          <ac:chgData name="Tao Zhong" userId="d717eb3d-e567-470f-b6d9-f2e4cd6e0b29" providerId="ADAL" clId="{3A35AD5B-68CE-4E2F-8E9B-CA9297009A11}" dt="2022-10-04T12:42:32.343" v="392" actId="962"/>
          <ac:picMkLst>
            <pc:docMk/>
            <pc:sldMk cId="2873907245" sldId="282"/>
            <ac:picMk id="10" creationId="{0BD0EE6B-215B-79BD-9BFC-FF724A96E869}"/>
          </ac:picMkLst>
        </pc:picChg>
      </pc:sldChg>
      <pc:sldChg chg="addSp delSp modSp mod modNotesTx">
        <pc:chgData name="Tao Zhong" userId="d717eb3d-e567-470f-b6d9-f2e4cd6e0b29" providerId="ADAL" clId="{3A35AD5B-68CE-4E2F-8E9B-CA9297009A11}" dt="2022-10-04T12:43:49.955" v="406" actId="478"/>
        <pc:sldMkLst>
          <pc:docMk/>
          <pc:sldMk cId="1563503463" sldId="284"/>
        </pc:sldMkLst>
        <pc:spChg chg="mod">
          <ac:chgData name="Tao Zhong" userId="d717eb3d-e567-470f-b6d9-f2e4cd6e0b29" providerId="ADAL" clId="{3A35AD5B-68CE-4E2F-8E9B-CA9297009A11}" dt="2022-10-04T12:42:49.853" v="397"/>
          <ac:spMkLst>
            <pc:docMk/>
            <pc:sldMk cId="1563503463" sldId="284"/>
            <ac:spMk id="2" creationId="{FF027311-4260-4B27-A735-886449291FAC}"/>
          </ac:spMkLst>
        </pc:spChg>
        <pc:spChg chg="mod">
          <ac:chgData name="Tao Zhong" userId="d717eb3d-e567-470f-b6d9-f2e4cd6e0b29" providerId="ADAL" clId="{3A35AD5B-68CE-4E2F-8E9B-CA9297009A11}" dt="2022-10-04T12:43:47.710" v="405" actId="27636"/>
          <ac:spMkLst>
            <pc:docMk/>
            <pc:sldMk cId="1563503463" sldId="284"/>
            <ac:spMk id="3" creationId="{CA00EDBE-AD80-4844-BA48-EF7757B26503}"/>
          </ac:spMkLst>
        </pc:spChg>
        <pc:spChg chg="add del">
          <ac:chgData name="Tao Zhong" userId="d717eb3d-e567-470f-b6d9-f2e4cd6e0b29" providerId="ADAL" clId="{3A35AD5B-68CE-4E2F-8E9B-CA9297009A11}" dt="2022-10-04T12:42:49.833" v="395"/>
          <ac:spMkLst>
            <pc:docMk/>
            <pc:sldMk cId="1563503463" sldId="284"/>
            <ac:spMk id="5" creationId="{A90E38E0-B259-CEA4-4B9B-ABBC6BD179D2}"/>
          </ac:spMkLst>
        </pc:spChg>
        <pc:spChg chg="add del">
          <ac:chgData name="Tao Zhong" userId="d717eb3d-e567-470f-b6d9-f2e4cd6e0b29" providerId="ADAL" clId="{3A35AD5B-68CE-4E2F-8E9B-CA9297009A11}" dt="2022-10-04T12:43:43.498" v="399"/>
          <ac:spMkLst>
            <pc:docMk/>
            <pc:sldMk cId="1563503463" sldId="284"/>
            <ac:spMk id="6" creationId="{F8EB9F82-31AA-74E6-C431-87E3B467A8E2}"/>
          </ac:spMkLst>
        </pc:spChg>
        <pc:picChg chg="del">
          <ac:chgData name="Tao Zhong" userId="d717eb3d-e567-470f-b6d9-f2e4cd6e0b29" providerId="ADAL" clId="{3A35AD5B-68CE-4E2F-8E9B-CA9297009A11}" dt="2022-10-04T12:43:49.955" v="406" actId="478"/>
          <ac:picMkLst>
            <pc:docMk/>
            <pc:sldMk cId="1563503463" sldId="284"/>
            <ac:picMk id="7" creationId="{5362AE15-E1BA-4001-B655-CF0B1F6D4380}"/>
          </ac:picMkLst>
        </pc:picChg>
      </pc:sldChg>
      <pc:sldChg chg="addSp delSp modSp mod modNotesTx">
        <pc:chgData name="Tao Zhong" userId="d717eb3d-e567-470f-b6d9-f2e4cd6e0b29" providerId="ADAL" clId="{3A35AD5B-68CE-4E2F-8E9B-CA9297009A11}" dt="2022-10-04T12:37:47.640" v="270" actId="14100"/>
        <pc:sldMkLst>
          <pc:docMk/>
          <pc:sldMk cId="2668848083" sldId="285"/>
        </pc:sldMkLst>
        <pc:spChg chg="mod">
          <ac:chgData name="Tao Zhong" userId="d717eb3d-e567-470f-b6d9-f2e4cd6e0b29" providerId="ADAL" clId="{3A35AD5B-68CE-4E2F-8E9B-CA9297009A11}" dt="2022-10-04T12:36:08.815" v="259" actId="6549"/>
          <ac:spMkLst>
            <pc:docMk/>
            <pc:sldMk cId="2668848083" sldId="285"/>
            <ac:spMk id="2" creationId="{FF027311-4260-4B27-A735-886449291FAC}"/>
          </ac:spMkLst>
        </pc:spChg>
        <pc:spChg chg="mod">
          <ac:chgData name="Tao Zhong" userId="d717eb3d-e567-470f-b6d9-f2e4cd6e0b29" providerId="ADAL" clId="{3A35AD5B-68CE-4E2F-8E9B-CA9297009A11}" dt="2022-10-04T12:36:41.298" v="267" actId="404"/>
          <ac:spMkLst>
            <pc:docMk/>
            <pc:sldMk cId="2668848083" sldId="285"/>
            <ac:spMk id="3" creationId="{CA00EDBE-AD80-4844-BA48-EF7757B26503}"/>
          </ac:spMkLst>
        </pc:spChg>
        <pc:spChg chg="add del">
          <ac:chgData name="Tao Zhong" userId="d717eb3d-e567-470f-b6d9-f2e4cd6e0b29" providerId="ADAL" clId="{3A35AD5B-68CE-4E2F-8E9B-CA9297009A11}" dt="2022-10-04T12:36:05.381" v="253"/>
          <ac:spMkLst>
            <pc:docMk/>
            <pc:sldMk cId="2668848083" sldId="285"/>
            <ac:spMk id="5" creationId="{614B769E-C0E9-BC74-8798-7F9EFC87DB06}"/>
          </ac:spMkLst>
        </pc:spChg>
        <pc:picChg chg="add mod">
          <ac:chgData name="Tao Zhong" userId="d717eb3d-e567-470f-b6d9-f2e4cd6e0b29" providerId="ADAL" clId="{3A35AD5B-68CE-4E2F-8E9B-CA9297009A11}" dt="2022-10-04T12:37:47.640" v="270" actId="14100"/>
          <ac:picMkLst>
            <pc:docMk/>
            <pc:sldMk cId="2668848083" sldId="285"/>
            <ac:picMk id="7" creationId="{D690A426-ECA9-65B2-A900-6FD83668D1CF}"/>
          </ac:picMkLst>
        </pc:picChg>
      </pc:sldChg>
      <pc:sldChg chg="addSp delSp modSp mod modNotesTx">
        <pc:chgData name="Tao Zhong" userId="d717eb3d-e567-470f-b6d9-f2e4cd6e0b29" providerId="ADAL" clId="{3A35AD5B-68CE-4E2F-8E9B-CA9297009A11}" dt="2022-10-04T12:45:23.688" v="436" actId="1076"/>
        <pc:sldMkLst>
          <pc:docMk/>
          <pc:sldMk cId="1148806755" sldId="286"/>
        </pc:sldMkLst>
        <pc:spChg chg="mod">
          <ac:chgData name="Tao Zhong" userId="d717eb3d-e567-470f-b6d9-f2e4cd6e0b29" providerId="ADAL" clId="{3A35AD5B-68CE-4E2F-8E9B-CA9297009A11}" dt="2022-10-04T12:43:59.204" v="410"/>
          <ac:spMkLst>
            <pc:docMk/>
            <pc:sldMk cId="1148806755" sldId="286"/>
            <ac:spMk id="2" creationId="{BAB33234-D019-8A50-078B-639307677EA8}"/>
          </ac:spMkLst>
        </pc:spChg>
        <pc:spChg chg="mod">
          <ac:chgData name="Tao Zhong" userId="d717eb3d-e567-470f-b6d9-f2e4cd6e0b29" providerId="ADAL" clId="{3A35AD5B-68CE-4E2F-8E9B-CA9297009A11}" dt="2022-10-04T12:44:55.842" v="427" actId="20577"/>
          <ac:spMkLst>
            <pc:docMk/>
            <pc:sldMk cId="1148806755" sldId="286"/>
            <ac:spMk id="3" creationId="{E830C659-F0A8-BA77-F6F1-CDC1DECF6F23}"/>
          </ac:spMkLst>
        </pc:spChg>
        <pc:spChg chg="add del">
          <ac:chgData name="Tao Zhong" userId="d717eb3d-e567-470f-b6d9-f2e4cd6e0b29" providerId="ADAL" clId="{3A35AD5B-68CE-4E2F-8E9B-CA9297009A11}" dt="2022-10-04T12:43:59.196" v="408"/>
          <ac:spMkLst>
            <pc:docMk/>
            <pc:sldMk cId="1148806755" sldId="286"/>
            <ac:spMk id="5" creationId="{D38917FC-D6CC-5892-F130-DED952CD39A4}"/>
          </ac:spMkLst>
        </pc:spChg>
        <pc:spChg chg="add del">
          <ac:chgData name="Tao Zhong" userId="d717eb3d-e567-470f-b6d9-f2e4cd6e0b29" providerId="ADAL" clId="{3A35AD5B-68CE-4E2F-8E9B-CA9297009A11}" dt="2022-10-04T12:44:11.547" v="413"/>
          <ac:spMkLst>
            <pc:docMk/>
            <pc:sldMk cId="1148806755" sldId="286"/>
            <ac:spMk id="6" creationId="{5AC714FD-3CE2-CC5E-2E2A-190A0B6FFDE7}"/>
          </ac:spMkLst>
        </pc:spChg>
        <pc:spChg chg="add mod">
          <ac:chgData name="Tao Zhong" userId="d717eb3d-e567-470f-b6d9-f2e4cd6e0b29" providerId="ADAL" clId="{3A35AD5B-68CE-4E2F-8E9B-CA9297009A11}" dt="2022-10-04T12:45:03.956" v="431" actId="6549"/>
          <ac:spMkLst>
            <pc:docMk/>
            <pc:sldMk cId="1148806755" sldId="286"/>
            <ac:spMk id="10" creationId="{1D5A0164-203A-DF3C-B6BE-9CF59F5597E5}"/>
          </ac:spMkLst>
        </pc:spChg>
        <pc:picChg chg="add mod">
          <ac:chgData name="Tao Zhong" userId="d717eb3d-e567-470f-b6d9-f2e4cd6e0b29" providerId="ADAL" clId="{3A35AD5B-68CE-4E2F-8E9B-CA9297009A11}" dt="2022-10-04T12:45:19.055" v="434" actId="1076"/>
          <ac:picMkLst>
            <pc:docMk/>
            <pc:sldMk cId="1148806755" sldId="286"/>
            <ac:picMk id="8" creationId="{EDA8227D-65CD-9CED-A4A7-647C4BDFFB7D}"/>
          </ac:picMkLst>
        </pc:picChg>
        <pc:picChg chg="del">
          <ac:chgData name="Tao Zhong" userId="d717eb3d-e567-470f-b6d9-f2e4cd6e0b29" providerId="ADAL" clId="{3A35AD5B-68CE-4E2F-8E9B-CA9297009A11}" dt="2022-10-04T12:44:00.706" v="411" actId="478"/>
          <ac:picMkLst>
            <pc:docMk/>
            <pc:sldMk cId="1148806755" sldId="286"/>
            <ac:picMk id="9" creationId="{FB487D65-3B19-57A4-605F-AD3ED8BE282C}"/>
          </ac:picMkLst>
        </pc:picChg>
        <pc:picChg chg="add mod">
          <ac:chgData name="Tao Zhong" userId="d717eb3d-e567-470f-b6d9-f2e4cd6e0b29" providerId="ADAL" clId="{3A35AD5B-68CE-4E2F-8E9B-CA9297009A11}" dt="2022-10-04T12:45:23.688" v="436" actId="1076"/>
          <ac:picMkLst>
            <pc:docMk/>
            <pc:sldMk cId="1148806755" sldId="286"/>
            <ac:picMk id="12" creationId="{D660838E-D555-E8DF-1045-73E4BD1FE8C1}"/>
          </ac:picMkLst>
        </pc:picChg>
      </pc:sldChg>
      <pc:sldChg chg="addSp delSp modSp mod modAnim">
        <pc:chgData name="Tao Zhong" userId="d717eb3d-e567-470f-b6d9-f2e4cd6e0b29" providerId="ADAL" clId="{3A35AD5B-68CE-4E2F-8E9B-CA9297009A11}" dt="2022-10-04T12:46:36.038" v="457"/>
        <pc:sldMkLst>
          <pc:docMk/>
          <pc:sldMk cId="3424475375" sldId="287"/>
        </pc:sldMkLst>
        <pc:spChg chg="mod">
          <ac:chgData name="Tao Zhong" userId="d717eb3d-e567-470f-b6d9-f2e4cd6e0b29" providerId="ADAL" clId="{3A35AD5B-68CE-4E2F-8E9B-CA9297009A11}" dt="2022-10-04T12:45:32.091" v="440"/>
          <ac:spMkLst>
            <pc:docMk/>
            <pc:sldMk cId="3424475375" sldId="287"/>
            <ac:spMk id="2" creationId="{12E4ACA2-492F-3D19-E5F6-EE5BBC970EC3}"/>
          </ac:spMkLst>
        </pc:spChg>
        <pc:spChg chg="add del">
          <ac:chgData name="Tao Zhong" userId="d717eb3d-e567-470f-b6d9-f2e4cd6e0b29" providerId="ADAL" clId="{3A35AD5B-68CE-4E2F-8E9B-CA9297009A11}" dt="2022-10-04T12:45:32.083" v="438"/>
          <ac:spMkLst>
            <pc:docMk/>
            <pc:sldMk cId="3424475375" sldId="287"/>
            <ac:spMk id="3" creationId="{CD563E04-F3C2-DFF0-7F13-744BB72E45CB}"/>
          </ac:spMkLst>
        </pc:spChg>
        <pc:spChg chg="add del mod">
          <ac:chgData name="Tao Zhong" userId="d717eb3d-e567-470f-b6d9-f2e4cd6e0b29" providerId="ADAL" clId="{3A35AD5B-68CE-4E2F-8E9B-CA9297009A11}" dt="2022-10-04T12:46:01.897" v="454"/>
          <ac:spMkLst>
            <pc:docMk/>
            <pc:sldMk cId="3424475375" sldId="287"/>
            <ac:spMk id="6" creationId="{E876963C-095C-8A6A-E423-F9A9F47C9506}"/>
          </ac:spMkLst>
        </pc:spChg>
        <pc:spChg chg="add del mod">
          <ac:chgData name="Tao Zhong" userId="d717eb3d-e567-470f-b6d9-f2e4cd6e0b29" providerId="ADAL" clId="{3A35AD5B-68CE-4E2F-8E9B-CA9297009A11}" dt="2022-10-04T12:45:40.351" v="443"/>
          <ac:spMkLst>
            <pc:docMk/>
            <pc:sldMk cId="3424475375" sldId="287"/>
            <ac:spMk id="8" creationId="{112A7C49-46CA-70A2-74FC-C812842EF97E}"/>
          </ac:spMkLst>
        </pc:spChg>
        <pc:spChg chg="add del">
          <ac:chgData name="Tao Zhong" userId="d717eb3d-e567-470f-b6d9-f2e4cd6e0b29" providerId="ADAL" clId="{3A35AD5B-68CE-4E2F-8E9B-CA9297009A11}" dt="2022-10-04T12:46:01.890" v="452"/>
          <ac:spMkLst>
            <pc:docMk/>
            <pc:sldMk cId="3424475375" sldId="287"/>
            <ac:spMk id="11" creationId="{E6E45AAD-C766-9D5B-5E1B-12C2C169B710}"/>
          </ac:spMkLst>
        </pc:spChg>
        <pc:picChg chg="del">
          <ac:chgData name="Tao Zhong" userId="d717eb3d-e567-470f-b6d9-f2e4cd6e0b29" providerId="ADAL" clId="{3A35AD5B-68CE-4E2F-8E9B-CA9297009A11}" dt="2022-10-04T12:45:33.541" v="441" actId="478"/>
          <ac:picMkLst>
            <pc:docMk/>
            <pc:sldMk cId="3424475375" sldId="287"/>
            <ac:picMk id="7" creationId="{8BF6C6D9-2D15-394D-3806-AB3866F92282}"/>
          </ac:picMkLst>
        </pc:picChg>
        <pc:picChg chg="add mod">
          <ac:chgData name="Tao Zhong" userId="d717eb3d-e567-470f-b6d9-f2e4cd6e0b29" providerId="ADAL" clId="{3A35AD5B-68CE-4E2F-8E9B-CA9297009A11}" dt="2022-10-04T12:45:50.577" v="447" actId="1076"/>
          <ac:picMkLst>
            <pc:docMk/>
            <pc:sldMk cId="3424475375" sldId="287"/>
            <ac:picMk id="10" creationId="{AA637C19-26C7-7D4B-D760-D183127DC577}"/>
          </ac:picMkLst>
        </pc:picChg>
        <pc:picChg chg="add mod">
          <ac:chgData name="Tao Zhong" userId="d717eb3d-e567-470f-b6d9-f2e4cd6e0b29" providerId="ADAL" clId="{3A35AD5B-68CE-4E2F-8E9B-CA9297009A11}" dt="2022-10-04T12:46:34.346" v="456" actId="1076"/>
          <ac:picMkLst>
            <pc:docMk/>
            <pc:sldMk cId="3424475375" sldId="287"/>
            <ac:picMk id="13" creationId="{5C382170-7392-D504-19A6-06C5F17B9AC6}"/>
          </ac:picMkLst>
        </pc:picChg>
      </pc:sldChg>
      <pc:sldChg chg="addSp delSp modSp mod">
        <pc:chgData name="Tao Zhong" userId="d717eb3d-e567-470f-b6d9-f2e4cd6e0b29" providerId="ADAL" clId="{3A35AD5B-68CE-4E2F-8E9B-CA9297009A11}" dt="2022-10-04T12:47:08.545" v="468" actId="14100"/>
        <pc:sldMkLst>
          <pc:docMk/>
          <pc:sldMk cId="2706819308" sldId="288"/>
        </pc:sldMkLst>
        <pc:spChg chg="mod">
          <ac:chgData name="Tao Zhong" userId="d717eb3d-e567-470f-b6d9-f2e4cd6e0b29" providerId="ADAL" clId="{3A35AD5B-68CE-4E2F-8E9B-CA9297009A11}" dt="2022-10-04T12:46:54.112" v="461"/>
          <ac:spMkLst>
            <pc:docMk/>
            <pc:sldMk cId="2706819308" sldId="288"/>
            <ac:spMk id="2" creationId="{F1290921-4B05-60C5-5DB7-2B995D1D4B6D}"/>
          </ac:spMkLst>
        </pc:spChg>
        <pc:spChg chg="add del">
          <ac:chgData name="Tao Zhong" userId="d717eb3d-e567-470f-b6d9-f2e4cd6e0b29" providerId="ADAL" clId="{3A35AD5B-68CE-4E2F-8E9B-CA9297009A11}" dt="2022-10-04T12:46:54.107" v="459"/>
          <ac:spMkLst>
            <pc:docMk/>
            <pc:sldMk cId="2706819308" sldId="288"/>
            <ac:spMk id="3" creationId="{DFA482B6-CBA6-6E38-908F-45EB5653F0DE}"/>
          </ac:spMkLst>
        </pc:spChg>
        <pc:spChg chg="add mod">
          <ac:chgData name="Tao Zhong" userId="d717eb3d-e567-470f-b6d9-f2e4cd6e0b29" providerId="ADAL" clId="{3A35AD5B-68CE-4E2F-8E9B-CA9297009A11}" dt="2022-10-04T12:47:01.542" v="462" actId="478"/>
          <ac:spMkLst>
            <pc:docMk/>
            <pc:sldMk cId="2706819308" sldId="288"/>
            <ac:spMk id="6" creationId="{BB1C40E9-4D82-5AD1-BBC6-A3B5DB2090B6}"/>
          </ac:spMkLst>
        </pc:spChg>
        <pc:picChg chg="del">
          <ac:chgData name="Tao Zhong" userId="d717eb3d-e567-470f-b6d9-f2e4cd6e0b29" providerId="ADAL" clId="{3A35AD5B-68CE-4E2F-8E9B-CA9297009A11}" dt="2022-10-04T12:47:01.542" v="462" actId="478"/>
          <ac:picMkLst>
            <pc:docMk/>
            <pc:sldMk cId="2706819308" sldId="288"/>
            <ac:picMk id="7" creationId="{3CEA9BCF-B0E6-06BA-360E-6321F74C0A6A}"/>
          </ac:picMkLst>
        </pc:picChg>
        <pc:picChg chg="add mod">
          <ac:chgData name="Tao Zhong" userId="d717eb3d-e567-470f-b6d9-f2e4cd6e0b29" providerId="ADAL" clId="{3A35AD5B-68CE-4E2F-8E9B-CA9297009A11}" dt="2022-10-04T12:47:08.545" v="468" actId="14100"/>
          <ac:picMkLst>
            <pc:docMk/>
            <pc:sldMk cId="2706819308" sldId="288"/>
            <ac:picMk id="9" creationId="{93512370-B99F-20F0-52ED-40A878C02F52}"/>
          </ac:picMkLst>
        </pc:picChg>
      </pc:sldChg>
      <pc:sldChg chg="addSp delSp modSp mod modNotesTx">
        <pc:chgData name="Tao Zhong" userId="d717eb3d-e567-470f-b6d9-f2e4cd6e0b29" providerId="ADAL" clId="{3A35AD5B-68CE-4E2F-8E9B-CA9297009A11}" dt="2022-10-04T12:48:55.121" v="511" actId="1076"/>
        <pc:sldMkLst>
          <pc:docMk/>
          <pc:sldMk cId="4030822355" sldId="289"/>
        </pc:sldMkLst>
        <pc:spChg chg="mod">
          <ac:chgData name="Tao Zhong" userId="d717eb3d-e567-470f-b6d9-f2e4cd6e0b29" providerId="ADAL" clId="{3A35AD5B-68CE-4E2F-8E9B-CA9297009A11}" dt="2022-10-04T12:47:18.980" v="473" actId="404"/>
          <ac:spMkLst>
            <pc:docMk/>
            <pc:sldMk cId="4030822355" sldId="289"/>
            <ac:spMk id="2" creationId="{0DC9719B-9187-DCFF-C568-D4C0FB4D6B06}"/>
          </ac:spMkLst>
        </pc:spChg>
        <pc:spChg chg="add del mod">
          <ac:chgData name="Tao Zhong" userId="d717eb3d-e567-470f-b6d9-f2e4cd6e0b29" providerId="ADAL" clId="{3A35AD5B-68CE-4E2F-8E9B-CA9297009A11}" dt="2022-10-04T12:48:55.121" v="511" actId="1076"/>
          <ac:spMkLst>
            <pc:docMk/>
            <pc:sldMk cId="4030822355" sldId="289"/>
            <ac:spMk id="3" creationId="{C21DBA47-9A8B-865C-9ED3-72F9A85EDA4B}"/>
          </ac:spMkLst>
        </pc:spChg>
        <pc:spChg chg="add del">
          <ac:chgData name="Tao Zhong" userId="d717eb3d-e567-470f-b6d9-f2e4cd6e0b29" providerId="ADAL" clId="{3A35AD5B-68CE-4E2F-8E9B-CA9297009A11}" dt="2022-10-04T12:47:16.889" v="470"/>
          <ac:spMkLst>
            <pc:docMk/>
            <pc:sldMk cId="4030822355" sldId="289"/>
            <ac:spMk id="5" creationId="{08EFAAED-E8E6-6A13-0531-8C037CC06EBA}"/>
          </ac:spMkLst>
        </pc:spChg>
        <pc:spChg chg="add del mod">
          <ac:chgData name="Tao Zhong" userId="d717eb3d-e567-470f-b6d9-f2e4cd6e0b29" providerId="ADAL" clId="{3A35AD5B-68CE-4E2F-8E9B-CA9297009A11}" dt="2022-10-04T12:47:35.131" v="477"/>
          <ac:spMkLst>
            <pc:docMk/>
            <pc:sldMk cId="4030822355" sldId="289"/>
            <ac:spMk id="6" creationId="{F1ADDE1E-8312-47B8-CF8C-009DAF7855B6}"/>
          </ac:spMkLst>
        </pc:spChg>
        <pc:picChg chg="del">
          <ac:chgData name="Tao Zhong" userId="d717eb3d-e567-470f-b6d9-f2e4cd6e0b29" providerId="ADAL" clId="{3A35AD5B-68CE-4E2F-8E9B-CA9297009A11}" dt="2022-10-04T12:47:20.489" v="474" actId="478"/>
          <ac:picMkLst>
            <pc:docMk/>
            <pc:sldMk cId="4030822355" sldId="289"/>
            <ac:picMk id="8" creationId="{1E2BF333-F138-737E-174A-F45E4CD561C1}"/>
          </ac:picMkLst>
        </pc:picChg>
      </pc:sldChg>
      <pc:sldChg chg="del">
        <pc:chgData name="Tao Zhong" userId="d717eb3d-e567-470f-b6d9-f2e4cd6e0b29" providerId="ADAL" clId="{3A35AD5B-68CE-4E2F-8E9B-CA9297009A11}" dt="2022-10-04T12:49:01.863" v="512" actId="47"/>
        <pc:sldMkLst>
          <pc:docMk/>
          <pc:sldMk cId="2697688666" sldId="290"/>
        </pc:sldMkLst>
      </pc:sldChg>
      <pc:sldChg chg="del">
        <pc:chgData name="Tao Zhong" userId="d717eb3d-e567-470f-b6d9-f2e4cd6e0b29" providerId="ADAL" clId="{3A35AD5B-68CE-4E2F-8E9B-CA9297009A11}" dt="2022-10-04T12:49:01.863" v="512" actId="47"/>
        <pc:sldMkLst>
          <pc:docMk/>
          <pc:sldMk cId="2189212214" sldId="291"/>
        </pc:sldMkLst>
      </pc:sldChg>
      <pc:sldChg chg="del">
        <pc:chgData name="Tao Zhong" userId="d717eb3d-e567-470f-b6d9-f2e4cd6e0b29" providerId="ADAL" clId="{3A35AD5B-68CE-4E2F-8E9B-CA9297009A11}" dt="2022-10-04T12:49:01.863" v="512" actId="47"/>
        <pc:sldMkLst>
          <pc:docMk/>
          <pc:sldMk cId="1549627408" sldId="292"/>
        </pc:sldMkLst>
      </pc:sldChg>
      <pc:sldChg chg="del">
        <pc:chgData name="Tao Zhong" userId="d717eb3d-e567-470f-b6d9-f2e4cd6e0b29" providerId="ADAL" clId="{3A35AD5B-68CE-4E2F-8E9B-CA9297009A11}" dt="2022-10-04T12:49:01.863" v="512" actId="47"/>
        <pc:sldMkLst>
          <pc:docMk/>
          <pc:sldMk cId="4100342211" sldId="293"/>
        </pc:sldMkLst>
      </pc:sldChg>
      <pc:sldChg chg="addSp delSp modSp new mod">
        <pc:chgData name="Tao Zhong" userId="d717eb3d-e567-470f-b6d9-f2e4cd6e0b29" providerId="ADAL" clId="{3A35AD5B-68CE-4E2F-8E9B-CA9297009A11}" dt="2022-10-04T12:25:24.386" v="153"/>
        <pc:sldMkLst>
          <pc:docMk/>
          <pc:sldMk cId="1976416214" sldId="294"/>
        </pc:sldMkLst>
        <pc:spChg chg="mod">
          <ac:chgData name="Tao Zhong" userId="d717eb3d-e567-470f-b6d9-f2e4cd6e0b29" providerId="ADAL" clId="{3A35AD5B-68CE-4E2F-8E9B-CA9297009A11}" dt="2022-10-04T12:25:24.386" v="153"/>
          <ac:spMkLst>
            <pc:docMk/>
            <pc:sldMk cId="1976416214" sldId="294"/>
            <ac:spMk id="2" creationId="{7F1FCE57-0078-098C-4A16-6F6B644C9D64}"/>
          </ac:spMkLst>
        </pc:spChg>
        <pc:spChg chg="del">
          <ac:chgData name="Tao Zhong" userId="d717eb3d-e567-470f-b6d9-f2e4cd6e0b29" providerId="ADAL" clId="{3A35AD5B-68CE-4E2F-8E9B-CA9297009A11}" dt="2022-10-04T12:25:00.858" v="139"/>
          <ac:spMkLst>
            <pc:docMk/>
            <pc:sldMk cId="1976416214" sldId="294"/>
            <ac:spMk id="3" creationId="{B8BBD660-083F-DA6A-8EFB-5D0FED05EC78}"/>
          </ac:spMkLst>
        </pc:spChg>
        <pc:picChg chg="add mod">
          <ac:chgData name="Tao Zhong" userId="d717eb3d-e567-470f-b6d9-f2e4cd6e0b29" providerId="ADAL" clId="{3A35AD5B-68CE-4E2F-8E9B-CA9297009A11}" dt="2022-10-04T12:25:02.955" v="141" actId="962"/>
          <ac:picMkLst>
            <pc:docMk/>
            <pc:sldMk cId="1976416214" sldId="294"/>
            <ac:picMk id="6" creationId="{F578E055-AEB5-A89F-B39D-AE6852141031}"/>
          </ac:picMkLst>
        </pc:picChg>
      </pc:sldChg>
      <pc:sldChg chg="addSp delSp modSp add mod modNotesTx">
        <pc:chgData name="Tao Zhong" userId="d717eb3d-e567-470f-b6d9-f2e4cd6e0b29" providerId="ADAL" clId="{3A35AD5B-68CE-4E2F-8E9B-CA9297009A11}" dt="2022-10-04T12:35:50.290" v="251" actId="1076"/>
        <pc:sldMkLst>
          <pc:docMk/>
          <pc:sldMk cId="2510744419" sldId="295"/>
        </pc:sldMkLst>
        <pc:spChg chg="add del mod">
          <ac:chgData name="Tao Zhong" userId="d717eb3d-e567-470f-b6d9-f2e4cd6e0b29" providerId="ADAL" clId="{3A35AD5B-68CE-4E2F-8E9B-CA9297009A11}" dt="2022-10-04T12:35:50.290" v="251" actId="1076"/>
          <ac:spMkLst>
            <pc:docMk/>
            <pc:sldMk cId="2510744419" sldId="295"/>
            <ac:spMk id="5" creationId="{D7C32FAB-8FCD-12D1-F760-1E2295312020}"/>
          </ac:spMkLst>
        </pc:spChg>
        <pc:spChg chg="add mod">
          <ac:chgData name="Tao Zhong" userId="d717eb3d-e567-470f-b6d9-f2e4cd6e0b29" providerId="ADAL" clId="{3A35AD5B-68CE-4E2F-8E9B-CA9297009A11}" dt="2022-10-04T12:35:06.099" v="238" actId="1076"/>
          <ac:spMkLst>
            <pc:docMk/>
            <pc:sldMk cId="2510744419" sldId="295"/>
            <ac:spMk id="6" creationId="{D8F975E6-CD18-EA09-F264-B43A708CD857}"/>
          </ac:spMkLst>
        </pc:spChg>
        <pc:spChg chg="add del">
          <ac:chgData name="Tao Zhong" userId="d717eb3d-e567-470f-b6d9-f2e4cd6e0b29" providerId="ADAL" clId="{3A35AD5B-68CE-4E2F-8E9B-CA9297009A11}" dt="2022-10-04T12:34:33.071" v="226"/>
          <ac:spMkLst>
            <pc:docMk/>
            <pc:sldMk cId="2510744419" sldId="295"/>
            <ac:spMk id="8" creationId="{9F326AB8-FB64-311E-A439-C065A1650EA7}"/>
          </ac:spMkLst>
        </pc:spChg>
        <pc:spChg chg="add del mod">
          <ac:chgData name="Tao Zhong" userId="d717eb3d-e567-470f-b6d9-f2e4cd6e0b29" providerId="ADAL" clId="{3A35AD5B-68CE-4E2F-8E9B-CA9297009A11}" dt="2022-10-04T12:35:23.939" v="240"/>
          <ac:spMkLst>
            <pc:docMk/>
            <pc:sldMk cId="2510744419" sldId="295"/>
            <ac:spMk id="9" creationId="{6CC974B4-9682-25ED-8EF6-8F3F59BA627F}"/>
          </ac:spMkLst>
        </pc:spChg>
        <pc:picChg chg="del">
          <ac:chgData name="Tao Zhong" userId="d717eb3d-e567-470f-b6d9-f2e4cd6e0b29" providerId="ADAL" clId="{3A35AD5B-68CE-4E2F-8E9B-CA9297009A11}" dt="2022-10-04T12:33:52.777" v="223" actId="478"/>
          <ac:picMkLst>
            <pc:docMk/>
            <pc:sldMk cId="2510744419" sldId="295"/>
            <ac:picMk id="7" creationId="{99316D2A-EFD1-618C-AB01-9822A5FA07A9}"/>
          </ac:picMkLst>
        </pc:picChg>
      </pc:sldChg>
    </pc:docChg>
  </pc:docChgLst>
  <pc:docChgLst>
    <pc:chgData name="Tao Zhong" userId="d717eb3d-e567-470f-b6d9-f2e4cd6e0b29" providerId="ADAL" clId="{ABC1E624-33DF-4006-97DB-1CC8DFA2606C}"/>
    <pc:docChg chg="undo custSel addSld delSld modSld sldOrd modSection">
      <pc:chgData name="Tao Zhong" userId="d717eb3d-e567-470f-b6d9-f2e4cd6e0b29" providerId="ADAL" clId="{ABC1E624-33DF-4006-97DB-1CC8DFA2606C}" dt="2022-02-24T16:01:01.868" v="545" actId="47"/>
      <pc:docMkLst>
        <pc:docMk/>
      </pc:docMkLst>
      <pc:sldChg chg="addSp delSp modSp mod">
        <pc:chgData name="Tao Zhong" userId="d717eb3d-e567-470f-b6d9-f2e4cd6e0b29" providerId="ADAL" clId="{ABC1E624-33DF-4006-97DB-1CC8DFA2606C}" dt="2022-02-24T15:10:36.533" v="68" actId="15"/>
        <pc:sldMkLst>
          <pc:docMk/>
          <pc:sldMk cId="1925541393" sldId="257"/>
        </pc:sldMkLst>
        <pc:spChg chg="mod">
          <ac:chgData name="Tao Zhong" userId="d717eb3d-e567-470f-b6d9-f2e4cd6e0b29" providerId="ADAL" clId="{ABC1E624-33DF-4006-97DB-1CC8DFA2606C}" dt="2022-02-24T15:08:25.710" v="38" actId="20577"/>
          <ac:spMkLst>
            <pc:docMk/>
            <pc:sldMk cId="1925541393" sldId="257"/>
            <ac:spMk id="2" creationId="{FF027311-4260-4B27-A735-886449291FAC}"/>
          </ac:spMkLst>
        </pc:spChg>
        <pc:spChg chg="mod">
          <ac:chgData name="Tao Zhong" userId="d717eb3d-e567-470f-b6d9-f2e4cd6e0b29" providerId="ADAL" clId="{ABC1E624-33DF-4006-97DB-1CC8DFA2606C}" dt="2022-02-24T15:10:36.533" v="68" actId="15"/>
          <ac:spMkLst>
            <pc:docMk/>
            <pc:sldMk cId="1925541393" sldId="257"/>
            <ac:spMk id="3" creationId="{CA00EDBE-AD80-4844-BA48-EF7757B26503}"/>
          </ac:spMkLst>
        </pc:spChg>
        <pc:spChg chg="add del">
          <ac:chgData name="Tao Zhong" userId="d717eb3d-e567-470f-b6d9-f2e4cd6e0b29" providerId="ADAL" clId="{ABC1E624-33DF-4006-97DB-1CC8DFA2606C}" dt="2022-02-24T15:09:02.917" v="42"/>
          <ac:spMkLst>
            <pc:docMk/>
            <pc:sldMk cId="1925541393" sldId="257"/>
            <ac:spMk id="4" creationId="{EF8A5FC6-66EF-4279-B12F-8C0DDDAD09E8}"/>
          </ac:spMkLst>
        </pc:spChg>
        <pc:spChg chg="add del">
          <ac:chgData name="Tao Zhong" userId="d717eb3d-e567-470f-b6d9-f2e4cd6e0b29" providerId="ADAL" clId="{ABC1E624-33DF-4006-97DB-1CC8DFA2606C}" dt="2022-02-24T15:09:34.544" v="48"/>
          <ac:spMkLst>
            <pc:docMk/>
            <pc:sldMk cId="1925541393" sldId="257"/>
            <ac:spMk id="5" creationId="{9B4241E2-6DD6-40A8-98C7-7949F7A5D7D6}"/>
          </ac:spMkLst>
        </pc:spChg>
        <pc:spChg chg="add del">
          <ac:chgData name="Tao Zhong" userId="d717eb3d-e567-470f-b6d9-f2e4cd6e0b29" providerId="ADAL" clId="{ABC1E624-33DF-4006-97DB-1CC8DFA2606C}" dt="2022-02-24T15:09:47.755" v="53"/>
          <ac:spMkLst>
            <pc:docMk/>
            <pc:sldMk cId="1925541393" sldId="257"/>
            <ac:spMk id="6" creationId="{B1526C0E-050D-4E02-82BB-4707DBECBD1B}"/>
          </ac:spMkLst>
        </pc:spChg>
        <pc:spChg chg="add del">
          <ac:chgData name="Tao Zhong" userId="d717eb3d-e567-470f-b6d9-f2e4cd6e0b29" providerId="ADAL" clId="{ABC1E624-33DF-4006-97DB-1CC8DFA2606C}" dt="2022-02-24T15:10:07.705" v="58"/>
          <ac:spMkLst>
            <pc:docMk/>
            <pc:sldMk cId="1925541393" sldId="257"/>
            <ac:spMk id="7" creationId="{993E4D23-83B7-4652-942F-2BC338A6F4E0}"/>
          </ac:spMkLst>
        </pc:spChg>
      </pc:sldChg>
      <pc:sldChg chg="addSp delSp modSp mod modNotesTx">
        <pc:chgData name="Tao Zhong" userId="d717eb3d-e567-470f-b6d9-f2e4cd6e0b29" providerId="ADAL" clId="{ABC1E624-33DF-4006-97DB-1CC8DFA2606C}" dt="2022-02-24T15:30:25.455" v="332" actId="21"/>
        <pc:sldMkLst>
          <pc:docMk/>
          <pc:sldMk cId="770302812" sldId="258"/>
        </pc:sldMkLst>
        <pc:spChg chg="mod">
          <ac:chgData name="Tao Zhong" userId="d717eb3d-e567-470f-b6d9-f2e4cd6e0b29" providerId="ADAL" clId="{ABC1E624-33DF-4006-97DB-1CC8DFA2606C}" dt="2022-02-24T15:10:50.474" v="69"/>
          <ac:spMkLst>
            <pc:docMk/>
            <pc:sldMk cId="770302812" sldId="258"/>
            <ac:spMk id="2" creationId="{FF027311-4260-4B27-A735-886449291FAC}"/>
          </ac:spMkLst>
        </pc:spChg>
        <pc:spChg chg="mod">
          <ac:chgData name="Tao Zhong" userId="d717eb3d-e567-470f-b6d9-f2e4cd6e0b29" providerId="ADAL" clId="{ABC1E624-33DF-4006-97DB-1CC8DFA2606C}" dt="2022-02-24T15:30:25.455" v="332" actId="21"/>
          <ac:spMkLst>
            <pc:docMk/>
            <pc:sldMk cId="770302812" sldId="258"/>
            <ac:spMk id="3" creationId="{CA00EDBE-AD80-4844-BA48-EF7757B26503}"/>
          </ac:spMkLst>
        </pc:spChg>
        <pc:spChg chg="add del">
          <ac:chgData name="Tao Zhong" userId="d717eb3d-e567-470f-b6d9-f2e4cd6e0b29" providerId="ADAL" clId="{ABC1E624-33DF-4006-97DB-1CC8DFA2606C}" dt="2022-02-24T15:11:04.595" v="71"/>
          <ac:spMkLst>
            <pc:docMk/>
            <pc:sldMk cId="770302812" sldId="258"/>
            <ac:spMk id="4" creationId="{AEED2BDC-6181-4C3F-B5A2-B599129F2CE2}"/>
          </ac:spMkLst>
        </pc:spChg>
        <pc:spChg chg="add del">
          <ac:chgData name="Tao Zhong" userId="d717eb3d-e567-470f-b6d9-f2e4cd6e0b29" providerId="ADAL" clId="{ABC1E624-33DF-4006-97DB-1CC8DFA2606C}" dt="2022-02-24T15:11:33.706" v="77"/>
          <ac:spMkLst>
            <pc:docMk/>
            <pc:sldMk cId="770302812" sldId="258"/>
            <ac:spMk id="5" creationId="{CF40F8A6-7395-41F9-A510-E93AF829D91B}"/>
          </ac:spMkLst>
        </pc:spChg>
        <pc:spChg chg="add del">
          <ac:chgData name="Tao Zhong" userId="d717eb3d-e567-470f-b6d9-f2e4cd6e0b29" providerId="ADAL" clId="{ABC1E624-33DF-4006-97DB-1CC8DFA2606C}" dt="2022-02-24T15:11:50.396" v="82"/>
          <ac:spMkLst>
            <pc:docMk/>
            <pc:sldMk cId="770302812" sldId="258"/>
            <ac:spMk id="6" creationId="{454FADE3-33DC-4AF0-B0E6-CE05A852B8E6}"/>
          </ac:spMkLst>
        </pc:spChg>
        <pc:spChg chg="add del">
          <ac:chgData name="Tao Zhong" userId="d717eb3d-e567-470f-b6d9-f2e4cd6e0b29" providerId="ADAL" clId="{ABC1E624-33DF-4006-97DB-1CC8DFA2606C}" dt="2022-02-24T15:12:11.116" v="89"/>
          <ac:spMkLst>
            <pc:docMk/>
            <pc:sldMk cId="770302812" sldId="258"/>
            <ac:spMk id="7" creationId="{2A94DACD-45ED-4553-80F2-61AED038A5AC}"/>
          </ac:spMkLst>
        </pc:spChg>
        <pc:spChg chg="add del">
          <ac:chgData name="Tao Zhong" userId="d717eb3d-e567-470f-b6d9-f2e4cd6e0b29" providerId="ADAL" clId="{ABC1E624-33DF-4006-97DB-1CC8DFA2606C}" dt="2022-02-24T15:29:55.484" v="319"/>
          <ac:spMkLst>
            <pc:docMk/>
            <pc:sldMk cId="770302812" sldId="258"/>
            <ac:spMk id="8" creationId="{C7B1F30A-ABFF-4052-8979-EABA402F0771}"/>
          </ac:spMkLst>
        </pc:spChg>
        <pc:spChg chg="add del">
          <ac:chgData name="Tao Zhong" userId="d717eb3d-e567-470f-b6d9-f2e4cd6e0b29" providerId="ADAL" clId="{ABC1E624-33DF-4006-97DB-1CC8DFA2606C}" dt="2022-02-24T15:30:21.349" v="329"/>
          <ac:spMkLst>
            <pc:docMk/>
            <pc:sldMk cId="770302812" sldId="258"/>
            <ac:spMk id="9" creationId="{0CE9BAA1-9EBD-4CF7-BCA4-15C2B4C55ABC}"/>
          </ac:spMkLst>
        </pc:spChg>
      </pc:sldChg>
      <pc:sldChg chg="addSp delSp modSp mod modNotesTx">
        <pc:chgData name="Tao Zhong" userId="d717eb3d-e567-470f-b6d9-f2e4cd6e0b29" providerId="ADAL" clId="{ABC1E624-33DF-4006-97DB-1CC8DFA2606C}" dt="2022-02-24T15:52:01.727" v="514"/>
        <pc:sldMkLst>
          <pc:docMk/>
          <pc:sldMk cId="3533641362" sldId="259"/>
        </pc:sldMkLst>
        <pc:spChg chg="mod">
          <ac:chgData name="Tao Zhong" userId="d717eb3d-e567-470f-b6d9-f2e4cd6e0b29" providerId="ADAL" clId="{ABC1E624-33DF-4006-97DB-1CC8DFA2606C}" dt="2022-02-24T15:12:57.238" v="127" actId="20577"/>
          <ac:spMkLst>
            <pc:docMk/>
            <pc:sldMk cId="3533641362" sldId="259"/>
            <ac:spMk id="2" creationId="{FF027311-4260-4B27-A735-886449291FAC}"/>
          </ac:spMkLst>
        </pc:spChg>
        <pc:spChg chg="mod">
          <ac:chgData name="Tao Zhong" userId="d717eb3d-e567-470f-b6d9-f2e4cd6e0b29" providerId="ADAL" clId="{ABC1E624-33DF-4006-97DB-1CC8DFA2606C}" dt="2022-02-24T15:52:01.727" v="514"/>
          <ac:spMkLst>
            <pc:docMk/>
            <pc:sldMk cId="3533641362" sldId="259"/>
            <ac:spMk id="3" creationId="{CA00EDBE-AD80-4844-BA48-EF7757B26503}"/>
          </ac:spMkLst>
        </pc:spChg>
        <pc:spChg chg="add del">
          <ac:chgData name="Tao Zhong" userId="d717eb3d-e567-470f-b6d9-f2e4cd6e0b29" providerId="ADAL" clId="{ABC1E624-33DF-4006-97DB-1CC8DFA2606C}" dt="2022-02-24T15:13:48.242" v="131"/>
          <ac:spMkLst>
            <pc:docMk/>
            <pc:sldMk cId="3533641362" sldId="259"/>
            <ac:spMk id="4" creationId="{4B02147F-8C4E-4C87-93E9-56A06E3FD7A5}"/>
          </ac:spMkLst>
        </pc:spChg>
        <pc:spChg chg="add del">
          <ac:chgData name="Tao Zhong" userId="d717eb3d-e567-470f-b6d9-f2e4cd6e0b29" providerId="ADAL" clId="{ABC1E624-33DF-4006-97DB-1CC8DFA2606C}" dt="2022-02-24T15:14:17.458" v="133"/>
          <ac:spMkLst>
            <pc:docMk/>
            <pc:sldMk cId="3533641362" sldId="259"/>
            <ac:spMk id="6" creationId="{C7D82975-A517-43DF-99D1-3BF5D9BE5304}"/>
          </ac:spMkLst>
        </pc:spChg>
        <pc:spChg chg="add del mod">
          <ac:chgData name="Tao Zhong" userId="d717eb3d-e567-470f-b6d9-f2e4cd6e0b29" providerId="ADAL" clId="{ABC1E624-33DF-4006-97DB-1CC8DFA2606C}" dt="2022-02-24T15:14:23.611" v="137"/>
          <ac:spMkLst>
            <pc:docMk/>
            <pc:sldMk cId="3533641362" sldId="259"/>
            <ac:spMk id="7" creationId="{66541DCF-C7A6-4239-B4AD-CF3D451E6920}"/>
          </ac:spMkLst>
        </pc:spChg>
        <pc:spChg chg="add del mod">
          <ac:chgData name="Tao Zhong" userId="d717eb3d-e567-470f-b6d9-f2e4cd6e0b29" providerId="ADAL" clId="{ABC1E624-33DF-4006-97DB-1CC8DFA2606C}" dt="2022-02-24T15:14:29.581" v="144"/>
          <ac:spMkLst>
            <pc:docMk/>
            <pc:sldMk cId="3533641362" sldId="259"/>
            <ac:spMk id="8" creationId="{F829C80E-8C0D-4526-A99C-57893DBCC477}"/>
          </ac:spMkLst>
        </pc:spChg>
        <pc:spChg chg="add del">
          <ac:chgData name="Tao Zhong" userId="d717eb3d-e567-470f-b6d9-f2e4cd6e0b29" providerId="ADAL" clId="{ABC1E624-33DF-4006-97DB-1CC8DFA2606C}" dt="2022-02-24T15:14:55.681" v="157"/>
          <ac:spMkLst>
            <pc:docMk/>
            <pc:sldMk cId="3533641362" sldId="259"/>
            <ac:spMk id="9" creationId="{5F4D11F7-BC61-4DB2-8AAC-9FA20B2CA457}"/>
          </ac:spMkLst>
        </pc:spChg>
        <pc:spChg chg="add del">
          <ac:chgData name="Tao Zhong" userId="d717eb3d-e567-470f-b6d9-f2e4cd6e0b29" providerId="ADAL" clId="{ABC1E624-33DF-4006-97DB-1CC8DFA2606C}" dt="2022-02-24T15:14:58.166" v="159"/>
          <ac:spMkLst>
            <pc:docMk/>
            <pc:sldMk cId="3533641362" sldId="259"/>
            <ac:spMk id="10" creationId="{31B55FA8-DECA-41AC-9B41-39531F598470}"/>
          </ac:spMkLst>
        </pc:spChg>
        <pc:spChg chg="add del">
          <ac:chgData name="Tao Zhong" userId="d717eb3d-e567-470f-b6d9-f2e4cd6e0b29" providerId="ADAL" clId="{ABC1E624-33DF-4006-97DB-1CC8DFA2606C}" dt="2022-02-24T15:15:01.101" v="161"/>
          <ac:spMkLst>
            <pc:docMk/>
            <pc:sldMk cId="3533641362" sldId="259"/>
            <ac:spMk id="11" creationId="{55F731C7-0982-4759-A383-CE7C1577CF99}"/>
          </ac:spMkLst>
        </pc:spChg>
        <pc:spChg chg="add del">
          <ac:chgData name="Tao Zhong" userId="d717eb3d-e567-470f-b6d9-f2e4cd6e0b29" providerId="ADAL" clId="{ABC1E624-33DF-4006-97DB-1CC8DFA2606C}" dt="2022-02-24T15:15:06.461" v="165"/>
          <ac:spMkLst>
            <pc:docMk/>
            <pc:sldMk cId="3533641362" sldId="259"/>
            <ac:spMk id="12" creationId="{A6394A78-A49B-409E-96FB-C73B95954E3E}"/>
          </ac:spMkLst>
        </pc:spChg>
        <pc:spChg chg="add del">
          <ac:chgData name="Tao Zhong" userId="d717eb3d-e567-470f-b6d9-f2e4cd6e0b29" providerId="ADAL" clId="{ABC1E624-33DF-4006-97DB-1CC8DFA2606C}" dt="2022-02-24T15:15:25.989" v="178"/>
          <ac:spMkLst>
            <pc:docMk/>
            <pc:sldMk cId="3533641362" sldId="259"/>
            <ac:spMk id="13" creationId="{AD4D5A78-EE95-4944-BE9A-FC4766518D5C}"/>
          </ac:spMkLst>
        </pc:spChg>
        <pc:picChg chg="del">
          <ac:chgData name="Tao Zhong" userId="d717eb3d-e567-470f-b6d9-f2e4cd6e0b29" providerId="ADAL" clId="{ABC1E624-33DF-4006-97DB-1CC8DFA2606C}" dt="2022-02-24T15:12:37.613" v="92" actId="478"/>
          <ac:picMkLst>
            <pc:docMk/>
            <pc:sldMk cId="3533641362" sldId="259"/>
            <ac:picMk id="5" creationId="{815DDC05-13FE-4DDC-9290-6B3ECC71F98D}"/>
          </ac:picMkLst>
        </pc:picChg>
      </pc:sldChg>
      <pc:sldChg chg="del">
        <pc:chgData name="Tao Zhong" userId="d717eb3d-e567-470f-b6d9-f2e4cd6e0b29" providerId="ADAL" clId="{ABC1E624-33DF-4006-97DB-1CC8DFA2606C}" dt="2022-02-24T15:23:58.207" v="272" actId="47"/>
        <pc:sldMkLst>
          <pc:docMk/>
          <pc:sldMk cId="1109028440" sldId="260"/>
        </pc:sldMkLst>
      </pc:sldChg>
      <pc:sldChg chg="del">
        <pc:chgData name="Tao Zhong" userId="d717eb3d-e567-470f-b6d9-f2e4cd6e0b29" providerId="ADAL" clId="{ABC1E624-33DF-4006-97DB-1CC8DFA2606C}" dt="2022-02-24T15:23:58.207" v="272" actId="47"/>
        <pc:sldMkLst>
          <pc:docMk/>
          <pc:sldMk cId="2241471125" sldId="261"/>
        </pc:sldMkLst>
      </pc:sldChg>
      <pc:sldChg chg="del">
        <pc:chgData name="Tao Zhong" userId="d717eb3d-e567-470f-b6d9-f2e4cd6e0b29" providerId="ADAL" clId="{ABC1E624-33DF-4006-97DB-1CC8DFA2606C}" dt="2022-02-24T15:23:58.207" v="272" actId="47"/>
        <pc:sldMkLst>
          <pc:docMk/>
          <pc:sldMk cId="2114659432" sldId="262"/>
        </pc:sldMkLst>
      </pc:sldChg>
      <pc:sldChg chg="del">
        <pc:chgData name="Tao Zhong" userId="d717eb3d-e567-470f-b6d9-f2e4cd6e0b29" providerId="ADAL" clId="{ABC1E624-33DF-4006-97DB-1CC8DFA2606C}" dt="2022-02-24T15:23:58.207" v="272" actId="47"/>
        <pc:sldMkLst>
          <pc:docMk/>
          <pc:sldMk cId="4034040108" sldId="263"/>
        </pc:sldMkLst>
      </pc:sldChg>
      <pc:sldChg chg="del">
        <pc:chgData name="Tao Zhong" userId="d717eb3d-e567-470f-b6d9-f2e4cd6e0b29" providerId="ADAL" clId="{ABC1E624-33DF-4006-97DB-1CC8DFA2606C}" dt="2022-02-24T15:23:58.207" v="272" actId="47"/>
        <pc:sldMkLst>
          <pc:docMk/>
          <pc:sldMk cId="1932528387" sldId="264"/>
        </pc:sldMkLst>
      </pc:sldChg>
      <pc:sldChg chg="del">
        <pc:chgData name="Tao Zhong" userId="d717eb3d-e567-470f-b6d9-f2e4cd6e0b29" providerId="ADAL" clId="{ABC1E624-33DF-4006-97DB-1CC8DFA2606C}" dt="2022-02-24T15:23:58.207" v="272" actId="47"/>
        <pc:sldMkLst>
          <pc:docMk/>
          <pc:sldMk cId="1872219941" sldId="265"/>
        </pc:sldMkLst>
      </pc:sldChg>
      <pc:sldChg chg="del">
        <pc:chgData name="Tao Zhong" userId="d717eb3d-e567-470f-b6d9-f2e4cd6e0b29" providerId="ADAL" clId="{ABC1E624-33DF-4006-97DB-1CC8DFA2606C}" dt="2022-02-24T15:23:58.207" v="272" actId="47"/>
        <pc:sldMkLst>
          <pc:docMk/>
          <pc:sldMk cId="2992262109" sldId="266"/>
        </pc:sldMkLst>
      </pc:sldChg>
      <pc:sldChg chg="del">
        <pc:chgData name="Tao Zhong" userId="d717eb3d-e567-470f-b6d9-f2e4cd6e0b29" providerId="ADAL" clId="{ABC1E624-33DF-4006-97DB-1CC8DFA2606C}" dt="2022-02-24T15:23:58.207" v="272" actId="47"/>
        <pc:sldMkLst>
          <pc:docMk/>
          <pc:sldMk cId="870133471" sldId="267"/>
        </pc:sldMkLst>
      </pc:sldChg>
      <pc:sldChg chg="del">
        <pc:chgData name="Tao Zhong" userId="d717eb3d-e567-470f-b6d9-f2e4cd6e0b29" providerId="ADAL" clId="{ABC1E624-33DF-4006-97DB-1CC8DFA2606C}" dt="2022-02-24T15:23:58.207" v="272" actId="47"/>
        <pc:sldMkLst>
          <pc:docMk/>
          <pc:sldMk cId="2417537485" sldId="268"/>
        </pc:sldMkLst>
      </pc:sldChg>
      <pc:sldChg chg="del">
        <pc:chgData name="Tao Zhong" userId="d717eb3d-e567-470f-b6d9-f2e4cd6e0b29" providerId="ADAL" clId="{ABC1E624-33DF-4006-97DB-1CC8DFA2606C}" dt="2022-02-24T15:24:02.037" v="273" actId="47"/>
        <pc:sldMkLst>
          <pc:docMk/>
          <pc:sldMk cId="947428549" sldId="269"/>
        </pc:sldMkLst>
      </pc:sldChg>
      <pc:sldChg chg="add del">
        <pc:chgData name="Tao Zhong" userId="d717eb3d-e567-470f-b6d9-f2e4cd6e0b29" providerId="ADAL" clId="{ABC1E624-33DF-4006-97DB-1CC8DFA2606C}" dt="2022-02-24T15:16:09.749" v="186" actId="47"/>
        <pc:sldMkLst>
          <pc:docMk/>
          <pc:sldMk cId="1718688172" sldId="270"/>
        </pc:sldMkLst>
      </pc:sldChg>
      <pc:sldChg chg="addSp delSp modSp add del mod modNotesTx">
        <pc:chgData name="Tao Zhong" userId="d717eb3d-e567-470f-b6d9-f2e4cd6e0b29" providerId="ADAL" clId="{ABC1E624-33DF-4006-97DB-1CC8DFA2606C}" dt="2022-02-24T15:31:59.843" v="368" actId="47"/>
        <pc:sldMkLst>
          <pc:docMk/>
          <pc:sldMk cId="3220463098" sldId="270"/>
        </pc:sldMkLst>
        <pc:spChg chg="mod">
          <ac:chgData name="Tao Zhong" userId="d717eb3d-e567-470f-b6d9-f2e4cd6e0b29" providerId="ADAL" clId="{ABC1E624-33DF-4006-97DB-1CC8DFA2606C}" dt="2022-02-24T15:31:36.421" v="357" actId="21"/>
          <ac:spMkLst>
            <pc:docMk/>
            <pc:sldMk cId="3220463098" sldId="270"/>
            <ac:spMk id="3" creationId="{CA00EDBE-AD80-4844-BA48-EF7757B26503}"/>
          </ac:spMkLst>
        </pc:spChg>
        <pc:spChg chg="add del">
          <ac:chgData name="Tao Zhong" userId="d717eb3d-e567-470f-b6d9-f2e4cd6e0b29" providerId="ADAL" clId="{ABC1E624-33DF-4006-97DB-1CC8DFA2606C}" dt="2022-02-24T15:16:56.150" v="191"/>
          <ac:spMkLst>
            <pc:docMk/>
            <pc:sldMk cId="3220463098" sldId="270"/>
            <ac:spMk id="4" creationId="{D8245E68-344A-4A65-A81A-62AD6103D583}"/>
          </ac:spMkLst>
        </pc:spChg>
        <pc:spChg chg="add del">
          <ac:chgData name="Tao Zhong" userId="d717eb3d-e567-470f-b6d9-f2e4cd6e0b29" providerId="ADAL" clId="{ABC1E624-33DF-4006-97DB-1CC8DFA2606C}" dt="2022-02-24T15:17:08.617" v="199"/>
          <ac:spMkLst>
            <pc:docMk/>
            <pc:sldMk cId="3220463098" sldId="270"/>
            <ac:spMk id="5" creationId="{046BB66F-433D-4ABB-B91B-74ED81EDE467}"/>
          </ac:spMkLst>
        </pc:spChg>
        <pc:spChg chg="add del">
          <ac:chgData name="Tao Zhong" userId="d717eb3d-e567-470f-b6d9-f2e4cd6e0b29" providerId="ADAL" clId="{ABC1E624-33DF-4006-97DB-1CC8DFA2606C}" dt="2022-02-24T15:17:32.010" v="212"/>
          <ac:spMkLst>
            <pc:docMk/>
            <pc:sldMk cId="3220463098" sldId="270"/>
            <ac:spMk id="6" creationId="{407D5EBE-0E20-4172-8DED-974C41D34D11}"/>
          </ac:spMkLst>
        </pc:spChg>
        <pc:spChg chg="add del">
          <ac:chgData name="Tao Zhong" userId="d717eb3d-e567-470f-b6d9-f2e4cd6e0b29" providerId="ADAL" clId="{ABC1E624-33DF-4006-97DB-1CC8DFA2606C}" dt="2022-02-24T15:17:57.628" v="221"/>
          <ac:spMkLst>
            <pc:docMk/>
            <pc:sldMk cId="3220463098" sldId="270"/>
            <ac:spMk id="7" creationId="{D9639D88-BBC0-4975-A18B-FB548040ABEF}"/>
          </ac:spMkLst>
        </pc:spChg>
        <pc:spChg chg="add del">
          <ac:chgData name="Tao Zhong" userId="d717eb3d-e567-470f-b6d9-f2e4cd6e0b29" providerId="ADAL" clId="{ABC1E624-33DF-4006-97DB-1CC8DFA2606C}" dt="2022-02-24T15:19:22.550" v="230"/>
          <ac:spMkLst>
            <pc:docMk/>
            <pc:sldMk cId="3220463098" sldId="270"/>
            <ac:spMk id="8" creationId="{D456904E-648C-45D9-BC39-DFAE7FE2A163}"/>
          </ac:spMkLst>
        </pc:spChg>
      </pc:sldChg>
      <pc:sldChg chg="modSp add mod ord modNotesTx">
        <pc:chgData name="Tao Zhong" userId="d717eb3d-e567-470f-b6d9-f2e4cd6e0b29" providerId="ADAL" clId="{ABC1E624-33DF-4006-97DB-1CC8DFA2606C}" dt="2022-02-24T15:29:06.752" v="311" actId="20577"/>
        <pc:sldMkLst>
          <pc:docMk/>
          <pc:sldMk cId="2583318628" sldId="271"/>
        </pc:sldMkLst>
        <pc:spChg chg="mod">
          <ac:chgData name="Tao Zhong" userId="d717eb3d-e567-470f-b6d9-f2e4cd6e0b29" providerId="ADAL" clId="{ABC1E624-33DF-4006-97DB-1CC8DFA2606C}" dt="2022-02-24T15:20:30.630" v="245"/>
          <ac:spMkLst>
            <pc:docMk/>
            <pc:sldMk cId="2583318628" sldId="271"/>
            <ac:spMk id="3" creationId="{CA00EDBE-AD80-4844-BA48-EF7757B26503}"/>
          </ac:spMkLst>
        </pc:spChg>
      </pc:sldChg>
      <pc:sldChg chg="addSp delSp modSp add mod modNotesTx">
        <pc:chgData name="Tao Zhong" userId="d717eb3d-e567-470f-b6d9-f2e4cd6e0b29" providerId="ADAL" clId="{ABC1E624-33DF-4006-97DB-1CC8DFA2606C}" dt="2022-02-24T15:29:09.177" v="312" actId="20577"/>
        <pc:sldMkLst>
          <pc:docMk/>
          <pc:sldMk cId="3602368578" sldId="272"/>
        </pc:sldMkLst>
        <pc:spChg chg="mod">
          <ac:chgData name="Tao Zhong" userId="d717eb3d-e567-470f-b6d9-f2e4cd6e0b29" providerId="ADAL" clId="{ABC1E624-33DF-4006-97DB-1CC8DFA2606C}" dt="2022-02-24T15:21:18.212" v="250"/>
          <ac:spMkLst>
            <pc:docMk/>
            <pc:sldMk cId="3602368578" sldId="272"/>
            <ac:spMk id="3" creationId="{CA00EDBE-AD80-4844-BA48-EF7757B26503}"/>
          </ac:spMkLst>
        </pc:spChg>
        <pc:spChg chg="add del">
          <ac:chgData name="Tao Zhong" userId="d717eb3d-e567-470f-b6d9-f2e4cd6e0b29" providerId="ADAL" clId="{ABC1E624-33DF-4006-97DB-1CC8DFA2606C}" dt="2022-02-24T15:21:18.204" v="248"/>
          <ac:spMkLst>
            <pc:docMk/>
            <pc:sldMk cId="3602368578" sldId="272"/>
            <ac:spMk id="4" creationId="{2CE9457A-E538-4055-BD73-3D4160AF2E5B}"/>
          </ac:spMkLst>
        </pc:spChg>
        <pc:picChg chg="add mod">
          <ac:chgData name="Tao Zhong" userId="d717eb3d-e567-470f-b6d9-f2e4cd6e0b29" providerId="ADAL" clId="{ABC1E624-33DF-4006-97DB-1CC8DFA2606C}" dt="2022-02-24T15:22:06.401" v="255" actId="962"/>
          <ac:picMkLst>
            <pc:docMk/>
            <pc:sldMk cId="3602368578" sldId="272"/>
            <ac:picMk id="6" creationId="{92CCE0B3-635E-4EB6-9FE5-751F063F0B02}"/>
          </ac:picMkLst>
        </pc:picChg>
      </pc:sldChg>
      <pc:sldChg chg="addSp delSp modSp add mod modNotesTx">
        <pc:chgData name="Tao Zhong" userId="d717eb3d-e567-470f-b6d9-f2e4cd6e0b29" providerId="ADAL" clId="{ABC1E624-33DF-4006-97DB-1CC8DFA2606C}" dt="2022-02-24T15:29:10.891" v="313" actId="20577"/>
        <pc:sldMkLst>
          <pc:docMk/>
          <pc:sldMk cId="2916956732" sldId="273"/>
        </pc:sldMkLst>
        <pc:spChg chg="mod">
          <ac:chgData name="Tao Zhong" userId="d717eb3d-e567-470f-b6d9-f2e4cd6e0b29" providerId="ADAL" clId="{ABC1E624-33DF-4006-97DB-1CC8DFA2606C}" dt="2022-02-24T15:22:35.690" v="261"/>
          <ac:spMkLst>
            <pc:docMk/>
            <pc:sldMk cId="2916956732" sldId="273"/>
            <ac:spMk id="3" creationId="{CA00EDBE-AD80-4844-BA48-EF7757B26503}"/>
          </ac:spMkLst>
        </pc:spChg>
        <pc:spChg chg="add del">
          <ac:chgData name="Tao Zhong" userId="d717eb3d-e567-470f-b6d9-f2e4cd6e0b29" providerId="ADAL" clId="{ABC1E624-33DF-4006-97DB-1CC8DFA2606C}" dt="2022-02-24T15:22:35.681" v="259"/>
          <ac:spMkLst>
            <pc:docMk/>
            <pc:sldMk cId="2916956732" sldId="273"/>
            <ac:spMk id="4" creationId="{FFBAC6AB-2A0C-4F05-8ED7-7348E0468DCD}"/>
          </ac:spMkLst>
        </pc:spChg>
        <pc:spChg chg="add del mod">
          <ac:chgData name="Tao Zhong" userId="d717eb3d-e567-470f-b6d9-f2e4cd6e0b29" providerId="ADAL" clId="{ABC1E624-33DF-4006-97DB-1CC8DFA2606C}" dt="2022-02-24T15:23:14.360" v="266" actId="478"/>
          <ac:spMkLst>
            <pc:docMk/>
            <pc:sldMk cId="2916956732" sldId="273"/>
            <ac:spMk id="5" creationId="{2DE4C586-4C65-4CB3-9964-5BEB143707E2}"/>
          </ac:spMkLst>
        </pc:spChg>
        <pc:picChg chg="del">
          <ac:chgData name="Tao Zhong" userId="d717eb3d-e567-470f-b6d9-f2e4cd6e0b29" providerId="ADAL" clId="{ABC1E624-33DF-4006-97DB-1CC8DFA2606C}" dt="2022-02-24T15:22:30.550" v="257" actId="478"/>
          <ac:picMkLst>
            <pc:docMk/>
            <pc:sldMk cId="2916956732" sldId="273"/>
            <ac:picMk id="6" creationId="{92CCE0B3-635E-4EB6-9FE5-751F063F0B02}"/>
          </ac:picMkLst>
        </pc:picChg>
        <pc:picChg chg="add mod">
          <ac:chgData name="Tao Zhong" userId="d717eb3d-e567-470f-b6d9-f2e4cd6e0b29" providerId="ADAL" clId="{ABC1E624-33DF-4006-97DB-1CC8DFA2606C}" dt="2022-02-24T15:23:29.320" v="270" actId="1076"/>
          <ac:picMkLst>
            <pc:docMk/>
            <pc:sldMk cId="2916956732" sldId="273"/>
            <ac:picMk id="8" creationId="{A0C7D11E-6916-4966-BF24-283FFF2386EF}"/>
          </ac:picMkLst>
        </pc:picChg>
      </pc:sldChg>
      <pc:sldChg chg="addSp delSp modSp add mod modNotesTx">
        <pc:chgData name="Tao Zhong" userId="d717eb3d-e567-470f-b6d9-f2e4cd6e0b29" providerId="ADAL" clId="{ABC1E624-33DF-4006-97DB-1CC8DFA2606C}" dt="2022-02-24T15:29:13.392" v="314" actId="20577"/>
        <pc:sldMkLst>
          <pc:docMk/>
          <pc:sldMk cId="3380718086" sldId="274"/>
        </pc:sldMkLst>
        <pc:spChg chg="mod">
          <ac:chgData name="Tao Zhong" userId="d717eb3d-e567-470f-b6d9-f2e4cd6e0b29" providerId="ADAL" clId="{ABC1E624-33DF-4006-97DB-1CC8DFA2606C}" dt="2022-02-24T15:24:40.277" v="282"/>
          <ac:spMkLst>
            <pc:docMk/>
            <pc:sldMk cId="3380718086" sldId="274"/>
            <ac:spMk id="3" creationId="{CA00EDBE-AD80-4844-BA48-EF7757B26503}"/>
          </ac:spMkLst>
        </pc:spChg>
        <pc:spChg chg="add del">
          <ac:chgData name="Tao Zhong" userId="d717eb3d-e567-470f-b6d9-f2e4cd6e0b29" providerId="ADAL" clId="{ABC1E624-33DF-4006-97DB-1CC8DFA2606C}" dt="2022-02-24T15:24:12.941" v="275"/>
          <ac:spMkLst>
            <pc:docMk/>
            <pc:sldMk cId="3380718086" sldId="274"/>
            <ac:spMk id="4" creationId="{F063EA92-7854-42D3-86EE-2677DC21F4FC}"/>
          </ac:spMkLst>
        </pc:spChg>
        <pc:spChg chg="add del">
          <ac:chgData name="Tao Zhong" userId="d717eb3d-e567-470f-b6d9-f2e4cd6e0b29" providerId="ADAL" clId="{ABC1E624-33DF-4006-97DB-1CC8DFA2606C}" dt="2022-02-24T15:24:36.360" v="281"/>
          <ac:spMkLst>
            <pc:docMk/>
            <pc:sldMk cId="3380718086" sldId="274"/>
            <ac:spMk id="5" creationId="{27E94C89-B275-46C5-8E12-57CD3E28C28D}"/>
          </ac:spMkLst>
        </pc:spChg>
        <pc:picChg chg="add mod">
          <ac:chgData name="Tao Zhong" userId="d717eb3d-e567-470f-b6d9-f2e4cd6e0b29" providerId="ADAL" clId="{ABC1E624-33DF-4006-97DB-1CC8DFA2606C}" dt="2022-02-24T15:24:57.847" v="285" actId="1076"/>
          <ac:picMkLst>
            <pc:docMk/>
            <pc:sldMk cId="3380718086" sldId="274"/>
            <ac:picMk id="7" creationId="{B76C06C2-48B7-4E55-953A-A636EC2AE56C}"/>
          </ac:picMkLst>
        </pc:picChg>
        <pc:picChg chg="del">
          <ac:chgData name="Tao Zhong" userId="d717eb3d-e567-470f-b6d9-f2e4cd6e0b29" providerId="ADAL" clId="{ABC1E624-33DF-4006-97DB-1CC8DFA2606C}" dt="2022-02-24T15:24:41.873" v="283" actId="478"/>
          <ac:picMkLst>
            <pc:docMk/>
            <pc:sldMk cId="3380718086" sldId="274"/>
            <ac:picMk id="8" creationId="{A0C7D11E-6916-4966-BF24-283FFF2386EF}"/>
          </ac:picMkLst>
        </pc:picChg>
      </pc:sldChg>
      <pc:sldChg chg="addSp delSp modSp add mod modNotesTx">
        <pc:chgData name="Tao Zhong" userId="d717eb3d-e567-470f-b6d9-f2e4cd6e0b29" providerId="ADAL" clId="{ABC1E624-33DF-4006-97DB-1CC8DFA2606C}" dt="2022-02-24T15:29:15.578" v="315" actId="20577"/>
        <pc:sldMkLst>
          <pc:docMk/>
          <pc:sldMk cId="1964451151" sldId="275"/>
        </pc:sldMkLst>
        <pc:spChg chg="mod">
          <ac:chgData name="Tao Zhong" userId="d717eb3d-e567-470f-b6d9-f2e4cd6e0b29" providerId="ADAL" clId="{ABC1E624-33DF-4006-97DB-1CC8DFA2606C}" dt="2022-02-24T15:25:45.191" v="295" actId="20577"/>
          <ac:spMkLst>
            <pc:docMk/>
            <pc:sldMk cId="1964451151" sldId="275"/>
            <ac:spMk id="3" creationId="{CA00EDBE-AD80-4844-BA48-EF7757B26503}"/>
          </ac:spMkLst>
        </pc:spChg>
        <pc:spChg chg="add del">
          <ac:chgData name="Tao Zhong" userId="d717eb3d-e567-470f-b6d9-f2e4cd6e0b29" providerId="ADAL" clId="{ABC1E624-33DF-4006-97DB-1CC8DFA2606C}" dt="2022-02-24T15:25:24.865" v="288"/>
          <ac:spMkLst>
            <pc:docMk/>
            <pc:sldMk cId="1964451151" sldId="275"/>
            <ac:spMk id="4" creationId="{A5D8ACEA-A37D-4348-9660-B8484A422AB8}"/>
          </ac:spMkLst>
        </pc:spChg>
        <pc:picChg chg="add mod">
          <ac:chgData name="Tao Zhong" userId="d717eb3d-e567-470f-b6d9-f2e4cd6e0b29" providerId="ADAL" clId="{ABC1E624-33DF-4006-97DB-1CC8DFA2606C}" dt="2022-02-24T15:26:44.399" v="306" actId="1076"/>
          <ac:picMkLst>
            <pc:docMk/>
            <pc:sldMk cId="1964451151" sldId="275"/>
            <ac:picMk id="6" creationId="{A0462645-8E4F-47C1-99B5-26643BBC9FFD}"/>
          </ac:picMkLst>
        </pc:picChg>
        <pc:picChg chg="del">
          <ac:chgData name="Tao Zhong" userId="d717eb3d-e567-470f-b6d9-f2e4cd6e0b29" providerId="ADAL" clId="{ABC1E624-33DF-4006-97DB-1CC8DFA2606C}" dt="2022-02-24T15:25:26.545" v="291" actId="478"/>
          <ac:picMkLst>
            <pc:docMk/>
            <pc:sldMk cId="1964451151" sldId="275"/>
            <ac:picMk id="7" creationId="{B76C06C2-48B7-4E55-953A-A636EC2AE56C}"/>
          </ac:picMkLst>
        </pc:picChg>
      </pc:sldChg>
      <pc:sldChg chg="add modNotesTx">
        <pc:chgData name="Tao Zhong" userId="d717eb3d-e567-470f-b6d9-f2e4cd6e0b29" providerId="ADAL" clId="{ABC1E624-33DF-4006-97DB-1CC8DFA2606C}" dt="2022-02-24T15:29:18.531" v="316" actId="20577"/>
        <pc:sldMkLst>
          <pc:docMk/>
          <pc:sldMk cId="2913143708" sldId="276"/>
        </pc:sldMkLst>
      </pc:sldChg>
      <pc:sldChg chg="addSp delSp modSp add mod ord">
        <pc:chgData name="Tao Zhong" userId="d717eb3d-e567-470f-b6d9-f2e4cd6e0b29" providerId="ADAL" clId="{ABC1E624-33DF-4006-97DB-1CC8DFA2606C}" dt="2022-02-24T15:56:23.073" v="517"/>
        <pc:sldMkLst>
          <pc:docMk/>
          <pc:sldMk cId="1234454733" sldId="277"/>
        </pc:sldMkLst>
        <pc:spChg chg="mod">
          <ac:chgData name="Tao Zhong" userId="d717eb3d-e567-470f-b6d9-f2e4cd6e0b29" providerId="ADAL" clId="{ABC1E624-33DF-4006-97DB-1CC8DFA2606C}" dt="2022-02-24T15:56:23.073" v="517"/>
          <ac:spMkLst>
            <pc:docMk/>
            <pc:sldMk cId="1234454733" sldId="277"/>
            <ac:spMk id="3" creationId="{CA00EDBE-AD80-4844-BA48-EF7757B26503}"/>
          </ac:spMkLst>
        </pc:spChg>
        <pc:spChg chg="add del">
          <ac:chgData name="Tao Zhong" userId="d717eb3d-e567-470f-b6d9-f2e4cd6e0b29" providerId="ADAL" clId="{ABC1E624-33DF-4006-97DB-1CC8DFA2606C}" dt="2022-02-24T15:32:40.790" v="373"/>
          <ac:spMkLst>
            <pc:docMk/>
            <pc:sldMk cId="1234454733" sldId="277"/>
            <ac:spMk id="4" creationId="{C575B100-C4A1-4A3A-AD11-F9F4AB164FDD}"/>
          </ac:spMkLst>
        </pc:spChg>
        <pc:spChg chg="add del">
          <ac:chgData name="Tao Zhong" userId="d717eb3d-e567-470f-b6d9-f2e4cd6e0b29" providerId="ADAL" clId="{ABC1E624-33DF-4006-97DB-1CC8DFA2606C}" dt="2022-02-24T15:32:52.744" v="379"/>
          <ac:spMkLst>
            <pc:docMk/>
            <pc:sldMk cId="1234454733" sldId="277"/>
            <ac:spMk id="5" creationId="{CF8BC82C-9E2A-44CA-9A12-A1F5E94516F1}"/>
          </ac:spMkLst>
        </pc:spChg>
      </pc:sldChg>
      <pc:sldChg chg="modSp add mod">
        <pc:chgData name="Tao Zhong" userId="d717eb3d-e567-470f-b6d9-f2e4cd6e0b29" providerId="ADAL" clId="{ABC1E624-33DF-4006-97DB-1CC8DFA2606C}" dt="2022-02-24T15:34:48.701" v="407" actId="27636"/>
        <pc:sldMkLst>
          <pc:docMk/>
          <pc:sldMk cId="3584996819" sldId="278"/>
        </pc:sldMkLst>
        <pc:spChg chg="mod">
          <ac:chgData name="Tao Zhong" userId="d717eb3d-e567-470f-b6d9-f2e4cd6e0b29" providerId="ADAL" clId="{ABC1E624-33DF-4006-97DB-1CC8DFA2606C}" dt="2022-02-24T15:34:48.701" v="407" actId="27636"/>
          <ac:spMkLst>
            <pc:docMk/>
            <pc:sldMk cId="3584996819" sldId="278"/>
            <ac:spMk id="3" creationId="{CA00EDBE-AD80-4844-BA48-EF7757B26503}"/>
          </ac:spMkLst>
        </pc:spChg>
      </pc:sldChg>
      <pc:sldChg chg="addSp delSp modSp add mod modTransition modAnim">
        <pc:chgData name="Tao Zhong" userId="d717eb3d-e567-470f-b6d9-f2e4cd6e0b29" providerId="ADAL" clId="{ABC1E624-33DF-4006-97DB-1CC8DFA2606C}" dt="2022-02-24T15:57:40.404" v="522"/>
        <pc:sldMkLst>
          <pc:docMk/>
          <pc:sldMk cId="1448704859" sldId="279"/>
        </pc:sldMkLst>
        <pc:spChg chg="mod">
          <ac:chgData name="Tao Zhong" userId="d717eb3d-e567-470f-b6d9-f2e4cd6e0b29" providerId="ADAL" clId="{ABC1E624-33DF-4006-97DB-1CC8DFA2606C}" dt="2022-02-24T15:57:21.427" v="520" actId="27636"/>
          <ac:spMkLst>
            <pc:docMk/>
            <pc:sldMk cId="1448704859" sldId="279"/>
            <ac:spMk id="3" creationId="{CA00EDBE-AD80-4844-BA48-EF7757B26503}"/>
          </ac:spMkLst>
        </pc:spChg>
        <pc:spChg chg="add del">
          <ac:chgData name="Tao Zhong" userId="d717eb3d-e567-470f-b6d9-f2e4cd6e0b29" providerId="ADAL" clId="{ABC1E624-33DF-4006-97DB-1CC8DFA2606C}" dt="2022-02-24T15:35:19.796" v="412"/>
          <ac:spMkLst>
            <pc:docMk/>
            <pc:sldMk cId="1448704859" sldId="279"/>
            <ac:spMk id="4" creationId="{E6C9DE2A-E796-4EE4-915E-45CAB0B881F2}"/>
          </ac:spMkLst>
        </pc:spChg>
        <pc:spChg chg="add del">
          <ac:chgData name="Tao Zhong" userId="d717eb3d-e567-470f-b6d9-f2e4cd6e0b29" providerId="ADAL" clId="{ABC1E624-33DF-4006-97DB-1CC8DFA2606C}" dt="2022-02-24T15:35:19.796" v="412"/>
          <ac:spMkLst>
            <pc:docMk/>
            <pc:sldMk cId="1448704859" sldId="279"/>
            <ac:spMk id="5" creationId="{0FFE6040-3B62-4950-99AF-590A3C3620FE}"/>
          </ac:spMkLst>
        </pc:spChg>
        <pc:picChg chg="add mod">
          <ac:chgData name="Tao Zhong" userId="d717eb3d-e567-470f-b6d9-f2e4cd6e0b29" providerId="ADAL" clId="{ABC1E624-33DF-4006-97DB-1CC8DFA2606C}" dt="2022-02-24T15:57:24.001" v="521" actId="1076"/>
          <ac:picMkLst>
            <pc:docMk/>
            <pc:sldMk cId="1448704859" sldId="279"/>
            <ac:picMk id="7" creationId="{D0F6633B-F170-4750-BCB4-26838F633951}"/>
          </ac:picMkLst>
        </pc:picChg>
      </pc:sldChg>
      <pc:sldChg chg="modSp add mod">
        <pc:chgData name="Tao Zhong" userId="d717eb3d-e567-470f-b6d9-f2e4cd6e0b29" providerId="ADAL" clId="{ABC1E624-33DF-4006-97DB-1CC8DFA2606C}" dt="2022-02-24T15:39:05.319" v="426"/>
        <pc:sldMkLst>
          <pc:docMk/>
          <pc:sldMk cId="2538921708" sldId="280"/>
        </pc:sldMkLst>
        <pc:spChg chg="mod">
          <ac:chgData name="Tao Zhong" userId="d717eb3d-e567-470f-b6d9-f2e4cd6e0b29" providerId="ADAL" clId="{ABC1E624-33DF-4006-97DB-1CC8DFA2606C}" dt="2022-02-24T15:39:05.319" v="426"/>
          <ac:spMkLst>
            <pc:docMk/>
            <pc:sldMk cId="2538921708" sldId="280"/>
            <ac:spMk id="3" creationId="{CA00EDBE-AD80-4844-BA48-EF7757B26503}"/>
          </ac:spMkLst>
        </pc:spChg>
      </pc:sldChg>
      <pc:sldChg chg="addSp delSp modSp add mod modAnim">
        <pc:chgData name="Tao Zhong" userId="d717eb3d-e567-470f-b6d9-f2e4cd6e0b29" providerId="ADAL" clId="{ABC1E624-33DF-4006-97DB-1CC8DFA2606C}" dt="2022-02-24T15:41:15.038" v="449"/>
        <pc:sldMkLst>
          <pc:docMk/>
          <pc:sldMk cId="2174576129" sldId="281"/>
        </pc:sldMkLst>
        <pc:spChg chg="mod">
          <ac:chgData name="Tao Zhong" userId="d717eb3d-e567-470f-b6d9-f2e4cd6e0b29" providerId="ADAL" clId="{ABC1E624-33DF-4006-97DB-1CC8DFA2606C}" dt="2022-02-24T15:39:27.790" v="433" actId="20577"/>
          <ac:spMkLst>
            <pc:docMk/>
            <pc:sldMk cId="2174576129" sldId="281"/>
            <ac:spMk id="2" creationId="{FF027311-4260-4B27-A735-886449291FAC}"/>
          </ac:spMkLst>
        </pc:spChg>
        <pc:spChg chg="mod">
          <ac:chgData name="Tao Zhong" userId="d717eb3d-e567-470f-b6d9-f2e4cd6e0b29" providerId="ADAL" clId="{ABC1E624-33DF-4006-97DB-1CC8DFA2606C}" dt="2022-02-24T15:39:57.298" v="436"/>
          <ac:spMkLst>
            <pc:docMk/>
            <pc:sldMk cId="2174576129" sldId="281"/>
            <ac:spMk id="3" creationId="{CA00EDBE-AD80-4844-BA48-EF7757B26503}"/>
          </ac:spMkLst>
        </pc:spChg>
        <pc:spChg chg="add del">
          <ac:chgData name="Tao Zhong" userId="d717eb3d-e567-470f-b6d9-f2e4cd6e0b29" providerId="ADAL" clId="{ABC1E624-33DF-4006-97DB-1CC8DFA2606C}" dt="2022-02-24T15:39:21.458" v="428"/>
          <ac:spMkLst>
            <pc:docMk/>
            <pc:sldMk cId="2174576129" sldId="281"/>
            <ac:spMk id="4" creationId="{4D4BE271-798A-4D0F-AEED-D2558FF101B4}"/>
          </ac:spMkLst>
        </pc:spChg>
        <pc:spChg chg="add del">
          <ac:chgData name="Tao Zhong" userId="d717eb3d-e567-470f-b6d9-f2e4cd6e0b29" providerId="ADAL" clId="{ABC1E624-33DF-4006-97DB-1CC8DFA2606C}" dt="2022-02-24T15:39:53.143" v="435"/>
          <ac:spMkLst>
            <pc:docMk/>
            <pc:sldMk cId="2174576129" sldId="281"/>
            <ac:spMk id="5" creationId="{6588C23E-FAF4-454A-943F-306A690F355A}"/>
          </ac:spMkLst>
        </pc:spChg>
        <pc:picChg chg="add mod">
          <ac:chgData name="Tao Zhong" userId="d717eb3d-e567-470f-b6d9-f2e4cd6e0b29" providerId="ADAL" clId="{ABC1E624-33DF-4006-97DB-1CC8DFA2606C}" dt="2022-02-24T15:40:57.883" v="446" actId="1076"/>
          <ac:picMkLst>
            <pc:docMk/>
            <pc:sldMk cId="2174576129" sldId="281"/>
            <ac:picMk id="7" creationId="{D9FB8CF1-6F08-4601-9F7A-B7FB3B93E531}"/>
          </ac:picMkLst>
        </pc:picChg>
        <pc:picChg chg="add mod">
          <ac:chgData name="Tao Zhong" userId="d717eb3d-e567-470f-b6d9-f2e4cd6e0b29" providerId="ADAL" clId="{ABC1E624-33DF-4006-97DB-1CC8DFA2606C}" dt="2022-02-24T15:40:59.666" v="447" actId="1076"/>
          <ac:picMkLst>
            <pc:docMk/>
            <pc:sldMk cId="2174576129" sldId="281"/>
            <ac:picMk id="9" creationId="{DD279B1E-CFC1-404C-82D9-AB54ED96C2B1}"/>
          </ac:picMkLst>
        </pc:picChg>
      </pc:sldChg>
      <pc:sldChg chg="addSp delSp modSp add mod delAnim modAnim">
        <pc:chgData name="Tao Zhong" userId="d717eb3d-e567-470f-b6d9-f2e4cd6e0b29" providerId="ADAL" clId="{ABC1E624-33DF-4006-97DB-1CC8DFA2606C}" dt="2022-02-24T16:00:55.294" v="544" actId="1076"/>
        <pc:sldMkLst>
          <pc:docMk/>
          <pc:sldMk cId="2873907245" sldId="282"/>
        </pc:sldMkLst>
        <pc:spChg chg="mod">
          <ac:chgData name="Tao Zhong" userId="d717eb3d-e567-470f-b6d9-f2e4cd6e0b29" providerId="ADAL" clId="{ABC1E624-33DF-4006-97DB-1CC8DFA2606C}" dt="2022-02-24T15:41:51.038" v="455"/>
          <ac:spMkLst>
            <pc:docMk/>
            <pc:sldMk cId="2873907245" sldId="282"/>
            <ac:spMk id="2" creationId="{FF027311-4260-4B27-A735-886449291FAC}"/>
          </ac:spMkLst>
        </pc:spChg>
        <pc:spChg chg="mod">
          <ac:chgData name="Tao Zhong" userId="d717eb3d-e567-470f-b6d9-f2e4cd6e0b29" providerId="ADAL" clId="{ABC1E624-33DF-4006-97DB-1CC8DFA2606C}" dt="2022-02-24T15:59:54.186" v="538" actId="20577"/>
          <ac:spMkLst>
            <pc:docMk/>
            <pc:sldMk cId="2873907245" sldId="282"/>
            <ac:spMk id="3" creationId="{CA00EDBE-AD80-4844-BA48-EF7757B26503}"/>
          </ac:spMkLst>
        </pc:spChg>
        <pc:spChg chg="add del">
          <ac:chgData name="Tao Zhong" userId="d717eb3d-e567-470f-b6d9-f2e4cd6e0b29" providerId="ADAL" clId="{ABC1E624-33DF-4006-97DB-1CC8DFA2606C}" dt="2022-02-24T15:41:51.031" v="454"/>
          <ac:spMkLst>
            <pc:docMk/>
            <pc:sldMk cId="2873907245" sldId="282"/>
            <ac:spMk id="4" creationId="{812A4DF0-D5CF-40E7-9897-898820EBBB87}"/>
          </ac:spMkLst>
        </pc:spChg>
        <pc:spChg chg="add del">
          <ac:chgData name="Tao Zhong" userId="d717eb3d-e567-470f-b6d9-f2e4cd6e0b29" providerId="ADAL" clId="{ABC1E624-33DF-4006-97DB-1CC8DFA2606C}" dt="2022-02-24T15:42:46.199" v="457"/>
          <ac:spMkLst>
            <pc:docMk/>
            <pc:sldMk cId="2873907245" sldId="282"/>
            <ac:spMk id="5" creationId="{07C76EF8-C0AE-4A92-8B0E-562A30FE4EE6}"/>
          </ac:spMkLst>
        </pc:spChg>
        <pc:spChg chg="add del">
          <ac:chgData name="Tao Zhong" userId="d717eb3d-e567-470f-b6d9-f2e4cd6e0b29" providerId="ADAL" clId="{ABC1E624-33DF-4006-97DB-1CC8DFA2606C}" dt="2022-02-24T15:59:29.117" v="525"/>
          <ac:spMkLst>
            <pc:docMk/>
            <pc:sldMk cId="2873907245" sldId="282"/>
            <ac:spMk id="10" creationId="{A3C5811C-E5D9-4BB1-99D5-6D05C9D14473}"/>
          </ac:spMkLst>
        </pc:spChg>
        <pc:picChg chg="del">
          <ac:chgData name="Tao Zhong" userId="d717eb3d-e567-470f-b6d9-f2e4cd6e0b29" providerId="ADAL" clId="{ABC1E624-33DF-4006-97DB-1CC8DFA2606C}" dt="2022-02-24T15:41:47.660" v="452" actId="478"/>
          <ac:picMkLst>
            <pc:docMk/>
            <pc:sldMk cId="2873907245" sldId="282"/>
            <ac:picMk id="7" creationId="{D9FB8CF1-6F08-4601-9F7A-B7FB3B93E531}"/>
          </ac:picMkLst>
        </pc:picChg>
        <pc:picChg chg="add del mod">
          <ac:chgData name="Tao Zhong" userId="d717eb3d-e567-470f-b6d9-f2e4cd6e0b29" providerId="ADAL" clId="{ABC1E624-33DF-4006-97DB-1CC8DFA2606C}" dt="2022-02-24T16:00:05.851" v="540" actId="478"/>
          <ac:picMkLst>
            <pc:docMk/>
            <pc:sldMk cId="2873907245" sldId="282"/>
            <ac:picMk id="8" creationId="{83A799C3-F755-4677-9902-B4B55BF50E76}"/>
          </ac:picMkLst>
        </pc:picChg>
        <pc:picChg chg="del">
          <ac:chgData name="Tao Zhong" userId="d717eb3d-e567-470f-b6d9-f2e4cd6e0b29" providerId="ADAL" clId="{ABC1E624-33DF-4006-97DB-1CC8DFA2606C}" dt="2022-02-24T15:41:47.123" v="451" actId="478"/>
          <ac:picMkLst>
            <pc:docMk/>
            <pc:sldMk cId="2873907245" sldId="282"/>
            <ac:picMk id="9" creationId="{DD279B1E-CFC1-404C-82D9-AB54ED96C2B1}"/>
          </ac:picMkLst>
        </pc:picChg>
        <pc:picChg chg="add mod">
          <ac:chgData name="Tao Zhong" userId="d717eb3d-e567-470f-b6d9-f2e4cd6e0b29" providerId="ADAL" clId="{ABC1E624-33DF-4006-97DB-1CC8DFA2606C}" dt="2022-02-24T16:00:08.367" v="542" actId="1076"/>
          <ac:picMkLst>
            <pc:docMk/>
            <pc:sldMk cId="2873907245" sldId="282"/>
            <ac:picMk id="12" creationId="{1C5E9D46-5FEE-4F6B-BF80-7C92E139A0AB}"/>
          </ac:picMkLst>
        </pc:picChg>
        <pc:picChg chg="add mod">
          <ac:chgData name="Tao Zhong" userId="d717eb3d-e567-470f-b6d9-f2e4cd6e0b29" providerId="ADAL" clId="{ABC1E624-33DF-4006-97DB-1CC8DFA2606C}" dt="2022-02-24T16:00:55.294" v="544" actId="1076"/>
          <ac:picMkLst>
            <pc:docMk/>
            <pc:sldMk cId="2873907245" sldId="282"/>
            <ac:picMk id="13" creationId="{F5F0CF2A-6AC5-42F8-A6F4-1E2722F5A3F5}"/>
          </ac:picMkLst>
        </pc:picChg>
      </pc:sldChg>
      <pc:sldChg chg="addSp modSp add del mod modAnim">
        <pc:chgData name="Tao Zhong" userId="d717eb3d-e567-470f-b6d9-f2e4cd6e0b29" providerId="ADAL" clId="{ABC1E624-33DF-4006-97DB-1CC8DFA2606C}" dt="2022-02-24T16:01:01.868" v="545" actId="47"/>
        <pc:sldMkLst>
          <pc:docMk/>
          <pc:sldMk cId="1732799761" sldId="283"/>
        </pc:sldMkLst>
        <pc:picChg chg="add mod">
          <ac:chgData name="Tao Zhong" userId="d717eb3d-e567-470f-b6d9-f2e4cd6e0b29" providerId="ADAL" clId="{ABC1E624-33DF-4006-97DB-1CC8DFA2606C}" dt="2022-02-24T15:43:53.371" v="464" actId="27614"/>
          <ac:picMkLst>
            <pc:docMk/>
            <pc:sldMk cId="1732799761" sldId="283"/>
            <ac:picMk id="5" creationId="{EBAF4A9D-EC9D-4A51-9957-EE0D9F94A29D}"/>
          </ac:picMkLst>
        </pc:picChg>
      </pc:sldChg>
      <pc:sldChg chg="addSp delSp modSp add mod delAnim">
        <pc:chgData name="Tao Zhong" userId="d717eb3d-e567-470f-b6d9-f2e4cd6e0b29" providerId="ADAL" clId="{ABC1E624-33DF-4006-97DB-1CC8DFA2606C}" dt="2022-02-24T15:46:25.860" v="511" actId="1076"/>
        <pc:sldMkLst>
          <pc:docMk/>
          <pc:sldMk cId="1563503463" sldId="284"/>
        </pc:sldMkLst>
        <pc:spChg chg="mod">
          <ac:chgData name="Tao Zhong" userId="d717eb3d-e567-470f-b6d9-f2e4cd6e0b29" providerId="ADAL" clId="{ABC1E624-33DF-4006-97DB-1CC8DFA2606C}" dt="2022-02-24T15:44:30.743" v="469"/>
          <ac:spMkLst>
            <pc:docMk/>
            <pc:sldMk cId="1563503463" sldId="284"/>
            <ac:spMk id="2" creationId="{FF027311-4260-4B27-A735-886449291FAC}"/>
          </ac:spMkLst>
        </pc:spChg>
        <pc:spChg chg="mod">
          <ac:chgData name="Tao Zhong" userId="d717eb3d-e567-470f-b6d9-f2e4cd6e0b29" providerId="ADAL" clId="{ABC1E624-33DF-4006-97DB-1CC8DFA2606C}" dt="2022-02-24T15:46:16.494" v="510" actId="27636"/>
          <ac:spMkLst>
            <pc:docMk/>
            <pc:sldMk cId="1563503463" sldId="284"/>
            <ac:spMk id="3" creationId="{CA00EDBE-AD80-4844-BA48-EF7757B26503}"/>
          </ac:spMkLst>
        </pc:spChg>
        <pc:spChg chg="add del">
          <ac:chgData name="Tao Zhong" userId="d717eb3d-e567-470f-b6d9-f2e4cd6e0b29" providerId="ADAL" clId="{ABC1E624-33DF-4006-97DB-1CC8DFA2606C}" dt="2022-02-24T15:44:41.073" v="471"/>
          <ac:spMkLst>
            <pc:docMk/>
            <pc:sldMk cId="1563503463" sldId="284"/>
            <ac:spMk id="4" creationId="{1241574F-4D27-496C-AD9F-2AC9BAF1C10B}"/>
          </ac:spMkLst>
        </pc:spChg>
        <pc:spChg chg="add del">
          <ac:chgData name="Tao Zhong" userId="d717eb3d-e567-470f-b6d9-f2e4cd6e0b29" providerId="ADAL" clId="{ABC1E624-33DF-4006-97DB-1CC8DFA2606C}" dt="2022-02-24T15:45:30.025" v="494"/>
          <ac:spMkLst>
            <pc:docMk/>
            <pc:sldMk cId="1563503463" sldId="284"/>
            <ac:spMk id="9" creationId="{E11BC4E6-E426-408E-9891-F70ED1F6B932}"/>
          </ac:spMkLst>
        </pc:spChg>
        <pc:picChg chg="del">
          <ac:chgData name="Tao Zhong" userId="d717eb3d-e567-470f-b6d9-f2e4cd6e0b29" providerId="ADAL" clId="{ABC1E624-33DF-4006-97DB-1CC8DFA2606C}" dt="2022-02-24T15:44:20.795" v="466" actId="478"/>
          <ac:picMkLst>
            <pc:docMk/>
            <pc:sldMk cId="1563503463" sldId="284"/>
            <ac:picMk id="5" creationId="{EBAF4A9D-EC9D-4A51-9957-EE0D9F94A29D}"/>
          </ac:picMkLst>
        </pc:picChg>
        <pc:picChg chg="add mod">
          <ac:chgData name="Tao Zhong" userId="d717eb3d-e567-470f-b6d9-f2e4cd6e0b29" providerId="ADAL" clId="{ABC1E624-33DF-4006-97DB-1CC8DFA2606C}" dt="2022-02-24T15:46:25.860" v="511" actId="1076"/>
          <ac:picMkLst>
            <pc:docMk/>
            <pc:sldMk cId="1563503463" sldId="284"/>
            <ac:picMk id="7" creationId="{5362AE15-E1BA-4001-B655-CF0B1F6D4380}"/>
          </ac:picMkLst>
        </pc:picChg>
        <pc:picChg chg="del">
          <ac:chgData name="Tao Zhong" userId="d717eb3d-e567-470f-b6d9-f2e4cd6e0b29" providerId="ADAL" clId="{ABC1E624-33DF-4006-97DB-1CC8DFA2606C}" dt="2022-02-24T15:44:55.492" v="473" actId="478"/>
          <ac:picMkLst>
            <pc:docMk/>
            <pc:sldMk cId="1563503463" sldId="284"/>
            <ac:picMk id="8" creationId="{83A799C3-F755-4677-9902-B4B55BF50E76}"/>
          </ac:picMkLst>
        </pc:picChg>
      </pc:sldChg>
      <pc:sldChg chg="add">
        <pc:chgData name="Tao Zhong" userId="d717eb3d-e567-470f-b6d9-f2e4cd6e0b29" providerId="ADAL" clId="{ABC1E624-33DF-4006-97DB-1CC8DFA2606C}" dt="2022-02-24T15:56:01.157" v="515"/>
        <pc:sldMkLst>
          <pc:docMk/>
          <pc:sldMk cId="2668848083" sldId="285"/>
        </pc:sldMkLst>
      </pc:sldChg>
      <pc:sldChg chg="add del">
        <pc:chgData name="Tao Zhong" userId="d717eb3d-e567-470f-b6d9-f2e4cd6e0b29" providerId="ADAL" clId="{ABC1E624-33DF-4006-97DB-1CC8DFA2606C}" dt="2022-02-24T15:44:24.260" v="468"/>
        <pc:sldMkLst>
          <pc:docMk/>
          <pc:sldMk cId="3340000650" sldId="285"/>
        </pc:sldMkLst>
      </pc:sldChg>
    </pc:docChg>
  </pc:docChgLst>
  <pc:docChgLst>
    <pc:chgData name="Tao" userId="d717eb3d-e567-470f-b6d9-f2e4cd6e0b29" providerId="ADAL" clId="{112CA504-8812-4C37-BDD4-FE7F96661BA3}"/>
    <pc:docChg chg="undo custSel addSld delSld modSld modSection">
      <pc:chgData name="Tao" userId="d717eb3d-e567-470f-b6d9-f2e4cd6e0b29" providerId="ADAL" clId="{112CA504-8812-4C37-BDD4-FE7F96661BA3}" dt="2021-05-09T04:34:12.216" v="225" actId="1076"/>
      <pc:docMkLst>
        <pc:docMk/>
      </pc:docMkLst>
      <pc:sldChg chg="modSp del mod">
        <pc:chgData name="Tao" userId="d717eb3d-e567-470f-b6d9-f2e4cd6e0b29" providerId="ADAL" clId="{112CA504-8812-4C37-BDD4-FE7F96661BA3}" dt="2021-05-09T04:07:16.042" v="6" actId="47"/>
        <pc:sldMkLst>
          <pc:docMk/>
          <pc:sldMk cId="926347233" sldId="256"/>
        </pc:sldMkLst>
        <pc:spChg chg="mod">
          <ac:chgData name="Tao" userId="d717eb3d-e567-470f-b6d9-f2e4cd6e0b29" providerId="ADAL" clId="{112CA504-8812-4C37-BDD4-FE7F96661BA3}" dt="2021-05-09T04:07:12.153" v="5"/>
          <ac:spMkLst>
            <pc:docMk/>
            <pc:sldMk cId="926347233" sldId="256"/>
            <ac:spMk id="2" creationId="{186FDBEB-D9F5-4A7E-BD38-ABD7EDE763BB}"/>
          </ac:spMkLst>
        </pc:spChg>
      </pc:sldChg>
      <pc:sldChg chg="modSp mod">
        <pc:chgData name="Tao" userId="d717eb3d-e567-470f-b6d9-f2e4cd6e0b29" providerId="ADAL" clId="{112CA504-8812-4C37-BDD4-FE7F96661BA3}" dt="2021-05-09T04:08:14.257" v="11"/>
        <pc:sldMkLst>
          <pc:docMk/>
          <pc:sldMk cId="1925541393" sldId="257"/>
        </pc:sldMkLst>
        <pc:spChg chg="mod">
          <ac:chgData name="Tao" userId="d717eb3d-e567-470f-b6d9-f2e4cd6e0b29" providerId="ADAL" clId="{112CA504-8812-4C37-BDD4-FE7F96661BA3}" dt="2021-05-09T04:07:06.622" v="4" actId="404"/>
          <ac:spMkLst>
            <pc:docMk/>
            <pc:sldMk cId="1925541393" sldId="257"/>
            <ac:spMk id="2" creationId="{FF027311-4260-4B27-A735-886449291FAC}"/>
          </ac:spMkLst>
        </pc:spChg>
        <pc:spChg chg="mod">
          <ac:chgData name="Tao" userId="d717eb3d-e567-470f-b6d9-f2e4cd6e0b29" providerId="ADAL" clId="{112CA504-8812-4C37-BDD4-FE7F96661BA3}" dt="2021-05-09T04:08:14.257" v="11"/>
          <ac:spMkLst>
            <pc:docMk/>
            <pc:sldMk cId="1925541393" sldId="257"/>
            <ac:spMk id="3" creationId="{CA00EDBE-AD80-4844-BA48-EF7757B26503}"/>
          </ac:spMkLst>
        </pc:spChg>
      </pc:sldChg>
      <pc:sldChg chg="addSp delSp modSp add mod modNotesTx">
        <pc:chgData name="Tao" userId="d717eb3d-e567-470f-b6d9-f2e4cd6e0b29" providerId="ADAL" clId="{112CA504-8812-4C37-BDD4-FE7F96661BA3}" dt="2021-05-09T04:10:41.816" v="56"/>
        <pc:sldMkLst>
          <pc:docMk/>
          <pc:sldMk cId="770302812" sldId="258"/>
        </pc:sldMkLst>
        <pc:spChg chg="mod">
          <ac:chgData name="Tao" userId="d717eb3d-e567-470f-b6d9-f2e4cd6e0b29" providerId="ADAL" clId="{112CA504-8812-4C37-BDD4-FE7F96661BA3}" dt="2021-05-09T04:09:27.492" v="29" actId="255"/>
          <ac:spMkLst>
            <pc:docMk/>
            <pc:sldMk cId="770302812" sldId="258"/>
            <ac:spMk id="2" creationId="{FF027311-4260-4B27-A735-886449291FAC}"/>
          </ac:spMkLst>
        </pc:spChg>
        <pc:spChg chg="add del mod">
          <ac:chgData name="Tao" userId="d717eb3d-e567-470f-b6d9-f2e4cd6e0b29" providerId="ADAL" clId="{112CA504-8812-4C37-BDD4-FE7F96661BA3}" dt="2021-05-09T04:10:41.816" v="56"/>
          <ac:spMkLst>
            <pc:docMk/>
            <pc:sldMk cId="770302812" sldId="258"/>
            <ac:spMk id="3" creationId="{CA00EDBE-AD80-4844-BA48-EF7757B26503}"/>
          </ac:spMkLst>
        </pc:spChg>
        <pc:spChg chg="add del">
          <ac:chgData name="Tao" userId="d717eb3d-e567-470f-b6d9-f2e4cd6e0b29" providerId="ADAL" clId="{112CA504-8812-4C37-BDD4-FE7F96661BA3}" dt="2021-05-09T04:09:23.508" v="26"/>
          <ac:spMkLst>
            <pc:docMk/>
            <pc:sldMk cId="770302812" sldId="258"/>
            <ac:spMk id="4" creationId="{E4080537-7BD0-4164-AB78-2DAA21E7F7EF}"/>
          </ac:spMkLst>
        </pc:spChg>
        <pc:spChg chg="add del mod">
          <ac:chgData name="Tao" userId="d717eb3d-e567-470f-b6d9-f2e4cd6e0b29" providerId="ADAL" clId="{112CA504-8812-4C37-BDD4-FE7F96661BA3}" dt="2021-05-09T04:09:47.615" v="40"/>
          <ac:spMkLst>
            <pc:docMk/>
            <pc:sldMk cId="770302812" sldId="258"/>
            <ac:spMk id="5" creationId="{FAF924CB-7024-4F9B-B7B7-3347CB291F23}"/>
          </ac:spMkLst>
        </pc:spChg>
      </pc:sldChg>
      <pc:sldChg chg="add del">
        <pc:chgData name="Tao" userId="d717eb3d-e567-470f-b6d9-f2e4cd6e0b29" providerId="ADAL" clId="{112CA504-8812-4C37-BDD4-FE7F96661BA3}" dt="2021-05-09T04:09:32.635" v="30" actId="47"/>
        <pc:sldMkLst>
          <pc:docMk/>
          <pc:sldMk cId="2549075845" sldId="259"/>
        </pc:sldMkLst>
      </pc:sldChg>
      <pc:sldChg chg="addSp modSp add mod">
        <pc:chgData name="Tao" userId="d717eb3d-e567-470f-b6d9-f2e4cd6e0b29" providerId="ADAL" clId="{112CA504-8812-4C37-BDD4-FE7F96661BA3}" dt="2021-05-09T04:11:57.356" v="62"/>
        <pc:sldMkLst>
          <pc:docMk/>
          <pc:sldMk cId="3533641362" sldId="259"/>
        </pc:sldMkLst>
        <pc:spChg chg="mod">
          <ac:chgData name="Tao" userId="d717eb3d-e567-470f-b6d9-f2e4cd6e0b29" providerId="ADAL" clId="{112CA504-8812-4C37-BDD4-FE7F96661BA3}" dt="2021-05-09T04:11:57.356" v="62"/>
          <ac:spMkLst>
            <pc:docMk/>
            <pc:sldMk cId="3533641362" sldId="259"/>
            <ac:spMk id="2" creationId="{FF027311-4260-4B27-A735-886449291FAC}"/>
          </ac:spMkLst>
        </pc:spChg>
        <pc:picChg chg="add mod">
          <ac:chgData name="Tao" userId="d717eb3d-e567-470f-b6d9-f2e4cd6e0b29" providerId="ADAL" clId="{112CA504-8812-4C37-BDD4-FE7F96661BA3}" dt="2021-05-09T04:11:53.128" v="61" actId="1076"/>
          <ac:picMkLst>
            <pc:docMk/>
            <pc:sldMk cId="3533641362" sldId="259"/>
            <ac:picMk id="5" creationId="{815DDC05-13FE-4DDC-9290-6B3ECC71F98D}"/>
          </ac:picMkLst>
        </pc:picChg>
      </pc:sldChg>
      <pc:sldChg chg="addSp modSp add mod">
        <pc:chgData name="Tao" userId="d717eb3d-e567-470f-b6d9-f2e4cd6e0b29" providerId="ADAL" clId="{112CA504-8812-4C37-BDD4-FE7F96661BA3}" dt="2021-05-09T04:12:43.955" v="64" actId="1076"/>
        <pc:sldMkLst>
          <pc:docMk/>
          <pc:sldMk cId="1109028440" sldId="260"/>
        </pc:sldMkLst>
        <pc:picChg chg="add mod">
          <ac:chgData name="Tao" userId="d717eb3d-e567-470f-b6d9-f2e4cd6e0b29" providerId="ADAL" clId="{112CA504-8812-4C37-BDD4-FE7F96661BA3}" dt="2021-05-09T04:12:43.955" v="64" actId="1076"/>
          <ac:picMkLst>
            <pc:docMk/>
            <pc:sldMk cId="1109028440" sldId="260"/>
            <ac:picMk id="5" creationId="{57323CA5-7886-4650-AFDB-F3DD93581099}"/>
          </ac:picMkLst>
        </pc:picChg>
      </pc:sldChg>
      <pc:sldChg chg="add del">
        <pc:chgData name="Tao" userId="d717eb3d-e567-470f-b6d9-f2e4cd6e0b29" providerId="ADAL" clId="{112CA504-8812-4C37-BDD4-FE7F96661BA3}" dt="2021-05-09T04:09:32.635" v="30" actId="47"/>
        <pc:sldMkLst>
          <pc:docMk/>
          <pc:sldMk cId="3979971064" sldId="260"/>
        </pc:sldMkLst>
      </pc:sldChg>
      <pc:sldChg chg="addSp modSp add mod modAnim">
        <pc:chgData name="Tao" userId="d717eb3d-e567-470f-b6d9-f2e4cd6e0b29" providerId="ADAL" clId="{112CA504-8812-4C37-BDD4-FE7F96661BA3}" dt="2021-05-09T04:17:03.292" v="124"/>
        <pc:sldMkLst>
          <pc:docMk/>
          <pc:sldMk cId="2241471125" sldId="261"/>
        </pc:sldMkLst>
        <pc:spChg chg="mod">
          <ac:chgData name="Tao" userId="d717eb3d-e567-470f-b6d9-f2e4cd6e0b29" providerId="ADAL" clId="{112CA504-8812-4C37-BDD4-FE7F96661BA3}" dt="2021-05-09T04:14:53.093" v="102" actId="14"/>
          <ac:spMkLst>
            <pc:docMk/>
            <pc:sldMk cId="2241471125" sldId="261"/>
            <ac:spMk id="3" creationId="{CA00EDBE-AD80-4844-BA48-EF7757B26503}"/>
          </ac:spMkLst>
        </pc:spChg>
        <pc:picChg chg="add mod">
          <ac:chgData name="Tao" userId="d717eb3d-e567-470f-b6d9-f2e4cd6e0b29" providerId="ADAL" clId="{112CA504-8812-4C37-BDD4-FE7F96661BA3}" dt="2021-05-09T04:15:23.716" v="105" actId="1076"/>
          <ac:picMkLst>
            <pc:docMk/>
            <pc:sldMk cId="2241471125" sldId="261"/>
            <ac:picMk id="5" creationId="{3E2DC4E2-8A65-4B69-9773-521B1C13E463}"/>
          </ac:picMkLst>
        </pc:picChg>
        <pc:picChg chg="add mod">
          <ac:chgData name="Tao" userId="d717eb3d-e567-470f-b6d9-f2e4cd6e0b29" providerId="ADAL" clId="{112CA504-8812-4C37-BDD4-FE7F96661BA3}" dt="2021-05-09T04:15:32.628" v="107" actId="1076"/>
          <ac:picMkLst>
            <pc:docMk/>
            <pc:sldMk cId="2241471125" sldId="261"/>
            <ac:picMk id="7" creationId="{2994EDDC-6DAC-4627-A225-0DD3E7ABE991}"/>
          </ac:picMkLst>
        </pc:picChg>
        <pc:picChg chg="add mod">
          <ac:chgData name="Tao" userId="d717eb3d-e567-470f-b6d9-f2e4cd6e0b29" providerId="ADAL" clId="{112CA504-8812-4C37-BDD4-FE7F96661BA3}" dt="2021-05-09T04:16:55.608" v="123" actId="14100"/>
          <ac:picMkLst>
            <pc:docMk/>
            <pc:sldMk cId="2241471125" sldId="261"/>
            <ac:picMk id="9" creationId="{CAF88D7D-CE3B-4D43-BACC-E0840F86DB18}"/>
          </ac:picMkLst>
        </pc:picChg>
      </pc:sldChg>
      <pc:sldChg chg="add del">
        <pc:chgData name="Tao" userId="d717eb3d-e567-470f-b6d9-f2e4cd6e0b29" providerId="ADAL" clId="{112CA504-8812-4C37-BDD4-FE7F96661BA3}" dt="2021-05-09T04:09:32.635" v="30" actId="47"/>
        <pc:sldMkLst>
          <pc:docMk/>
          <pc:sldMk cId="2330912613" sldId="261"/>
        </pc:sldMkLst>
      </pc:sldChg>
      <pc:sldChg chg="modSp add mod">
        <pc:chgData name="Tao" userId="d717eb3d-e567-470f-b6d9-f2e4cd6e0b29" providerId="ADAL" clId="{112CA504-8812-4C37-BDD4-FE7F96661BA3}" dt="2021-05-09T04:18:12.807" v="129"/>
        <pc:sldMkLst>
          <pc:docMk/>
          <pc:sldMk cId="2114659432" sldId="262"/>
        </pc:sldMkLst>
        <pc:spChg chg="mod">
          <ac:chgData name="Tao" userId="d717eb3d-e567-470f-b6d9-f2e4cd6e0b29" providerId="ADAL" clId="{112CA504-8812-4C37-BDD4-FE7F96661BA3}" dt="2021-05-09T04:18:00.289" v="126" actId="404"/>
          <ac:spMkLst>
            <pc:docMk/>
            <pc:sldMk cId="2114659432" sldId="262"/>
            <ac:spMk id="2" creationId="{FF027311-4260-4B27-A735-886449291FAC}"/>
          </ac:spMkLst>
        </pc:spChg>
        <pc:spChg chg="mod">
          <ac:chgData name="Tao" userId="d717eb3d-e567-470f-b6d9-f2e4cd6e0b29" providerId="ADAL" clId="{112CA504-8812-4C37-BDD4-FE7F96661BA3}" dt="2021-05-09T04:18:12.807" v="129"/>
          <ac:spMkLst>
            <pc:docMk/>
            <pc:sldMk cId="2114659432" sldId="262"/>
            <ac:spMk id="3" creationId="{CA00EDBE-AD80-4844-BA48-EF7757B26503}"/>
          </ac:spMkLst>
        </pc:spChg>
      </pc:sldChg>
      <pc:sldChg chg="add del">
        <pc:chgData name="Tao" userId="d717eb3d-e567-470f-b6d9-f2e4cd6e0b29" providerId="ADAL" clId="{112CA504-8812-4C37-BDD4-FE7F96661BA3}" dt="2021-05-09T04:09:32.635" v="30" actId="47"/>
        <pc:sldMkLst>
          <pc:docMk/>
          <pc:sldMk cId="3392578623" sldId="262"/>
        </pc:sldMkLst>
      </pc:sldChg>
      <pc:sldChg chg="add del">
        <pc:chgData name="Tao" userId="d717eb3d-e567-470f-b6d9-f2e4cd6e0b29" providerId="ADAL" clId="{112CA504-8812-4C37-BDD4-FE7F96661BA3}" dt="2021-05-09T04:09:32.635" v="30" actId="47"/>
        <pc:sldMkLst>
          <pc:docMk/>
          <pc:sldMk cId="3934197047" sldId="263"/>
        </pc:sldMkLst>
      </pc:sldChg>
      <pc:sldChg chg="modSp add mod modNotesTx">
        <pc:chgData name="Tao" userId="d717eb3d-e567-470f-b6d9-f2e4cd6e0b29" providerId="ADAL" clId="{112CA504-8812-4C37-BDD4-FE7F96661BA3}" dt="2021-05-09T04:19:52.289" v="134"/>
        <pc:sldMkLst>
          <pc:docMk/>
          <pc:sldMk cId="4034040108" sldId="263"/>
        </pc:sldMkLst>
        <pc:spChg chg="mod">
          <ac:chgData name="Tao" userId="d717eb3d-e567-470f-b6d9-f2e4cd6e0b29" providerId="ADAL" clId="{112CA504-8812-4C37-BDD4-FE7F96661BA3}" dt="2021-05-09T04:18:31.384" v="130"/>
          <ac:spMkLst>
            <pc:docMk/>
            <pc:sldMk cId="4034040108" sldId="263"/>
            <ac:spMk id="2" creationId="{FF027311-4260-4B27-A735-886449291FAC}"/>
          </ac:spMkLst>
        </pc:spChg>
        <pc:spChg chg="mod">
          <ac:chgData name="Tao" userId="d717eb3d-e567-470f-b6d9-f2e4cd6e0b29" providerId="ADAL" clId="{112CA504-8812-4C37-BDD4-FE7F96661BA3}" dt="2021-05-09T04:19:52.289" v="134"/>
          <ac:spMkLst>
            <pc:docMk/>
            <pc:sldMk cId="4034040108" sldId="263"/>
            <ac:spMk id="3" creationId="{CA00EDBE-AD80-4844-BA48-EF7757B26503}"/>
          </ac:spMkLst>
        </pc:spChg>
      </pc:sldChg>
      <pc:sldChg chg="addSp modSp add mod modAnim">
        <pc:chgData name="Tao" userId="d717eb3d-e567-470f-b6d9-f2e4cd6e0b29" providerId="ADAL" clId="{112CA504-8812-4C37-BDD4-FE7F96661BA3}" dt="2021-05-09T04:20:34.460" v="140"/>
        <pc:sldMkLst>
          <pc:docMk/>
          <pc:sldMk cId="1932528387" sldId="264"/>
        </pc:sldMkLst>
        <pc:spChg chg="mod">
          <ac:chgData name="Tao" userId="d717eb3d-e567-470f-b6d9-f2e4cd6e0b29" providerId="ADAL" clId="{112CA504-8812-4C37-BDD4-FE7F96661BA3}" dt="2021-05-09T04:20:01.972" v="136"/>
          <ac:spMkLst>
            <pc:docMk/>
            <pc:sldMk cId="1932528387" sldId="264"/>
            <ac:spMk id="2" creationId="{FF027311-4260-4B27-A735-886449291FAC}"/>
          </ac:spMkLst>
        </pc:spChg>
        <pc:picChg chg="add mod">
          <ac:chgData name="Tao" userId="d717eb3d-e567-470f-b6d9-f2e4cd6e0b29" providerId="ADAL" clId="{112CA504-8812-4C37-BDD4-FE7F96661BA3}" dt="2021-05-09T04:20:29.574" v="139" actId="1076"/>
          <ac:picMkLst>
            <pc:docMk/>
            <pc:sldMk cId="1932528387" sldId="264"/>
            <ac:picMk id="5" creationId="{F06CF374-F8E0-42DD-8CE9-16501DB9DDF3}"/>
          </ac:picMkLst>
        </pc:picChg>
      </pc:sldChg>
      <pc:sldChg chg="add del">
        <pc:chgData name="Tao" userId="d717eb3d-e567-470f-b6d9-f2e4cd6e0b29" providerId="ADAL" clId="{112CA504-8812-4C37-BDD4-FE7F96661BA3}" dt="2021-05-09T04:09:32.635" v="30" actId="47"/>
        <pc:sldMkLst>
          <pc:docMk/>
          <pc:sldMk cId="1971654284" sldId="264"/>
        </pc:sldMkLst>
      </pc:sldChg>
      <pc:sldChg chg="addSp modSp add mod modAnim modNotesTx">
        <pc:chgData name="Tao" userId="d717eb3d-e567-470f-b6d9-f2e4cd6e0b29" providerId="ADAL" clId="{112CA504-8812-4C37-BDD4-FE7F96661BA3}" dt="2021-05-09T04:23:27.450" v="153"/>
        <pc:sldMkLst>
          <pc:docMk/>
          <pc:sldMk cId="1872219941" sldId="265"/>
        </pc:sldMkLst>
        <pc:spChg chg="mod">
          <ac:chgData name="Tao" userId="d717eb3d-e567-470f-b6d9-f2e4cd6e0b29" providerId="ADAL" clId="{112CA504-8812-4C37-BDD4-FE7F96661BA3}" dt="2021-05-09T04:21:53.987" v="143"/>
          <ac:spMkLst>
            <pc:docMk/>
            <pc:sldMk cId="1872219941" sldId="265"/>
            <ac:spMk id="2" creationId="{FF027311-4260-4B27-A735-886449291FAC}"/>
          </ac:spMkLst>
        </pc:spChg>
        <pc:picChg chg="add mod">
          <ac:chgData name="Tao" userId="d717eb3d-e567-470f-b6d9-f2e4cd6e0b29" providerId="ADAL" clId="{112CA504-8812-4C37-BDD4-FE7F96661BA3}" dt="2021-05-09T04:21:58.851" v="145" actId="1076"/>
          <ac:picMkLst>
            <pc:docMk/>
            <pc:sldMk cId="1872219941" sldId="265"/>
            <ac:picMk id="5" creationId="{450241EB-1A7A-4D0D-80AA-66B64748074F}"/>
          </ac:picMkLst>
        </pc:picChg>
        <pc:picChg chg="add mod">
          <ac:chgData name="Tao" userId="d717eb3d-e567-470f-b6d9-f2e4cd6e0b29" providerId="ADAL" clId="{112CA504-8812-4C37-BDD4-FE7F96661BA3}" dt="2021-05-09T04:22:10.161" v="147" actId="1076"/>
          <ac:picMkLst>
            <pc:docMk/>
            <pc:sldMk cId="1872219941" sldId="265"/>
            <ac:picMk id="7" creationId="{F5671800-9F9F-4A58-BA2F-B1BD12CC77FF}"/>
          </ac:picMkLst>
        </pc:picChg>
      </pc:sldChg>
      <pc:sldChg chg="add del">
        <pc:chgData name="Tao" userId="d717eb3d-e567-470f-b6d9-f2e4cd6e0b29" providerId="ADAL" clId="{112CA504-8812-4C37-BDD4-FE7F96661BA3}" dt="2021-05-09T04:09:32.635" v="30" actId="47"/>
        <pc:sldMkLst>
          <pc:docMk/>
          <pc:sldMk cId="3979252561" sldId="265"/>
        </pc:sldMkLst>
      </pc:sldChg>
      <pc:sldChg chg="add del">
        <pc:chgData name="Tao" userId="d717eb3d-e567-470f-b6d9-f2e4cd6e0b29" providerId="ADAL" clId="{112CA504-8812-4C37-BDD4-FE7F96661BA3}" dt="2021-05-09T04:09:32.635" v="30" actId="47"/>
        <pc:sldMkLst>
          <pc:docMk/>
          <pc:sldMk cId="43381549" sldId="266"/>
        </pc:sldMkLst>
      </pc:sldChg>
      <pc:sldChg chg="modSp add mod modNotesTx">
        <pc:chgData name="Tao" userId="d717eb3d-e567-470f-b6d9-f2e4cd6e0b29" providerId="ADAL" clId="{112CA504-8812-4C37-BDD4-FE7F96661BA3}" dt="2021-05-09T04:25:56.557" v="175" actId="20577"/>
        <pc:sldMkLst>
          <pc:docMk/>
          <pc:sldMk cId="2992262109" sldId="266"/>
        </pc:sldMkLst>
        <pc:spChg chg="mod">
          <ac:chgData name="Tao" userId="d717eb3d-e567-470f-b6d9-f2e4cd6e0b29" providerId="ADAL" clId="{112CA504-8812-4C37-BDD4-FE7F96661BA3}" dt="2021-05-09T04:23:47.703" v="154"/>
          <ac:spMkLst>
            <pc:docMk/>
            <pc:sldMk cId="2992262109" sldId="266"/>
            <ac:spMk id="2" creationId="{FF027311-4260-4B27-A735-886449291FAC}"/>
          </ac:spMkLst>
        </pc:spChg>
        <pc:spChg chg="mod">
          <ac:chgData name="Tao" userId="d717eb3d-e567-470f-b6d9-f2e4cd6e0b29" providerId="ADAL" clId="{112CA504-8812-4C37-BDD4-FE7F96661BA3}" dt="2021-05-09T04:25:56.557" v="175" actId="20577"/>
          <ac:spMkLst>
            <pc:docMk/>
            <pc:sldMk cId="2992262109" sldId="266"/>
            <ac:spMk id="3" creationId="{CA00EDBE-AD80-4844-BA48-EF7757B26503}"/>
          </ac:spMkLst>
        </pc:spChg>
      </pc:sldChg>
      <pc:sldChg chg="addSp delSp modSp add del mod delAnim">
        <pc:chgData name="Tao" userId="d717eb3d-e567-470f-b6d9-f2e4cd6e0b29" providerId="ADAL" clId="{112CA504-8812-4C37-BDD4-FE7F96661BA3}" dt="2021-05-09T04:16:43.089" v="119" actId="47"/>
        <pc:sldMkLst>
          <pc:docMk/>
          <pc:sldMk cId="313215246" sldId="267"/>
        </pc:sldMkLst>
        <pc:spChg chg="mod">
          <ac:chgData name="Tao" userId="d717eb3d-e567-470f-b6d9-f2e4cd6e0b29" providerId="ADAL" clId="{112CA504-8812-4C37-BDD4-FE7F96661BA3}" dt="2021-05-09T04:16:21.621" v="114" actId="5793"/>
          <ac:spMkLst>
            <pc:docMk/>
            <pc:sldMk cId="313215246" sldId="267"/>
            <ac:spMk id="3" creationId="{CA00EDBE-AD80-4844-BA48-EF7757B26503}"/>
          </ac:spMkLst>
        </pc:spChg>
        <pc:picChg chg="del">
          <ac:chgData name="Tao" userId="d717eb3d-e567-470f-b6d9-f2e4cd6e0b29" providerId="ADAL" clId="{112CA504-8812-4C37-BDD4-FE7F96661BA3}" dt="2021-05-09T04:16:17.757" v="112" actId="478"/>
          <ac:picMkLst>
            <pc:docMk/>
            <pc:sldMk cId="313215246" sldId="267"/>
            <ac:picMk id="5" creationId="{3E2DC4E2-8A65-4B69-9773-521B1C13E463}"/>
          </ac:picMkLst>
        </pc:picChg>
        <pc:picChg chg="add del mod">
          <ac:chgData name="Tao" userId="d717eb3d-e567-470f-b6d9-f2e4cd6e0b29" providerId="ADAL" clId="{112CA504-8812-4C37-BDD4-FE7F96661BA3}" dt="2021-05-09T04:16:41.140" v="118" actId="478"/>
          <ac:picMkLst>
            <pc:docMk/>
            <pc:sldMk cId="313215246" sldId="267"/>
            <ac:picMk id="6" creationId="{194019E0-70D5-4426-8414-8190AE0AF77F}"/>
          </ac:picMkLst>
        </pc:picChg>
        <pc:picChg chg="del">
          <ac:chgData name="Tao" userId="d717eb3d-e567-470f-b6d9-f2e4cd6e0b29" providerId="ADAL" clId="{112CA504-8812-4C37-BDD4-FE7F96661BA3}" dt="2021-05-09T04:16:16.997" v="111" actId="478"/>
          <ac:picMkLst>
            <pc:docMk/>
            <pc:sldMk cId="313215246" sldId="267"/>
            <ac:picMk id="7" creationId="{2994EDDC-6DAC-4627-A225-0DD3E7ABE991}"/>
          </ac:picMkLst>
        </pc:picChg>
      </pc:sldChg>
      <pc:sldChg chg="modSp add mod modNotesTx">
        <pc:chgData name="Tao" userId="d717eb3d-e567-470f-b6d9-f2e4cd6e0b29" providerId="ADAL" clId="{112CA504-8812-4C37-BDD4-FE7F96661BA3}" dt="2021-05-09T04:27:13.503" v="186" actId="20577"/>
        <pc:sldMkLst>
          <pc:docMk/>
          <pc:sldMk cId="870133471" sldId="267"/>
        </pc:sldMkLst>
        <pc:spChg chg="mod">
          <ac:chgData name="Tao" userId="d717eb3d-e567-470f-b6d9-f2e4cd6e0b29" providerId="ADAL" clId="{112CA504-8812-4C37-BDD4-FE7F96661BA3}" dt="2021-05-09T04:26:09.704" v="177"/>
          <ac:spMkLst>
            <pc:docMk/>
            <pc:sldMk cId="870133471" sldId="267"/>
            <ac:spMk id="3" creationId="{CA00EDBE-AD80-4844-BA48-EF7757B26503}"/>
          </ac:spMkLst>
        </pc:spChg>
      </pc:sldChg>
      <pc:sldChg chg="add del">
        <pc:chgData name="Tao" userId="d717eb3d-e567-470f-b6d9-f2e4cd6e0b29" providerId="ADAL" clId="{112CA504-8812-4C37-BDD4-FE7F96661BA3}" dt="2021-05-09T04:09:32.635" v="30" actId="47"/>
        <pc:sldMkLst>
          <pc:docMk/>
          <pc:sldMk cId="2261620527" sldId="267"/>
        </pc:sldMkLst>
      </pc:sldChg>
      <pc:sldChg chg="add del">
        <pc:chgData name="Tao" userId="d717eb3d-e567-470f-b6d9-f2e4cd6e0b29" providerId="ADAL" clId="{112CA504-8812-4C37-BDD4-FE7F96661BA3}" dt="2021-05-09T04:09:32.635" v="30" actId="47"/>
        <pc:sldMkLst>
          <pc:docMk/>
          <pc:sldMk cId="793255872" sldId="268"/>
        </pc:sldMkLst>
      </pc:sldChg>
      <pc:sldChg chg="add del">
        <pc:chgData name="Tao" userId="d717eb3d-e567-470f-b6d9-f2e4cd6e0b29" providerId="ADAL" clId="{112CA504-8812-4C37-BDD4-FE7F96661BA3}" dt="2021-05-09T04:25:13.765" v="159" actId="47"/>
        <pc:sldMkLst>
          <pc:docMk/>
          <pc:sldMk cId="1221449943" sldId="268"/>
        </pc:sldMkLst>
      </pc:sldChg>
      <pc:sldChg chg="addSp delSp modSp add mod modAnim modNotesTx">
        <pc:chgData name="Tao" userId="d717eb3d-e567-470f-b6d9-f2e4cd6e0b29" providerId="ADAL" clId="{112CA504-8812-4C37-BDD4-FE7F96661BA3}" dt="2021-05-09T04:30:30.296" v="206"/>
        <pc:sldMkLst>
          <pc:docMk/>
          <pc:sldMk cId="2417537485" sldId="268"/>
        </pc:sldMkLst>
        <pc:spChg chg="mod">
          <ac:chgData name="Tao" userId="d717eb3d-e567-470f-b6d9-f2e4cd6e0b29" providerId="ADAL" clId="{112CA504-8812-4C37-BDD4-FE7F96661BA3}" dt="2021-05-09T04:26:53.488" v="183"/>
          <ac:spMkLst>
            <pc:docMk/>
            <pc:sldMk cId="2417537485" sldId="268"/>
            <ac:spMk id="2" creationId="{FF027311-4260-4B27-A735-886449291FAC}"/>
          </ac:spMkLst>
        </pc:spChg>
        <pc:spChg chg="mod">
          <ac:chgData name="Tao" userId="d717eb3d-e567-470f-b6d9-f2e4cd6e0b29" providerId="ADAL" clId="{112CA504-8812-4C37-BDD4-FE7F96661BA3}" dt="2021-05-09T04:27:07.432" v="184" actId="20577"/>
          <ac:spMkLst>
            <pc:docMk/>
            <pc:sldMk cId="2417537485" sldId="268"/>
            <ac:spMk id="3" creationId="{CA00EDBE-AD80-4844-BA48-EF7757B26503}"/>
          </ac:spMkLst>
        </pc:spChg>
        <pc:spChg chg="add del">
          <ac:chgData name="Tao" userId="d717eb3d-e567-470f-b6d9-f2e4cd6e0b29" providerId="ADAL" clId="{112CA504-8812-4C37-BDD4-FE7F96661BA3}" dt="2021-05-09T04:26:53.485" v="181"/>
          <ac:spMkLst>
            <pc:docMk/>
            <pc:sldMk cId="2417537485" sldId="268"/>
            <ac:spMk id="4" creationId="{847B2249-1D47-44E2-AA51-B60D18639D99}"/>
          </ac:spMkLst>
        </pc:spChg>
        <pc:picChg chg="add mod">
          <ac:chgData name="Tao" userId="d717eb3d-e567-470f-b6d9-f2e4cd6e0b29" providerId="ADAL" clId="{112CA504-8812-4C37-BDD4-FE7F96661BA3}" dt="2021-05-09T04:27:27.176" v="189" actId="1076"/>
          <ac:picMkLst>
            <pc:docMk/>
            <pc:sldMk cId="2417537485" sldId="268"/>
            <ac:picMk id="6" creationId="{A6A08936-B53C-49CF-B979-21EF1FE512F9}"/>
          </ac:picMkLst>
        </pc:picChg>
        <pc:picChg chg="add del mod">
          <ac:chgData name="Tao" userId="d717eb3d-e567-470f-b6d9-f2e4cd6e0b29" providerId="ADAL" clId="{112CA504-8812-4C37-BDD4-FE7F96661BA3}" dt="2021-05-09T04:30:18.732" v="199" actId="478"/>
          <ac:picMkLst>
            <pc:docMk/>
            <pc:sldMk cId="2417537485" sldId="268"/>
            <ac:picMk id="8" creationId="{613ADBA3-508B-4599-B538-AC95E24F5D93}"/>
          </ac:picMkLst>
        </pc:picChg>
        <pc:picChg chg="add del mod">
          <ac:chgData name="Tao" userId="d717eb3d-e567-470f-b6d9-f2e4cd6e0b29" providerId="ADAL" clId="{112CA504-8812-4C37-BDD4-FE7F96661BA3}" dt="2021-05-09T04:30:18.173" v="198" actId="478"/>
          <ac:picMkLst>
            <pc:docMk/>
            <pc:sldMk cId="2417537485" sldId="268"/>
            <ac:picMk id="10" creationId="{BE28CE2E-A8E4-4497-B700-E4B9EF846203}"/>
          </ac:picMkLst>
        </pc:picChg>
        <pc:picChg chg="add mod">
          <ac:chgData name="Tao" userId="d717eb3d-e567-470f-b6d9-f2e4cd6e0b29" providerId="ADAL" clId="{112CA504-8812-4C37-BDD4-FE7F96661BA3}" dt="2021-05-09T04:30:25.271" v="204" actId="14100"/>
          <ac:picMkLst>
            <pc:docMk/>
            <pc:sldMk cId="2417537485" sldId="268"/>
            <ac:picMk id="12" creationId="{8A54012A-6BC1-4EEE-A973-C40013003EE6}"/>
          </ac:picMkLst>
        </pc:picChg>
      </pc:sldChg>
      <pc:sldChg chg="addSp delSp modSp add mod delAnim modAnim modNotesTx">
        <pc:chgData name="Tao" userId="d717eb3d-e567-470f-b6d9-f2e4cd6e0b29" providerId="ADAL" clId="{112CA504-8812-4C37-BDD4-FE7F96661BA3}" dt="2021-05-09T04:34:12.216" v="225" actId="1076"/>
        <pc:sldMkLst>
          <pc:docMk/>
          <pc:sldMk cId="947428549" sldId="269"/>
        </pc:sldMkLst>
        <pc:spChg chg="mod">
          <ac:chgData name="Tao" userId="d717eb3d-e567-470f-b6d9-f2e4cd6e0b29" providerId="ADAL" clId="{112CA504-8812-4C37-BDD4-FE7F96661BA3}" dt="2021-05-09T04:31:37.825" v="207"/>
          <ac:spMkLst>
            <pc:docMk/>
            <pc:sldMk cId="947428549" sldId="269"/>
            <ac:spMk id="2" creationId="{FF027311-4260-4B27-A735-886449291FAC}"/>
          </ac:spMkLst>
        </pc:spChg>
        <pc:spChg chg="mod">
          <ac:chgData name="Tao" userId="d717eb3d-e567-470f-b6d9-f2e4cd6e0b29" providerId="ADAL" clId="{112CA504-8812-4C37-BDD4-FE7F96661BA3}" dt="2021-05-09T04:34:12.216" v="225" actId="1076"/>
          <ac:spMkLst>
            <pc:docMk/>
            <pc:sldMk cId="947428549" sldId="269"/>
            <ac:spMk id="3" creationId="{CA00EDBE-AD80-4844-BA48-EF7757B26503}"/>
          </ac:spMkLst>
        </pc:spChg>
        <pc:picChg chg="add del mod">
          <ac:chgData name="Tao" userId="d717eb3d-e567-470f-b6d9-f2e4cd6e0b29" providerId="ADAL" clId="{112CA504-8812-4C37-BDD4-FE7F96661BA3}" dt="2021-05-09T04:33:03.954" v="214" actId="478"/>
          <ac:picMkLst>
            <pc:docMk/>
            <pc:sldMk cId="947428549" sldId="269"/>
            <ac:picMk id="5" creationId="{19DB2540-C8ED-4414-91A4-D00AC56288CA}"/>
          </ac:picMkLst>
        </pc:picChg>
        <pc:picChg chg="add mod">
          <ac:chgData name="Tao" userId="d717eb3d-e567-470f-b6d9-f2e4cd6e0b29" providerId="ADAL" clId="{112CA504-8812-4C37-BDD4-FE7F96661BA3}" dt="2021-05-09T04:34:05.622" v="224" actId="1076"/>
          <ac:picMkLst>
            <pc:docMk/>
            <pc:sldMk cId="947428549" sldId="269"/>
            <ac:picMk id="7" creationId="{7AA3F16A-3389-4E14-8DE9-E2F1292E5E08}"/>
          </ac:picMkLst>
        </pc:picChg>
      </pc:sldChg>
      <pc:sldChg chg="add del">
        <pc:chgData name="Tao" userId="d717eb3d-e567-470f-b6d9-f2e4cd6e0b29" providerId="ADAL" clId="{112CA504-8812-4C37-BDD4-FE7F96661BA3}" dt="2021-05-09T04:09:32.635" v="30" actId="47"/>
        <pc:sldMkLst>
          <pc:docMk/>
          <pc:sldMk cId="2611780757" sldId="269"/>
        </pc:sldMkLst>
      </pc:sldChg>
    </pc:docChg>
  </pc:docChgLst>
  <pc:docChgLst>
    <pc:chgData name="Tao Zhong" userId="d717eb3d-e567-470f-b6d9-f2e4cd6e0b29" providerId="ADAL" clId="{3E58AEF3-C8E6-4F52-9B88-DC6AAB83FEB1}"/>
    <pc:docChg chg="undo redo custSel addSld delSld modSld modMainMaster modSection">
      <pc:chgData name="Tao Zhong" userId="d717eb3d-e567-470f-b6d9-f2e4cd6e0b29" providerId="ADAL" clId="{3E58AEF3-C8E6-4F52-9B88-DC6AAB83FEB1}" dt="2022-10-04T08:14:32.577" v="420" actId="962"/>
      <pc:docMkLst>
        <pc:docMk/>
      </pc:docMkLst>
      <pc:sldChg chg="modSp mod modClrScheme chgLayout">
        <pc:chgData name="Tao Zhong" userId="d717eb3d-e567-470f-b6d9-f2e4cd6e0b29" providerId="ADAL" clId="{3E58AEF3-C8E6-4F52-9B88-DC6AAB83FEB1}" dt="2022-10-04T07:37:55.142" v="37" actId="20577"/>
        <pc:sldMkLst>
          <pc:docMk/>
          <pc:sldMk cId="1925541393" sldId="257"/>
        </pc:sldMkLst>
        <pc:spChg chg="mod">
          <ac:chgData name="Tao Zhong" userId="d717eb3d-e567-470f-b6d9-f2e4cd6e0b29" providerId="ADAL" clId="{3E58AEF3-C8E6-4F52-9B88-DC6AAB83FEB1}" dt="2022-10-04T07:37:52.461" v="36" actId="404"/>
          <ac:spMkLst>
            <pc:docMk/>
            <pc:sldMk cId="1925541393" sldId="257"/>
            <ac:spMk id="2" creationId="{FF027311-4260-4B27-A735-886449291FAC}"/>
          </ac:spMkLst>
        </pc:spChg>
        <pc:spChg chg="mod">
          <ac:chgData name="Tao Zhong" userId="d717eb3d-e567-470f-b6d9-f2e4cd6e0b29" providerId="ADAL" clId="{3E58AEF3-C8E6-4F52-9B88-DC6AAB83FEB1}" dt="2022-10-04T07:37:55.142" v="37" actId="20577"/>
          <ac:spMkLst>
            <pc:docMk/>
            <pc:sldMk cId="1925541393" sldId="257"/>
            <ac:spMk id="3" creationId="{CA00EDBE-AD80-4844-BA48-EF7757B26503}"/>
          </ac:spMkLst>
        </pc:spChg>
      </pc:sldChg>
      <pc:sldChg chg="modSp del">
        <pc:chgData name="Tao Zhong" userId="d717eb3d-e567-470f-b6d9-f2e4cd6e0b29" providerId="ADAL" clId="{3E58AEF3-C8E6-4F52-9B88-DC6AAB83FEB1}" dt="2022-10-04T07:38:10.094" v="38" actId="47"/>
        <pc:sldMkLst>
          <pc:docMk/>
          <pc:sldMk cId="770302812" sldId="258"/>
        </pc:sldMkLst>
        <pc:spChg chg="mod">
          <ac:chgData name="Tao Zhong" userId="d717eb3d-e567-470f-b6d9-f2e4cd6e0b29" providerId="ADAL" clId="{3E58AEF3-C8E6-4F52-9B88-DC6AAB83FEB1}" dt="2022-10-04T07:36:44.845" v="0"/>
          <ac:spMkLst>
            <pc:docMk/>
            <pc:sldMk cId="770302812" sldId="258"/>
            <ac:spMk id="2" creationId="{FF027311-4260-4B27-A735-886449291FAC}"/>
          </ac:spMkLst>
        </pc:spChg>
        <pc:spChg chg="mod">
          <ac:chgData name="Tao Zhong" userId="d717eb3d-e567-470f-b6d9-f2e4cd6e0b29" providerId="ADAL" clId="{3E58AEF3-C8E6-4F52-9B88-DC6AAB83FEB1}" dt="2022-10-04T07:36:44.845" v="0"/>
          <ac:spMkLst>
            <pc:docMk/>
            <pc:sldMk cId="770302812" sldId="258"/>
            <ac:spMk id="3" creationId="{CA00EDBE-AD80-4844-BA48-EF7757B26503}"/>
          </ac:spMkLst>
        </pc:spChg>
      </pc:sldChg>
      <pc:sldChg chg="addSp delSp modSp mod">
        <pc:chgData name="Tao Zhong" userId="d717eb3d-e567-470f-b6d9-f2e4cd6e0b29" providerId="ADAL" clId="{3E58AEF3-C8E6-4F52-9B88-DC6AAB83FEB1}" dt="2022-10-04T07:41:14.612" v="82" actId="27636"/>
        <pc:sldMkLst>
          <pc:docMk/>
          <pc:sldMk cId="3533641362" sldId="259"/>
        </pc:sldMkLst>
        <pc:spChg chg="mod">
          <ac:chgData name="Tao Zhong" userId="d717eb3d-e567-470f-b6d9-f2e4cd6e0b29" providerId="ADAL" clId="{3E58AEF3-C8E6-4F52-9B88-DC6AAB83FEB1}" dt="2022-10-04T07:39:20.108" v="59" actId="1076"/>
          <ac:spMkLst>
            <pc:docMk/>
            <pc:sldMk cId="3533641362" sldId="259"/>
            <ac:spMk id="2" creationId="{FF027311-4260-4B27-A735-886449291FAC}"/>
          </ac:spMkLst>
        </pc:spChg>
        <pc:spChg chg="mod">
          <ac:chgData name="Tao Zhong" userId="d717eb3d-e567-470f-b6d9-f2e4cd6e0b29" providerId="ADAL" clId="{3E58AEF3-C8E6-4F52-9B88-DC6AAB83FEB1}" dt="2022-10-04T07:41:14.612" v="82" actId="27636"/>
          <ac:spMkLst>
            <pc:docMk/>
            <pc:sldMk cId="3533641362" sldId="259"/>
            <ac:spMk id="3" creationId="{CA00EDBE-AD80-4844-BA48-EF7757B26503}"/>
          </ac:spMkLst>
        </pc:spChg>
        <pc:spChg chg="add del">
          <ac:chgData name="Tao Zhong" userId="d717eb3d-e567-470f-b6d9-f2e4cd6e0b29" providerId="ADAL" clId="{3E58AEF3-C8E6-4F52-9B88-DC6AAB83FEB1}" dt="2022-10-04T07:38:39.686" v="55"/>
          <ac:spMkLst>
            <pc:docMk/>
            <pc:sldMk cId="3533641362" sldId="259"/>
            <ac:spMk id="4" creationId="{BEB81347-039D-86C2-D038-28980C31DA3D}"/>
          </ac:spMkLst>
        </pc:spChg>
        <pc:spChg chg="add del">
          <ac:chgData name="Tao Zhong" userId="d717eb3d-e567-470f-b6d9-f2e4cd6e0b29" providerId="ADAL" clId="{3E58AEF3-C8E6-4F52-9B88-DC6AAB83FEB1}" dt="2022-10-04T07:40:21.695" v="70"/>
          <ac:spMkLst>
            <pc:docMk/>
            <pc:sldMk cId="3533641362" sldId="259"/>
            <ac:spMk id="5" creationId="{C97CE67B-2C26-F3B6-6196-AB4FAE56B7A1}"/>
          </ac:spMkLst>
        </pc:spChg>
      </pc:sldChg>
      <pc:sldChg chg="addSp delSp modSp mod">
        <pc:chgData name="Tao Zhong" userId="d717eb3d-e567-470f-b6d9-f2e4cd6e0b29" providerId="ADAL" clId="{3E58AEF3-C8E6-4F52-9B88-DC6AAB83FEB1}" dt="2022-10-04T07:41:48.125" v="91" actId="948"/>
        <pc:sldMkLst>
          <pc:docMk/>
          <pc:sldMk cId="2583318628" sldId="271"/>
        </pc:sldMkLst>
        <pc:spChg chg="mod">
          <ac:chgData name="Tao Zhong" userId="d717eb3d-e567-470f-b6d9-f2e4cd6e0b29" providerId="ADAL" clId="{3E58AEF3-C8E6-4F52-9B88-DC6AAB83FEB1}" dt="2022-10-04T07:41:28.147" v="87" actId="27636"/>
          <ac:spMkLst>
            <pc:docMk/>
            <pc:sldMk cId="2583318628" sldId="271"/>
            <ac:spMk id="2" creationId="{FF027311-4260-4B27-A735-886449291FAC}"/>
          </ac:spMkLst>
        </pc:spChg>
        <pc:spChg chg="mod">
          <ac:chgData name="Tao Zhong" userId="d717eb3d-e567-470f-b6d9-f2e4cd6e0b29" providerId="ADAL" clId="{3E58AEF3-C8E6-4F52-9B88-DC6AAB83FEB1}" dt="2022-10-04T07:41:48.125" v="91" actId="948"/>
          <ac:spMkLst>
            <pc:docMk/>
            <pc:sldMk cId="2583318628" sldId="271"/>
            <ac:spMk id="3" creationId="{CA00EDBE-AD80-4844-BA48-EF7757B26503}"/>
          </ac:spMkLst>
        </pc:spChg>
        <pc:spChg chg="add del">
          <ac:chgData name="Tao Zhong" userId="d717eb3d-e567-470f-b6d9-f2e4cd6e0b29" providerId="ADAL" clId="{3E58AEF3-C8E6-4F52-9B88-DC6AAB83FEB1}" dt="2022-10-04T07:41:28.040" v="84"/>
          <ac:spMkLst>
            <pc:docMk/>
            <pc:sldMk cId="2583318628" sldId="271"/>
            <ac:spMk id="4" creationId="{F91BC950-5E27-60BE-6BF5-422B79FCA185}"/>
          </ac:spMkLst>
        </pc:spChg>
      </pc:sldChg>
      <pc:sldChg chg="addSp delSp modSp mod">
        <pc:chgData name="Tao Zhong" userId="d717eb3d-e567-470f-b6d9-f2e4cd6e0b29" providerId="ADAL" clId="{3E58AEF3-C8E6-4F52-9B88-DC6AAB83FEB1}" dt="2022-10-04T07:42:26.560" v="103" actId="962"/>
        <pc:sldMkLst>
          <pc:docMk/>
          <pc:sldMk cId="3602368578" sldId="272"/>
        </pc:sldMkLst>
        <pc:spChg chg="add del mod">
          <ac:chgData name="Tao Zhong" userId="d717eb3d-e567-470f-b6d9-f2e4cd6e0b29" providerId="ADAL" clId="{3E58AEF3-C8E6-4F52-9B88-DC6AAB83FEB1}" dt="2022-10-04T07:42:16.750" v="98" actId="478"/>
          <ac:spMkLst>
            <pc:docMk/>
            <pc:sldMk cId="3602368578" sldId="272"/>
            <ac:spMk id="2" creationId="{FF027311-4260-4B27-A735-886449291FAC}"/>
          </ac:spMkLst>
        </pc:spChg>
        <pc:spChg chg="del mod">
          <ac:chgData name="Tao Zhong" userId="d717eb3d-e567-470f-b6d9-f2e4cd6e0b29" providerId="ADAL" clId="{3E58AEF3-C8E6-4F52-9B88-DC6AAB83FEB1}" dt="2022-10-04T07:42:22.713" v="101"/>
          <ac:spMkLst>
            <pc:docMk/>
            <pc:sldMk cId="3602368578" sldId="272"/>
            <ac:spMk id="3" creationId="{CA00EDBE-AD80-4844-BA48-EF7757B26503}"/>
          </ac:spMkLst>
        </pc:spChg>
        <pc:spChg chg="add del">
          <ac:chgData name="Tao Zhong" userId="d717eb3d-e567-470f-b6d9-f2e4cd6e0b29" providerId="ADAL" clId="{3E58AEF3-C8E6-4F52-9B88-DC6AAB83FEB1}" dt="2022-10-04T07:41:58.744" v="93"/>
          <ac:spMkLst>
            <pc:docMk/>
            <pc:sldMk cId="3602368578" sldId="272"/>
            <ac:spMk id="4" creationId="{71F0F132-2F81-390C-1C3E-1C6FFF912809}"/>
          </ac:spMkLst>
        </pc:spChg>
        <pc:spChg chg="add del mod">
          <ac:chgData name="Tao Zhong" userId="d717eb3d-e567-470f-b6d9-f2e4cd6e0b29" providerId="ADAL" clId="{3E58AEF3-C8E6-4F52-9B88-DC6AAB83FEB1}" dt="2022-10-04T07:42:16.750" v="98" actId="478"/>
          <ac:spMkLst>
            <pc:docMk/>
            <pc:sldMk cId="3602368578" sldId="272"/>
            <ac:spMk id="7" creationId="{8BD86ABA-52F2-8133-2565-98C4AFE71615}"/>
          </ac:spMkLst>
        </pc:spChg>
        <pc:picChg chg="del">
          <ac:chgData name="Tao Zhong" userId="d717eb3d-e567-470f-b6d9-f2e4cd6e0b29" providerId="ADAL" clId="{3E58AEF3-C8E6-4F52-9B88-DC6AAB83FEB1}" dt="2022-10-04T07:42:17.977" v="99" actId="478"/>
          <ac:picMkLst>
            <pc:docMk/>
            <pc:sldMk cId="3602368578" sldId="272"/>
            <ac:picMk id="6" creationId="{92CCE0B3-635E-4EB6-9FE5-751F063F0B02}"/>
          </ac:picMkLst>
        </pc:picChg>
        <pc:picChg chg="add mod">
          <ac:chgData name="Tao Zhong" userId="d717eb3d-e567-470f-b6d9-f2e4cd6e0b29" providerId="ADAL" clId="{3E58AEF3-C8E6-4F52-9B88-DC6AAB83FEB1}" dt="2022-10-04T07:42:26.560" v="103" actId="962"/>
          <ac:picMkLst>
            <pc:docMk/>
            <pc:sldMk cId="3602368578" sldId="272"/>
            <ac:picMk id="9" creationId="{CECB5F43-D797-BFF5-BF12-547B48F240FB}"/>
          </ac:picMkLst>
        </pc:picChg>
      </pc:sldChg>
      <pc:sldChg chg="modSp mod">
        <pc:chgData name="Tao Zhong" userId="d717eb3d-e567-470f-b6d9-f2e4cd6e0b29" providerId="ADAL" clId="{3E58AEF3-C8E6-4F52-9B88-DC6AAB83FEB1}" dt="2022-10-04T07:42:47.805" v="114" actId="1076"/>
        <pc:sldMkLst>
          <pc:docMk/>
          <pc:sldMk cId="2916956732" sldId="273"/>
        </pc:sldMkLst>
        <pc:spChg chg="mod">
          <ac:chgData name="Tao Zhong" userId="d717eb3d-e567-470f-b6d9-f2e4cd6e0b29" providerId="ADAL" clId="{3E58AEF3-C8E6-4F52-9B88-DC6AAB83FEB1}" dt="2022-10-04T07:42:40.593" v="110" actId="27636"/>
          <ac:spMkLst>
            <pc:docMk/>
            <pc:sldMk cId="2916956732" sldId="273"/>
            <ac:spMk id="2" creationId="{FF027311-4260-4B27-A735-886449291FAC}"/>
          </ac:spMkLst>
        </pc:spChg>
        <pc:spChg chg="mod">
          <ac:chgData name="Tao Zhong" userId="d717eb3d-e567-470f-b6d9-f2e4cd6e0b29" providerId="ADAL" clId="{3E58AEF3-C8E6-4F52-9B88-DC6AAB83FEB1}" dt="2022-10-04T07:42:42.233" v="111" actId="20577"/>
          <ac:spMkLst>
            <pc:docMk/>
            <pc:sldMk cId="2916956732" sldId="273"/>
            <ac:spMk id="3" creationId="{CA00EDBE-AD80-4844-BA48-EF7757B26503}"/>
          </ac:spMkLst>
        </pc:spChg>
        <pc:picChg chg="mod">
          <ac:chgData name="Tao Zhong" userId="d717eb3d-e567-470f-b6d9-f2e4cd6e0b29" providerId="ADAL" clId="{3E58AEF3-C8E6-4F52-9B88-DC6AAB83FEB1}" dt="2022-10-04T07:42:47.805" v="114" actId="1076"/>
          <ac:picMkLst>
            <pc:docMk/>
            <pc:sldMk cId="2916956732" sldId="273"/>
            <ac:picMk id="8" creationId="{A0C7D11E-6916-4966-BF24-283FFF2386EF}"/>
          </ac:picMkLst>
        </pc:picChg>
      </pc:sldChg>
      <pc:sldChg chg="modSp mod">
        <pc:chgData name="Tao Zhong" userId="d717eb3d-e567-470f-b6d9-f2e4cd6e0b29" providerId="ADAL" clId="{3E58AEF3-C8E6-4F52-9B88-DC6AAB83FEB1}" dt="2022-10-04T07:43:11.579" v="123" actId="1076"/>
        <pc:sldMkLst>
          <pc:docMk/>
          <pc:sldMk cId="3380718086" sldId="274"/>
        </pc:sldMkLst>
        <pc:spChg chg="mod">
          <ac:chgData name="Tao Zhong" userId="d717eb3d-e567-470f-b6d9-f2e4cd6e0b29" providerId="ADAL" clId="{3E58AEF3-C8E6-4F52-9B88-DC6AAB83FEB1}" dt="2022-10-04T07:42:58.052" v="119" actId="27636"/>
          <ac:spMkLst>
            <pc:docMk/>
            <pc:sldMk cId="3380718086" sldId="274"/>
            <ac:spMk id="2" creationId="{FF027311-4260-4B27-A735-886449291FAC}"/>
          </ac:spMkLst>
        </pc:spChg>
        <pc:spChg chg="mod">
          <ac:chgData name="Tao Zhong" userId="d717eb3d-e567-470f-b6d9-f2e4cd6e0b29" providerId="ADAL" clId="{3E58AEF3-C8E6-4F52-9B88-DC6AAB83FEB1}" dt="2022-10-04T07:43:01.489" v="120" actId="20577"/>
          <ac:spMkLst>
            <pc:docMk/>
            <pc:sldMk cId="3380718086" sldId="274"/>
            <ac:spMk id="3" creationId="{CA00EDBE-AD80-4844-BA48-EF7757B26503}"/>
          </ac:spMkLst>
        </pc:spChg>
        <pc:picChg chg="mod">
          <ac:chgData name="Tao Zhong" userId="d717eb3d-e567-470f-b6d9-f2e4cd6e0b29" providerId="ADAL" clId="{3E58AEF3-C8E6-4F52-9B88-DC6AAB83FEB1}" dt="2022-10-04T07:43:11.579" v="123" actId="1076"/>
          <ac:picMkLst>
            <pc:docMk/>
            <pc:sldMk cId="3380718086" sldId="274"/>
            <ac:picMk id="7" creationId="{B76C06C2-48B7-4E55-953A-A636EC2AE56C}"/>
          </ac:picMkLst>
        </pc:picChg>
      </pc:sldChg>
      <pc:sldChg chg="modSp mod">
        <pc:chgData name="Tao Zhong" userId="d717eb3d-e567-470f-b6d9-f2e4cd6e0b29" providerId="ADAL" clId="{3E58AEF3-C8E6-4F52-9B88-DC6AAB83FEB1}" dt="2022-10-04T07:43:55.625" v="136" actId="1076"/>
        <pc:sldMkLst>
          <pc:docMk/>
          <pc:sldMk cId="1964451151" sldId="275"/>
        </pc:sldMkLst>
        <pc:spChg chg="mod">
          <ac:chgData name="Tao Zhong" userId="d717eb3d-e567-470f-b6d9-f2e4cd6e0b29" providerId="ADAL" clId="{3E58AEF3-C8E6-4F52-9B88-DC6AAB83FEB1}" dt="2022-10-04T07:43:18.828" v="128" actId="27636"/>
          <ac:spMkLst>
            <pc:docMk/>
            <pc:sldMk cId="1964451151" sldId="275"/>
            <ac:spMk id="2" creationId="{FF027311-4260-4B27-A735-886449291FAC}"/>
          </ac:spMkLst>
        </pc:spChg>
        <pc:spChg chg="mod">
          <ac:chgData name="Tao Zhong" userId="d717eb3d-e567-470f-b6d9-f2e4cd6e0b29" providerId="ADAL" clId="{3E58AEF3-C8E6-4F52-9B88-DC6AAB83FEB1}" dt="2022-10-04T07:43:28.001" v="131" actId="14"/>
          <ac:spMkLst>
            <pc:docMk/>
            <pc:sldMk cId="1964451151" sldId="275"/>
            <ac:spMk id="3" creationId="{CA00EDBE-AD80-4844-BA48-EF7757B26503}"/>
          </ac:spMkLst>
        </pc:spChg>
        <pc:picChg chg="mod">
          <ac:chgData name="Tao Zhong" userId="d717eb3d-e567-470f-b6d9-f2e4cd6e0b29" providerId="ADAL" clId="{3E58AEF3-C8E6-4F52-9B88-DC6AAB83FEB1}" dt="2022-10-04T07:43:55.625" v="136" actId="1076"/>
          <ac:picMkLst>
            <pc:docMk/>
            <pc:sldMk cId="1964451151" sldId="275"/>
            <ac:picMk id="6" creationId="{A0462645-8E4F-47C1-99B5-26643BBC9FFD}"/>
          </ac:picMkLst>
        </pc:picChg>
      </pc:sldChg>
      <pc:sldChg chg="modSp del mod">
        <pc:chgData name="Tao Zhong" userId="d717eb3d-e567-470f-b6d9-f2e4cd6e0b29" providerId="ADAL" clId="{3E58AEF3-C8E6-4F52-9B88-DC6AAB83FEB1}" dt="2022-10-04T07:44:16.926" v="137" actId="47"/>
        <pc:sldMkLst>
          <pc:docMk/>
          <pc:sldMk cId="2913143708" sldId="276"/>
        </pc:sldMkLst>
        <pc:spChg chg="mod">
          <ac:chgData name="Tao Zhong" userId="d717eb3d-e567-470f-b6d9-f2e4cd6e0b29" providerId="ADAL" clId="{3E58AEF3-C8E6-4F52-9B88-DC6AAB83FEB1}" dt="2022-10-04T07:36:45.207" v="8" actId="27636"/>
          <ac:spMkLst>
            <pc:docMk/>
            <pc:sldMk cId="2913143708" sldId="276"/>
            <ac:spMk id="2" creationId="{FF027311-4260-4B27-A735-886449291FAC}"/>
          </ac:spMkLst>
        </pc:spChg>
        <pc:spChg chg="mod">
          <ac:chgData name="Tao Zhong" userId="d717eb3d-e567-470f-b6d9-f2e4cd6e0b29" providerId="ADAL" clId="{3E58AEF3-C8E6-4F52-9B88-DC6AAB83FEB1}" dt="2022-10-04T07:36:44.845" v="0"/>
          <ac:spMkLst>
            <pc:docMk/>
            <pc:sldMk cId="2913143708" sldId="276"/>
            <ac:spMk id="3" creationId="{CA00EDBE-AD80-4844-BA48-EF7757B26503}"/>
          </ac:spMkLst>
        </pc:spChg>
      </pc:sldChg>
      <pc:sldChg chg="addSp delSp modSp mod modNotesTx">
        <pc:chgData name="Tao Zhong" userId="d717eb3d-e567-470f-b6d9-f2e4cd6e0b29" providerId="ADAL" clId="{3E58AEF3-C8E6-4F52-9B88-DC6AAB83FEB1}" dt="2022-10-04T07:44:50.651" v="152"/>
        <pc:sldMkLst>
          <pc:docMk/>
          <pc:sldMk cId="1234454733" sldId="277"/>
        </pc:sldMkLst>
        <pc:spChg chg="mod">
          <ac:chgData name="Tao Zhong" userId="d717eb3d-e567-470f-b6d9-f2e4cd6e0b29" providerId="ADAL" clId="{3E58AEF3-C8E6-4F52-9B88-DC6AAB83FEB1}" dt="2022-10-04T07:44:25.067" v="142" actId="27636"/>
          <ac:spMkLst>
            <pc:docMk/>
            <pc:sldMk cId="1234454733" sldId="277"/>
            <ac:spMk id="2" creationId="{FF027311-4260-4B27-A735-886449291FAC}"/>
          </ac:spMkLst>
        </pc:spChg>
        <pc:spChg chg="mod">
          <ac:chgData name="Tao Zhong" userId="d717eb3d-e567-470f-b6d9-f2e4cd6e0b29" providerId="ADAL" clId="{3E58AEF3-C8E6-4F52-9B88-DC6AAB83FEB1}" dt="2022-10-04T07:44:50.651" v="152"/>
          <ac:spMkLst>
            <pc:docMk/>
            <pc:sldMk cId="1234454733" sldId="277"/>
            <ac:spMk id="3" creationId="{CA00EDBE-AD80-4844-BA48-EF7757B26503}"/>
          </ac:spMkLst>
        </pc:spChg>
        <pc:spChg chg="add del">
          <ac:chgData name="Tao Zhong" userId="d717eb3d-e567-470f-b6d9-f2e4cd6e0b29" providerId="ADAL" clId="{3E58AEF3-C8E6-4F52-9B88-DC6AAB83FEB1}" dt="2022-10-04T07:44:24.994" v="139"/>
          <ac:spMkLst>
            <pc:docMk/>
            <pc:sldMk cId="1234454733" sldId="277"/>
            <ac:spMk id="5" creationId="{F1776961-A053-054B-2B9A-D791ADCA4012}"/>
          </ac:spMkLst>
        </pc:spChg>
        <pc:spChg chg="add del">
          <ac:chgData name="Tao Zhong" userId="d717eb3d-e567-470f-b6d9-f2e4cd6e0b29" providerId="ADAL" clId="{3E58AEF3-C8E6-4F52-9B88-DC6AAB83FEB1}" dt="2022-10-04T07:44:41.590" v="144"/>
          <ac:spMkLst>
            <pc:docMk/>
            <pc:sldMk cId="1234454733" sldId="277"/>
            <ac:spMk id="6" creationId="{884C5C64-7C91-D02D-2CD2-709E6E83686B}"/>
          </ac:spMkLst>
        </pc:spChg>
      </pc:sldChg>
      <pc:sldChg chg="modSp mod">
        <pc:chgData name="Tao Zhong" userId="d717eb3d-e567-470f-b6d9-f2e4cd6e0b29" providerId="ADAL" clId="{3E58AEF3-C8E6-4F52-9B88-DC6AAB83FEB1}" dt="2022-10-04T07:46:23.525" v="185" actId="255"/>
        <pc:sldMkLst>
          <pc:docMk/>
          <pc:sldMk cId="3584996819" sldId="278"/>
        </pc:sldMkLst>
        <pc:spChg chg="mod">
          <ac:chgData name="Tao Zhong" userId="d717eb3d-e567-470f-b6d9-f2e4cd6e0b29" providerId="ADAL" clId="{3E58AEF3-C8E6-4F52-9B88-DC6AAB83FEB1}" dt="2022-10-04T07:45:42.841" v="169" actId="27636"/>
          <ac:spMkLst>
            <pc:docMk/>
            <pc:sldMk cId="3584996819" sldId="278"/>
            <ac:spMk id="2" creationId="{FF027311-4260-4B27-A735-886449291FAC}"/>
          </ac:spMkLst>
        </pc:spChg>
        <pc:spChg chg="mod">
          <ac:chgData name="Tao Zhong" userId="d717eb3d-e567-470f-b6d9-f2e4cd6e0b29" providerId="ADAL" clId="{3E58AEF3-C8E6-4F52-9B88-DC6AAB83FEB1}" dt="2022-10-04T07:46:23.525" v="185" actId="255"/>
          <ac:spMkLst>
            <pc:docMk/>
            <pc:sldMk cId="3584996819" sldId="278"/>
            <ac:spMk id="3" creationId="{CA00EDBE-AD80-4844-BA48-EF7757B26503}"/>
          </ac:spMkLst>
        </pc:spChg>
      </pc:sldChg>
      <pc:sldChg chg="addSp delSp modSp mod modAnim">
        <pc:chgData name="Tao Zhong" userId="d717eb3d-e567-470f-b6d9-f2e4cd6e0b29" providerId="ADAL" clId="{3E58AEF3-C8E6-4F52-9B88-DC6AAB83FEB1}" dt="2022-10-04T07:47:34.172" v="207"/>
        <pc:sldMkLst>
          <pc:docMk/>
          <pc:sldMk cId="1448704859" sldId="279"/>
        </pc:sldMkLst>
        <pc:spChg chg="mod">
          <ac:chgData name="Tao Zhong" userId="d717eb3d-e567-470f-b6d9-f2e4cd6e0b29" providerId="ADAL" clId="{3E58AEF3-C8E6-4F52-9B88-DC6AAB83FEB1}" dt="2022-10-04T07:46:39.061" v="192" actId="27636"/>
          <ac:spMkLst>
            <pc:docMk/>
            <pc:sldMk cId="1448704859" sldId="279"/>
            <ac:spMk id="2" creationId="{FF027311-4260-4B27-A735-886449291FAC}"/>
          </ac:spMkLst>
        </pc:spChg>
        <pc:spChg chg="mod">
          <ac:chgData name="Tao Zhong" userId="d717eb3d-e567-470f-b6d9-f2e4cd6e0b29" providerId="ADAL" clId="{3E58AEF3-C8E6-4F52-9B88-DC6AAB83FEB1}" dt="2022-10-04T07:47:01.144" v="205" actId="404"/>
          <ac:spMkLst>
            <pc:docMk/>
            <pc:sldMk cId="1448704859" sldId="279"/>
            <ac:spMk id="3" creationId="{CA00EDBE-AD80-4844-BA48-EF7757B26503}"/>
          </ac:spMkLst>
        </pc:spChg>
        <pc:spChg chg="add del">
          <ac:chgData name="Tao Zhong" userId="d717eb3d-e567-470f-b6d9-f2e4cd6e0b29" providerId="ADAL" clId="{3E58AEF3-C8E6-4F52-9B88-DC6AAB83FEB1}" dt="2022-10-04T07:46:38.984" v="189"/>
          <ac:spMkLst>
            <pc:docMk/>
            <pc:sldMk cId="1448704859" sldId="279"/>
            <ac:spMk id="5" creationId="{BD3E62B7-6474-E057-C68B-96B85CE17818}"/>
          </ac:spMkLst>
        </pc:spChg>
        <pc:picChg chg="mod">
          <ac:chgData name="Tao Zhong" userId="d717eb3d-e567-470f-b6d9-f2e4cd6e0b29" providerId="ADAL" clId="{3E58AEF3-C8E6-4F52-9B88-DC6AAB83FEB1}" dt="2022-10-04T07:47:06.340" v="206" actId="1076"/>
          <ac:picMkLst>
            <pc:docMk/>
            <pc:sldMk cId="1448704859" sldId="279"/>
            <ac:picMk id="7" creationId="{D0F6633B-F170-4750-BCB4-26838F633951}"/>
          </ac:picMkLst>
        </pc:picChg>
      </pc:sldChg>
      <pc:sldChg chg="addSp delSp modSp mod">
        <pc:chgData name="Tao Zhong" userId="d717eb3d-e567-470f-b6d9-f2e4cd6e0b29" providerId="ADAL" clId="{3E58AEF3-C8E6-4F52-9B88-DC6AAB83FEB1}" dt="2022-10-04T07:48:14.468" v="224" actId="27636"/>
        <pc:sldMkLst>
          <pc:docMk/>
          <pc:sldMk cId="2538921708" sldId="280"/>
        </pc:sldMkLst>
        <pc:spChg chg="mod">
          <ac:chgData name="Tao Zhong" userId="d717eb3d-e567-470f-b6d9-f2e4cd6e0b29" providerId="ADAL" clId="{3E58AEF3-C8E6-4F52-9B88-DC6AAB83FEB1}" dt="2022-10-04T07:47:53.722" v="216" actId="6549"/>
          <ac:spMkLst>
            <pc:docMk/>
            <pc:sldMk cId="2538921708" sldId="280"/>
            <ac:spMk id="2" creationId="{FF027311-4260-4B27-A735-886449291FAC}"/>
          </ac:spMkLst>
        </pc:spChg>
        <pc:spChg chg="mod">
          <ac:chgData name="Tao Zhong" userId="d717eb3d-e567-470f-b6d9-f2e4cd6e0b29" providerId="ADAL" clId="{3E58AEF3-C8E6-4F52-9B88-DC6AAB83FEB1}" dt="2022-10-04T07:48:14.468" v="224" actId="27636"/>
          <ac:spMkLst>
            <pc:docMk/>
            <pc:sldMk cId="2538921708" sldId="280"/>
            <ac:spMk id="3" creationId="{CA00EDBE-AD80-4844-BA48-EF7757B26503}"/>
          </ac:spMkLst>
        </pc:spChg>
        <pc:spChg chg="add del">
          <ac:chgData name="Tao Zhong" userId="d717eb3d-e567-470f-b6d9-f2e4cd6e0b29" providerId="ADAL" clId="{3E58AEF3-C8E6-4F52-9B88-DC6AAB83FEB1}" dt="2022-10-04T07:47:44.002" v="209"/>
          <ac:spMkLst>
            <pc:docMk/>
            <pc:sldMk cId="2538921708" sldId="280"/>
            <ac:spMk id="5" creationId="{2A14D1E2-EFA2-CA13-F11D-2AB451FBDCCE}"/>
          </ac:spMkLst>
        </pc:spChg>
      </pc:sldChg>
      <pc:sldChg chg="modSp mod">
        <pc:chgData name="Tao Zhong" userId="d717eb3d-e567-470f-b6d9-f2e4cd6e0b29" providerId="ADAL" clId="{3E58AEF3-C8E6-4F52-9B88-DC6AAB83FEB1}" dt="2022-10-04T07:48:34.463" v="230" actId="1076"/>
        <pc:sldMkLst>
          <pc:docMk/>
          <pc:sldMk cId="2174576129" sldId="281"/>
        </pc:sldMkLst>
        <pc:spChg chg="mod">
          <ac:chgData name="Tao Zhong" userId="d717eb3d-e567-470f-b6d9-f2e4cd6e0b29" providerId="ADAL" clId="{3E58AEF3-C8E6-4F52-9B88-DC6AAB83FEB1}" dt="2022-10-04T07:36:44.845" v="0"/>
          <ac:spMkLst>
            <pc:docMk/>
            <pc:sldMk cId="2174576129" sldId="281"/>
            <ac:spMk id="3" creationId="{CA00EDBE-AD80-4844-BA48-EF7757B26503}"/>
          </ac:spMkLst>
        </pc:spChg>
        <pc:picChg chg="mod">
          <ac:chgData name="Tao Zhong" userId="d717eb3d-e567-470f-b6d9-f2e4cd6e0b29" providerId="ADAL" clId="{3E58AEF3-C8E6-4F52-9B88-DC6AAB83FEB1}" dt="2022-10-04T07:48:34.021" v="229" actId="1076"/>
          <ac:picMkLst>
            <pc:docMk/>
            <pc:sldMk cId="2174576129" sldId="281"/>
            <ac:picMk id="7" creationId="{D9FB8CF1-6F08-4601-9F7A-B7FB3B93E531}"/>
          </ac:picMkLst>
        </pc:picChg>
        <pc:picChg chg="mod">
          <ac:chgData name="Tao Zhong" userId="d717eb3d-e567-470f-b6d9-f2e4cd6e0b29" providerId="ADAL" clId="{3E58AEF3-C8E6-4F52-9B88-DC6AAB83FEB1}" dt="2022-10-04T07:48:34.463" v="230" actId="1076"/>
          <ac:picMkLst>
            <pc:docMk/>
            <pc:sldMk cId="2174576129" sldId="281"/>
            <ac:picMk id="9" creationId="{DD279B1E-CFC1-404C-82D9-AB54ED96C2B1}"/>
          </ac:picMkLst>
        </pc:picChg>
      </pc:sldChg>
      <pc:sldChg chg="addSp delSp modSp mod delAnim modAnim">
        <pc:chgData name="Tao Zhong" userId="d717eb3d-e567-470f-b6d9-f2e4cd6e0b29" providerId="ADAL" clId="{3E58AEF3-C8E6-4F52-9B88-DC6AAB83FEB1}" dt="2022-10-04T07:49:36.481" v="244"/>
        <pc:sldMkLst>
          <pc:docMk/>
          <pc:sldMk cId="2873907245" sldId="282"/>
        </pc:sldMkLst>
        <pc:spChg chg="mod">
          <ac:chgData name="Tao Zhong" userId="d717eb3d-e567-470f-b6d9-f2e4cd6e0b29" providerId="ADAL" clId="{3E58AEF3-C8E6-4F52-9B88-DC6AAB83FEB1}" dt="2022-10-04T07:49:17.484" v="237"/>
          <ac:spMkLst>
            <pc:docMk/>
            <pc:sldMk cId="2873907245" sldId="282"/>
            <ac:spMk id="3" creationId="{CA00EDBE-AD80-4844-BA48-EF7757B26503}"/>
          </ac:spMkLst>
        </pc:spChg>
        <pc:spChg chg="add del">
          <ac:chgData name="Tao Zhong" userId="d717eb3d-e567-470f-b6d9-f2e4cd6e0b29" providerId="ADAL" clId="{3E58AEF3-C8E6-4F52-9B88-DC6AAB83FEB1}" dt="2022-10-04T07:49:17.478" v="236"/>
          <ac:spMkLst>
            <pc:docMk/>
            <pc:sldMk cId="2873907245" sldId="282"/>
            <ac:spMk id="5" creationId="{A474256D-E6CA-0780-0ECF-FF4150F605EF}"/>
          </ac:spMkLst>
        </pc:spChg>
        <pc:picChg chg="add mod">
          <ac:chgData name="Tao Zhong" userId="d717eb3d-e567-470f-b6d9-f2e4cd6e0b29" providerId="ADAL" clId="{3E58AEF3-C8E6-4F52-9B88-DC6AAB83FEB1}" dt="2022-10-04T07:49:36.453" v="243" actId="962"/>
          <ac:picMkLst>
            <pc:docMk/>
            <pc:sldMk cId="2873907245" sldId="282"/>
            <ac:picMk id="7" creationId="{EB4A82D1-171A-179F-1418-FD676BCEFB7D}"/>
          </ac:picMkLst>
        </pc:picChg>
        <pc:picChg chg="del">
          <ac:chgData name="Tao Zhong" userId="d717eb3d-e567-470f-b6d9-f2e4cd6e0b29" providerId="ADAL" clId="{3E58AEF3-C8E6-4F52-9B88-DC6AAB83FEB1}" dt="2022-10-04T07:49:12.470" v="232" actId="478"/>
          <ac:picMkLst>
            <pc:docMk/>
            <pc:sldMk cId="2873907245" sldId="282"/>
            <ac:picMk id="12" creationId="{1C5E9D46-5FEE-4F6B-BF80-7C92E139A0AB}"/>
          </ac:picMkLst>
        </pc:picChg>
        <pc:picChg chg="del mod">
          <ac:chgData name="Tao Zhong" userId="d717eb3d-e567-470f-b6d9-f2e4cd6e0b29" providerId="ADAL" clId="{3E58AEF3-C8E6-4F52-9B88-DC6AAB83FEB1}" dt="2022-10-04T07:49:21.047" v="239" actId="478"/>
          <ac:picMkLst>
            <pc:docMk/>
            <pc:sldMk cId="2873907245" sldId="282"/>
            <ac:picMk id="13" creationId="{F5F0CF2A-6AC5-42F8-A6F4-1E2722F5A3F5}"/>
          </ac:picMkLst>
        </pc:picChg>
      </pc:sldChg>
      <pc:sldChg chg="modSp mod">
        <pc:chgData name="Tao Zhong" userId="d717eb3d-e567-470f-b6d9-f2e4cd6e0b29" providerId="ADAL" clId="{3E58AEF3-C8E6-4F52-9B88-DC6AAB83FEB1}" dt="2022-10-04T07:50:20.214" v="253" actId="27636"/>
        <pc:sldMkLst>
          <pc:docMk/>
          <pc:sldMk cId="1563503463" sldId="284"/>
        </pc:sldMkLst>
        <pc:spChg chg="mod">
          <ac:chgData name="Tao Zhong" userId="d717eb3d-e567-470f-b6d9-f2e4cd6e0b29" providerId="ADAL" clId="{3E58AEF3-C8E6-4F52-9B88-DC6AAB83FEB1}" dt="2022-10-04T07:50:20.214" v="253" actId="27636"/>
          <ac:spMkLst>
            <pc:docMk/>
            <pc:sldMk cId="1563503463" sldId="284"/>
            <ac:spMk id="3" creationId="{CA00EDBE-AD80-4844-BA48-EF7757B26503}"/>
          </ac:spMkLst>
        </pc:spChg>
        <pc:picChg chg="mod">
          <ac:chgData name="Tao Zhong" userId="d717eb3d-e567-470f-b6d9-f2e4cd6e0b29" providerId="ADAL" clId="{3E58AEF3-C8E6-4F52-9B88-DC6AAB83FEB1}" dt="2022-10-04T07:49:55.145" v="245" actId="1076"/>
          <ac:picMkLst>
            <pc:docMk/>
            <pc:sldMk cId="1563503463" sldId="284"/>
            <ac:picMk id="7" creationId="{5362AE15-E1BA-4001-B655-CF0B1F6D4380}"/>
          </ac:picMkLst>
        </pc:picChg>
      </pc:sldChg>
      <pc:sldChg chg="addSp delSp modSp mod">
        <pc:chgData name="Tao Zhong" userId="d717eb3d-e567-470f-b6d9-f2e4cd6e0b29" providerId="ADAL" clId="{3E58AEF3-C8E6-4F52-9B88-DC6AAB83FEB1}" dt="2022-10-04T07:46:14.804" v="184" actId="27636"/>
        <pc:sldMkLst>
          <pc:docMk/>
          <pc:sldMk cId="2668848083" sldId="285"/>
        </pc:sldMkLst>
        <pc:spChg chg="mod">
          <ac:chgData name="Tao Zhong" userId="d717eb3d-e567-470f-b6d9-f2e4cd6e0b29" providerId="ADAL" clId="{3E58AEF3-C8E6-4F52-9B88-DC6AAB83FEB1}" dt="2022-10-04T07:45:04.461" v="157" actId="27636"/>
          <ac:spMkLst>
            <pc:docMk/>
            <pc:sldMk cId="2668848083" sldId="285"/>
            <ac:spMk id="2" creationId="{FF027311-4260-4B27-A735-886449291FAC}"/>
          </ac:spMkLst>
        </pc:spChg>
        <pc:spChg chg="mod">
          <ac:chgData name="Tao Zhong" userId="d717eb3d-e567-470f-b6d9-f2e4cd6e0b29" providerId="ADAL" clId="{3E58AEF3-C8E6-4F52-9B88-DC6AAB83FEB1}" dt="2022-10-04T07:46:14.804" v="184" actId="27636"/>
          <ac:spMkLst>
            <pc:docMk/>
            <pc:sldMk cId="2668848083" sldId="285"/>
            <ac:spMk id="3" creationId="{CA00EDBE-AD80-4844-BA48-EF7757B26503}"/>
          </ac:spMkLst>
        </pc:spChg>
        <pc:spChg chg="add del">
          <ac:chgData name="Tao Zhong" userId="d717eb3d-e567-470f-b6d9-f2e4cd6e0b29" providerId="ADAL" clId="{3E58AEF3-C8E6-4F52-9B88-DC6AAB83FEB1}" dt="2022-10-04T07:45:04.368" v="154"/>
          <ac:spMkLst>
            <pc:docMk/>
            <pc:sldMk cId="2668848083" sldId="285"/>
            <ac:spMk id="5" creationId="{D6F14CFF-E4AB-3898-7927-ABC48B5F1F90}"/>
          </ac:spMkLst>
        </pc:spChg>
      </pc:sldChg>
      <pc:sldChg chg="addSp delSp modSp new mod">
        <pc:chgData name="Tao Zhong" userId="d717eb3d-e567-470f-b6d9-f2e4cd6e0b29" providerId="ADAL" clId="{3E58AEF3-C8E6-4F52-9B88-DC6AAB83FEB1}" dt="2022-10-04T07:57:32.038" v="271" actId="27614"/>
        <pc:sldMkLst>
          <pc:docMk/>
          <pc:sldMk cId="1148806755" sldId="286"/>
        </pc:sldMkLst>
        <pc:spChg chg="add del mod">
          <ac:chgData name="Tao Zhong" userId="d717eb3d-e567-470f-b6d9-f2e4cd6e0b29" providerId="ADAL" clId="{3E58AEF3-C8E6-4F52-9B88-DC6AAB83FEB1}" dt="2022-10-04T07:50:34.548" v="258"/>
          <ac:spMkLst>
            <pc:docMk/>
            <pc:sldMk cId="1148806755" sldId="286"/>
            <ac:spMk id="2" creationId="{BAB33234-D019-8A50-078B-639307677EA8}"/>
          </ac:spMkLst>
        </pc:spChg>
        <pc:spChg chg="add del mod">
          <ac:chgData name="Tao Zhong" userId="d717eb3d-e567-470f-b6d9-f2e4cd6e0b29" providerId="ADAL" clId="{3E58AEF3-C8E6-4F52-9B88-DC6AAB83FEB1}" dt="2022-10-04T07:50:47.508" v="268"/>
          <ac:spMkLst>
            <pc:docMk/>
            <pc:sldMk cId="1148806755" sldId="286"/>
            <ac:spMk id="3" creationId="{E830C659-F0A8-BA77-F6F1-CDC1DECF6F23}"/>
          </ac:spMkLst>
        </pc:spChg>
        <pc:spChg chg="add del mod">
          <ac:chgData name="Tao Zhong" userId="d717eb3d-e567-470f-b6d9-f2e4cd6e0b29" providerId="ADAL" clId="{3E58AEF3-C8E6-4F52-9B88-DC6AAB83FEB1}" dt="2022-10-04T07:50:34.534" v="256"/>
          <ac:spMkLst>
            <pc:docMk/>
            <pc:sldMk cId="1148806755" sldId="286"/>
            <ac:spMk id="5" creationId="{3F36A4A9-3E4E-59C6-AEEA-E5C3D540E637}"/>
          </ac:spMkLst>
        </pc:spChg>
        <pc:spChg chg="add del mod">
          <ac:chgData name="Tao Zhong" userId="d717eb3d-e567-470f-b6d9-f2e4cd6e0b29" providerId="ADAL" clId="{3E58AEF3-C8E6-4F52-9B88-DC6AAB83FEB1}" dt="2022-10-04T07:50:40.556" v="260"/>
          <ac:spMkLst>
            <pc:docMk/>
            <pc:sldMk cId="1148806755" sldId="286"/>
            <ac:spMk id="6" creationId="{C785D600-CDBC-90E5-E2DB-19D8914BCD64}"/>
          </ac:spMkLst>
        </pc:spChg>
        <pc:spChg chg="add del">
          <ac:chgData name="Tao Zhong" userId="d717eb3d-e567-470f-b6d9-f2e4cd6e0b29" providerId="ADAL" clId="{3E58AEF3-C8E6-4F52-9B88-DC6AAB83FEB1}" dt="2022-10-04T07:50:47.502" v="266"/>
          <ac:spMkLst>
            <pc:docMk/>
            <pc:sldMk cId="1148806755" sldId="286"/>
            <ac:spMk id="7" creationId="{632BBF30-525B-5D63-6A84-AA7BB9E58F21}"/>
          </ac:spMkLst>
        </pc:spChg>
        <pc:picChg chg="add mod">
          <ac:chgData name="Tao Zhong" userId="d717eb3d-e567-470f-b6d9-f2e4cd6e0b29" providerId="ADAL" clId="{3E58AEF3-C8E6-4F52-9B88-DC6AAB83FEB1}" dt="2022-10-04T07:57:32.038" v="271" actId="27614"/>
          <ac:picMkLst>
            <pc:docMk/>
            <pc:sldMk cId="1148806755" sldId="286"/>
            <ac:picMk id="9" creationId="{FB487D65-3B19-57A4-605F-AD3ED8BE282C}"/>
          </ac:picMkLst>
        </pc:picChg>
      </pc:sldChg>
      <pc:sldChg chg="addSp delSp modSp new mod">
        <pc:chgData name="Tao Zhong" userId="d717eb3d-e567-470f-b6d9-f2e4cd6e0b29" providerId="ADAL" clId="{3E58AEF3-C8E6-4F52-9B88-DC6AAB83FEB1}" dt="2022-10-04T07:59:24.834" v="288" actId="1076"/>
        <pc:sldMkLst>
          <pc:docMk/>
          <pc:sldMk cId="3424475375" sldId="287"/>
        </pc:sldMkLst>
        <pc:spChg chg="add del mod">
          <ac:chgData name="Tao Zhong" userId="d717eb3d-e567-470f-b6d9-f2e4cd6e0b29" providerId="ADAL" clId="{3E58AEF3-C8E6-4F52-9B88-DC6AAB83FEB1}" dt="2022-10-04T07:57:53.226" v="282" actId="20577"/>
          <ac:spMkLst>
            <pc:docMk/>
            <pc:sldMk cId="3424475375" sldId="287"/>
            <ac:spMk id="2" creationId="{12E4ACA2-492F-3D19-E5F6-EE5BBC970EC3}"/>
          </ac:spMkLst>
        </pc:spChg>
        <pc:spChg chg="del">
          <ac:chgData name="Tao Zhong" userId="d717eb3d-e567-470f-b6d9-f2e4cd6e0b29" providerId="ADAL" clId="{3E58AEF3-C8E6-4F52-9B88-DC6AAB83FEB1}" dt="2022-10-04T07:59:19.370" v="283"/>
          <ac:spMkLst>
            <pc:docMk/>
            <pc:sldMk cId="3424475375" sldId="287"/>
            <ac:spMk id="3" creationId="{D41A51A9-FCBD-732E-F4F3-C4279E09C1F0}"/>
          </ac:spMkLst>
        </pc:spChg>
        <pc:spChg chg="add del mod">
          <ac:chgData name="Tao Zhong" userId="d717eb3d-e567-470f-b6d9-f2e4cd6e0b29" providerId="ADAL" clId="{3E58AEF3-C8E6-4F52-9B88-DC6AAB83FEB1}" dt="2022-10-04T07:57:43.821" v="274"/>
          <ac:spMkLst>
            <pc:docMk/>
            <pc:sldMk cId="3424475375" sldId="287"/>
            <ac:spMk id="5" creationId="{945E7241-6154-98A8-E6E6-3D3F599B7D3F}"/>
          </ac:spMkLst>
        </pc:spChg>
        <pc:picChg chg="add mod">
          <ac:chgData name="Tao Zhong" userId="d717eb3d-e567-470f-b6d9-f2e4cd6e0b29" providerId="ADAL" clId="{3E58AEF3-C8E6-4F52-9B88-DC6AAB83FEB1}" dt="2022-10-04T07:59:24.834" v="288" actId="1076"/>
          <ac:picMkLst>
            <pc:docMk/>
            <pc:sldMk cId="3424475375" sldId="287"/>
            <ac:picMk id="7" creationId="{8BF6C6D9-2D15-394D-3806-AB3866F92282}"/>
          </ac:picMkLst>
        </pc:picChg>
      </pc:sldChg>
      <pc:sldChg chg="addSp delSp modSp new mod">
        <pc:chgData name="Tao Zhong" userId="d717eb3d-e567-470f-b6d9-f2e4cd6e0b29" providerId="ADAL" clId="{3E58AEF3-C8E6-4F52-9B88-DC6AAB83FEB1}" dt="2022-10-04T08:00:55.187" v="297" actId="962"/>
        <pc:sldMkLst>
          <pc:docMk/>
          <pc:sldMk cId="2706819308" sldId="288"/>
        </pc:sldMkLst>
        <pc:spChg chg="add del mod">
          <ac:chgData name="Tao Zhong" userId="d717eb3d-e567-470f-b6d9-f2e4cd6e0b29" providerId="ADAL" clId="{3E58AEF3-C8E6-4F52-9B88-DC6AAB83FEB1}" dt="2022-10-04T07:59:39.512" v="293"/>
          <ac:spMkLst>
            <pc:docMk/>
            <pc:sldMk cId="2706819308" sldId="288"/>
            <ac:spMk id="2" creationId="{F1290921-4B05-60C5-5DB7-2B995D1D4B6D}"/>
          </ac:spMkLst>
        </pc:spChg>
        <pc:spChg chg="del">
          <ac:chgData name="Tao Zhong" userId="d717eb3d-e567-470f-b6d9-f2e4cd6e0b29" providerId="ADAL" clId="{3E58AEF3-C8E6-4F52-9B88-DC6AAB83FEB1}" dt="2022-10-04T08:00:50.390" v="294"/>
          <ac:spMkLst>
            <pc:docMk/>
            <pc:sldMk cId="2706819308" sldId="288"/>
            <ac:spMk id="3" creationId="{FE869745-3B3B-D0CB-A1B1-C38DFCD52DBB}"/>
          </ac:spMkLst>
        </pc:spChg>
        <pc:spChg chg="add del mod">
          <ac:chgData name="Tao Zhong" userId="d717eb3d-e567-470f-b6d9-f2e4cd6e0b29" providerId="ADAL" clId="{3E58AEF3-C8E6-4F52-9B88-DC6AAB83FEB1}" dt="2022-10-04T07:59:39.506" v="291"/>
          <ac:spMkLst>
            <pc:docMk/>
            <pc:sldMk cId="2706819308" sldId="288"/>
            <ac:spMk id="5" creationId="{7E4B0BCD-9B08-35B1-BF66-EDE0C694F3B8}"/>
          </ac:spMkLst>
        </pc:spChg>
        <pc:picChg chg="add mod">
          <ac:chgData name="Tao Zhong" userId="d717eb3d-e567-470f-b6d9-f2e4cd6e0b29" providerId="ADAL" clId="{3E58AEF3-C8E6-4F52-9B88-DC6AAB83FEB1}" dt="2022-10-04T08:00:55.187" v="297" actId="962"/>
          <ac:picMkLst>
            <pc:docMk/>
            <pc:sldMk cId="2706819308" sldId="288"/>
            <ac:picMk id="7" creationId="{3CEA9BCF-B0E6-06BA-360E-6321F74C0A6A}"/>
          </ac:picMkLst>
        </pc:picChg>
      </pc:sldChg>
      <pc:sldChg chg="addSp delSp modSp new mod">
        <pc:chgData name="Tao Zhong" userId="d717eb3d-e567-470f-b6d9-f2e4cd6e0b29" providerId="ADAL" clId="{3E58AEF3-C8E6-4F52-9B88-DC6AAB83FEB1}" dt="2022-10-04T08:02:15.666" v="312" actId="1076"/>
        <pc:sldMkLst>
          <pc:docMk/>
          <pc:sldMk cId="4030822355" sldId="289"/>
        </pc:sldMkLst>
        <pc:spChg chg="add del mod">
          <ac:chgData name="Tao Zhong" userId="d717eb3d-e567-470f-b6d9-f2e4cd6e0b29" providerId="ADAL" clId="{3E58AEF3-C8E6-4F52-9B88-DC6AAB83FEB1}" dt="2022-10-04T08:01:09.679" v="303" actId="404"/>
          <ac:spMkLst>
            <pc:docMk/>
            <pc:sldMk cId="4030822355" sldId="289"/>
            <ac:spMk id="2" creationId="{0DC9719B-9187-DCFF-C568-D4C0FB4D6B06}"/>
          </ac:spMkLst>
        </pc:spChg>
        <pc:spChg chg="add del mod">
          <ac:chgData name="Tao Zhong" userId="d717eb3d-e567-470f-b6d9-f2e4cd6e0b29" providerId="ADAL" clId="{3E58AEF3-C8E6-4F52-9B88-DC6AAB83FEB1}" dt="2022-10-04T08:01:15.804" v="307"/>
          <ac:spMkLst>
            <pc:docMk/>
            <pc:sldMk cId="4030822355" sldId="289"/>
            <ac:spMk id="3" creationId="{C21DBA47-9A8B-865C-9ED3-72F9A85EDA4B}"/>
          </ac:spMkLst>
        </pc:spChg>
        <pc:spChg chg="add del mod">
          <ac:chgData name="Tao Zhong" userId="d717eb3d-e567-470f-b6d9-f2e4cd6e0b29" providerId="ADAL" clId="{3E58AEF3-C8E6-4F52-9B88-DC6AAB83FEB1}" dt="2022-10-04T08:01:07.497" v="300"/>
          <ac:spMkLst>
            <pc:docMk/>
            <pc:sldMk cId="4030822355" sldId="289"/>
            <ac:spMk id="5" creationId="{708600FE-9728-8498-F8FD-6D7187939A1D}"/>
          </ac:spMkLst>
        </pc:spChg>
        <pc:spChg chg="add del mod">
          <ac:chgData name="Tao Zhong" userId="d717eb3d-e567-470f-b6d9-f2e4cd6e0b29" providerId="ADAL" clId="{3E58AEF3-C8E6-4F52-9B88-DC6AAB83FEB1}" dt="2022-10-04T08:01:15.797" v="305"/>
          <ac:spMkLst>
            <pc:docMk/>
            <pc:sldMk cId="4030822355" sldId="289"/>
            <ac:spMk id="6" creationId="{E017FBB9-7DCC-0ECA-B9CB-0D37CEE87382}"/>
          </ac:spMkLst>
        </pc:spChg>
        <pc:picChg chg="add mod">
          <ac:chgData name="Tao Zhong" userId="d717eb3d-e567-470f-b6d9-f2e4cd6e0b29" providerId="ADAL" clId="{3E58AEF3-C8E6-4F52-9B88-DC6AAB83FEB1}" dt="2022-10-04T08:02:15.666" v="312" actId="1076"/>
          <ac:picMkLst>
            <pc:docMk/>
            <pc:sldMk cId="4030822355" sldId="289"/>
            <ac:picMk id="8" creationId="{1E2BF333-F138-737E-174A-F45E4CD561C1}"/>
          </ac:picMkLst>
        </pc:picChg>
      </pc:sldChg>
      <pc:sldChg chg="addSp delSp modSp new mod">
        <pc:chgData name="Tao Zhong" userId="d717eb3d-e567-470f-b6d9-f2e4cd6e0b29" providerId="ADAL" clId="{3E58AEF3-C8E6-4F52-9B88-DC6AAB83FEB1}" dt="2022-10-04T08:03:54.246" v="363" actId="1076"/>
        <pc:sldMkLst>
          <pc:docMk/>
          <pc:sldMk cId="2697688666" sldId="290"/>
        </pc:sldMkLst>
        <pc:spChg chg="add del mod">
          <ac:chgData name="Tao Zhong" userId="d717eb3d-e567-470f-b6d9-f2e4cd6e0b29" providerId="ADAL" clId="{3E58AEF3-C8E6-4F52-9B88-DC6AAB83FEB1}" dt="2022-10-04T08:02:29.637" v="317"/>
          <ac:spMkLst>
            <pc:docMk/>
            <pc:sldMk cId="2697688666" sldId="290"/>
            <ac:spMk id="2" creationId="{37543E40-0514-5185-7DBE-142FAF22D17A}"/>
          </ac:spMkLst>
        </pc:spChg>
        <pc:spChg chg="add del mod">
          <ac:chgData name="Tao Zhong" userId="d717eb3d-e567-470f-b6d9-f2e4cd6e0b29" providerId="ADAL" clId="{3E58AEF3-C8E6-4F52-9B88-DC6AAB83FEB1}" dt="2022-10-04T08:03:22.150" v="352" actId="948"/>
          <ac:spMkLst>
            <pc:docMk/>
            <pc:sldMk cId="2697688666" sldId="290"/>
            <ac:spMk id="3" creationId="{D10D2EC8-73DD-1507-2C7F-D9DFE920BC27}"/>
          </ac:spMkLst>
        </pc:spChg>
        <pc:spChg chg="add del mod">
          <ac:chgData name="Tao Zhong" userId="d717eb3d-e567-470f-b6d9-f2e4cd6e0b29" providerId="ADAL" clId="{3E58AEF3-C8E6-4F52-9B88-DC6AAB83FEB1}" dt="2022-10-04T08:02:29.625" v="315"/>
          <ac:spMkLst>
            <pc:docMk/>
            <pc:sldMk cId="2697688666" sldId="290"/>
            <ac:spMk id="5" creationId="{98EDBDCF-D40E-26E0-6BE1-DF46FB5C4913}"/>
          </ac:spMkLst>
        </pc:spChg>
        <pc:spChg chg="add del mod">
          <ac:chgData name="Tao Zhong" userId="d717eb3d-e567-470f-b6d9-f2e4cd6e0b29" providerId="ADAL" clId="{3E58AEF3-C8E6-4F52-9B88-DC6AAB83FEB1}" dt="2022-10-04T08:02:42.625" v="319"/>
          <ac:spMkLst>
            <pc:docMk/>
            <pc:sldMk cId="2697688666" sldId="290"/>
            <ac:spMk id="6" creationId="{F1812D31-79D0-95AE-36DB-DFF172F936EB}"/>
          </ac:spMkLst>
        </pc:spChg>
        <pc:picChg chg="add mod">
          <ac:chgData name="Tao Zhong" userId="d717eb3d-e567-470f-b6d9-f2e4cd6e0b29" providerId="ADAL" clId="{3E58AEF3-C8E6-4F52-9B88-DC6AAB83FEB1}" dt="2022-10-04T08:03:54.246" v="363" actId="1076"/>
          <ac:picMkLst>
            <pc:docMk/>
            <pc:sldMk cId="2697688666" sldId="290"/>
            <ac:picMk id="8" creationId="{67EACD93-BAE3-2BAF-BBCB-A48FB3FEA7EB}"/>
          </ac:picMkLst>
        </pc:picChg>
      </pc:sldChg>
      <pc:sldChg chg="addSp delSp modSp new mod modNotesTx">
        <pc:chgData name="Tao Zhong" userId="d717eb3d-e567-470f-b6d9-f2e4cd6e0b29" providerId="ADAL" clId="{3E58AEF3-C8E6-4F52-9B88-DC6AAB83FEB1}" dt="2022-10-04T08:11:40.022" v="394" actId="1076"/>
        <pc:sldMkLst>
          <pc:docMk/>
          <pc:sldMk cId="2189212214" sldId="291"/>
        </pc:sldMkLst>
        <pc:spChg chg="mod">
          <ac:chgData name="Tao Zhong" userId="d717eb3d-e567-470f-b6d9-f2e4cd6e0b29" providerId="ADAL" clId="{3E58AEF3-C8E6-4F52-9B88-DC6AAB83FEB1}" dt="2022-10-04T08:05:45.135" v="374" actId="27636"/>
          <ac:spMkLst>
            <pc:docMk/>
            <pc:sldMk cId="2189212214" sldId="291"/>
            <ac:spMk id="2" creationId="{62571AD3-684A-0C14-E713-4862CF9CD7BA}"/>
          </ac:spMkLst>
        </pc:spChg>
        <pc:spChg chg="add del mod">
          <ac:chgData name="Tao Zhong" userId="d717eb3d-e567-470f-b6d9-f2e4cd6e0b29" providerId="ADAL" clId="{3E58AEF3-C8E6-4F52-9B88-DC6AAB83FEB1}" dt="2022-10-04T08:11:31.127" v="390" actId="15"/>
          <ac:spMkLst>
            <pc:docMk/>
            <pc:sldMk cId="2189212214" sldId="291"/>
            <ac:spMk id="3" creationId="{470C7870-BF23-63AB-D7EF-63766239A430}"/>
          </ac:spMkLst>
        </pc:spChg>
        <pc:spChg chg="add del mod">
          <ac:chgData name="Tao Zhong" userId="d717eb3d-e567-470f-b6d9-f2e4cd6e0b29" providerId="ADAL" clId="{3E58AEF3-C8E6-4F52-9B88-DC6AAB83FEB1}" dt="2022-10-04T08:05:52.909" v="376"/>
          <ac:spMkLst>
            <pc:docMk/>
            <pc:sldMk cId="2189212214" sldId="291"/>
            <ac:spMk id="5" creationId="{BFD82B92-CBA5-D8DF-3144-C86ECB7B940F}"/>
          </ac:spMkLst>
        </pc:spChg>
        <pc:spChg chg="add del">
          <ac:chgData name="Tao Zhong" userId="d717eb3d-e567-470f-b6d9-f2e4cd6e0b29" providerId="ADAL" clId="{3E58AEF3-C8E6-4F52-9B88-DC6AAB83FEB1}" dt="2022-10-04T08:11:22.169" v="385"/>
          <ac:spMkLst>
            <pc:docMk/>
            <pc:sldMk cId="2189212214" sldId="291"/>
            <ac:spMk id="8" creationId="{91CF4003-3743-3C96-DCB8-816A1037AEF6}"/>
          </ac:spMkLst>
        </pc:spChg>
        <pc:picChg chg="add mod">
          <ac:chgData name="Tao Zhong" userId="d717eb3d-e567-470f-b6d9-f2e4cd6e0b29" providerId="ADAL" clId="{3E58AEF3-C8E6-4F52-9B88-DC6AAB83FEB1}" dt="2022-10-04T08:11:40.022" v="394" actId="1076"/>
          <ac:picMkLst>
            <pc:docMk/>
            <pc:sldMk cId="2189212214" sldId="291"/>
            <ac:picMk id="7" creationId="{494FEBC7-7D02-32B5-DEA4-BF0EC1AF95C8}"/>
          </ac:picMkLst>
        </pc:picChg>
      </pc:sldChg>
      <pc:sldChg chg="addSp delSp modSp new mod">
        <pc:chgData name="Tao Zhong" userId="d717eb3d-e567-470f-b6d9-f2e4cd6e0b29" providerId="ADAL" clId="{3E58AEF3-C8E6-4F52-9B88-DC6AAB83FEB1}" dt="2022-10-04T08:12:53.566" v="409" actId="1076"/>
        <pc:sldMkLst>
          <pc:docMk/>
          <pc:sldMk cId="1549627408" sldId="292"/>
        </pc:sldMkLst>
        <pc:spChg chg="add del mod">
          <ac:chgData name="Tao Zhong" userId="d717eb3d-e567-470f-b6d9-f2e4cd6e0b29" providerId="ADAL" clId="{3E58AEF3-C8E6-4F52-9B88-DC6AAB83FEB1}" dt="2022-10-04T08:12:31.630" v="399"/>
          <ac:spMkLst>
            <pc:docMk/>
            <pc:sldMk cId="1549627408" sldId="292"/>
            <ac:spMk id="2" creationId="{E7860314-9DBC-C847-EFD7-59E68005864C}"/>
          </ac:spMkLst>
        </pc:spChg>
        <pc:spChg chg="add del mod">
          <ac:chgData name="Tao Zhong" userId="d717eb3d-e567-470f-b6d9-f2e4cd6e0b29" providerId="ADAL" clId="{3E58AEF3-C8E6-4F52-9B88-DC6AAB83FEB1}" dt="2022-10-04T08:12:36.572" v="403"/>
          <ac:spMkLst>
            <pc:docMk/>
            <pc:sldMk cId="1549627408" sldId="292"/>
            <ac:spMk id="3" creationId="{F60A2789-FA05-D37F-C8B2-58F83825EB3C}"/>
          </ac:spMkLst>
        </pc:spChg>
        <pc:spChg chg="add del mod">
          <ac:chgData name="Tao Zhong" userId="d717eb3d-e567-470f-b6d9-f2e4cd6e0b29" providerId="ADAL" clId="{3E58AEF3-C8E6-4F52-9B88-DC6AAB83FEB1}" dt="2022-10-04T08:12:31.624" v="397"/>
          <ac:spMkLst>
            <pc:docMk/>
            <pc:sldMk cId="1549627408" sldId="292"/>
            <ac:spMk id="5" creationId="{89A9B782-6DD0-2EB5-4720-B1A6DC6C614A}"/>
          </ac:spMkLst>
        </pc:spChg>
        <pc:spChg chg="add del mod">
          <ac:chgData name="Tao Zhong" userId="d717eb3d-e567-470f-b6d9-f2e4cd6e0b29" providerId="ADAL" clId="{3E58AEF3-C8E6-4F52-9B88-DC6AAB83FEB1}" dt="2022-10-04T08:12:36.562" v="401"/>
          <ac:spMkLst>
            <pc:docMk/>
            <pc:sldMk cId="1549627408" sldId="292"/>
            <ac:spMk id="6" creationId="{22469E1B-EFEE-A89C-D576-C799AA79ECC0}"/>
          </ac:spMkLst>
        </pc:spChg>
        <pc:picChg chg="add mod">
          <ac:chgData name="Tao Zhong" userId="d717eb3d-e567-470f-b6d9-f2e4cd6e0b29" providerId="ADAL" clId="{3E58AEF3-C8E6-4F52-9B88-DC6AAB83FEB1}" dt="2022-10-04T08:12:53.566" v="409" actId="1076"/>
          <ac:picMkLst>
            <pc:docMk/>
            <pc:sldMk cId="1549627408" sldId="292"/>
            <ac:picMk id="8" creationId="{8105DCA8-0EB6-62DD-3552-10C1A7263005}"/>
          </ac:picMkLst>
        </pc:picChg>
      </pc:sldChg>
      <pc:sldChg chg="addSp delSp modSp new mod">
        <pc:chgData name="Tao Zhong" userId="d717eb3d-e567-470f-b6d9-f2e4cd6e0b29" providerId="ADAL" clId="{3E58AEF3-C8E6-4F52-9B88-DC6AAB83FEB1}" dt="2022-10-04T08:14:32.577" v="420" actId="962"/>
        <pc:sldMkLst>
          <pc:docMk/>
          <pc:sldMk cId="4100342211" sldId="293"/>
        </pc:sldMkLst>
        <pc:spChg chg="add del mod">
          <ac:chgData name="Tao Zhong" userId="d717eb3d-e567-470f-b6d9-f2e4cd6e0b29" providerId="ADAL" clId="{3E58AEF3-C8E6-4F52-9B88-DC6AAB83FEB1}" dt="2022-10-04T08:13:21.203" v="414"/>
          <ac:spMkLst>
            <pc:docMk/>
            <pc:sldMk cId="4100342211" sldId="293"/>
            <ac:spMk id="2" creationId="{8DBB26FC-749D-5550-75E5-CF2716D05412}"/>
          </ac:spMkLst>
        </pc:spChg>
        <pc:spChg chg="del">
          <ac:chgData name="Tao Zhong" userId="d717eb3d-e567-470f-b6d9-f2e4cd6e0b29" providerId="ADAL" clId="{3E58AEF3-C8E6-4F52-9B88-DC6AAB83FEB1}" dt="2022-10-04T08:14:27.084" v="415"/>
          <ac:spMkLst>
            <pc:docMk/>
            <pc:sldMk cId="4100342211" sldId="293"/>
            <ac:spMk id="3" creationId="{21780591-1DFF-6A9C-9875-360D749F381F}"/>
          </ac:spMkLst>
        </pc:spChg>
        <pc:spChg chg="add del mod">
          <ac:chgData name="Tao Zhong" userId="d717eb3d-e567-470f-b6d9-f2e4cd6e0b29" providerId="ADAL" clId="{3E58AEF3-C8E6-4F52-9B88-DC6AAB83FEB1}" dt="2022-10-04T08:13:21.194" v="412"/>
          <ac:spMkLst>
            <pc:docMk/>
            <pc:sldMk cId="4100342211" sldId="293"/>
            <ac:spMk id="5" creationId="{D836F8B0-3542-9035-C45A-1E0EA7DBB0AC}"/>
          </ac:spMkLst>
        </pc:spChg>
        <pc:picChg chg="add mod">
          <ac:chgData name="Tao Zhong" userId="d717eb3d-e567-470f-b6d9-f2e4cd6e0b29" providerId="ADAL" clId="{3E58AEF3-C8E6-4F52-9B88-DC6AAB83FEB1}" dt="2022-10-04T08:14:32.577" v="420" actId="962"/>
          <ac:picMkLst>
            <pc:docMk/>
            <pc:sldMk cId="4100342211" sldId="293"/>
            <ac:picMk id="7" creationId="{FDB3277F-6688-CEFA-F2CE-E3277FDAA652}"/>
          </ac:picMkLst>
        </pc:picChg>
      </pc:sldChg>
      <pc:sldMasterChg chg="addSp delSp modSp">
        <pc:chgData name="Tao Zhong" userId="d717eb3d-e567-470f-b6d9-f2e4cd6e0b29" providerId="ADAL" clId="{3E58AEF3-C8E6-4F52-9B88-DC6AAB83FEB1}" dt="2022-10-04T07:43:45.199" v="135" actId="1076"/>
        <pc:sldMasterMkLst>
          <pc:docMk/>
          <pc:sldMasterMk cId="3460614018" sldId="2147483676"/>
        </pc:sldMasterMkLst>
        <pc:picChg chg="add mod">
          <ac:chgData name="Tao Zhong" userId="d717eb3d-e567-470f-b6d9-f2e4cd6e0b29" providerId="ADAL" clId="{3E58AEF3-C8E6-4F52-9B88-DC6AAB83FEB1}" dt="2022-10-04T07:43:45.199" v="135" actId="1076"/>
          <ac:picMkLst>
            <pc:docMk/>
            <pc:sldMasterMk cId="3460614018" sldId="2147483676"/>
            <ac:picMk id="7" creationId="{E6B29A98-9329-23DD-5A06-6E7A99BD8531}"/>
          </ac:picMkLst>
        </pc:picChg>
        <pc:picChg chg="add del">
          <ac:chgData name="Tao Zhong" userId="d717eb3d-e567-470f-b6d9-f2e4cd6e0b29" providerId="ADAL" clId="{3E58AEF3-C8E6-4F52-9B88-DC6AAB83FEB1}" dt="2022-10-04T07:43:41.625" v="134" actId="478"/>
          <ac:picMkLst>
            <pc:docMk/>
            <pc:sldMasterMk cId="3460614018" sldId="2147483676"/>
            <ac:picMk id="8" creationId="{8D8572BE-A19A-CB65-D716-376C67F76CD2}"/>
          </ac:picMkLst>
        </pc:pic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277162-5146-4BEB-8873-26791C1AE1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32AE1086-5EAB-42A3-9475-8CECB34CAE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E294B7-E71A-4EA7-9A18-FC9936F65A82}" type="datetimeFigureOut">
              <a:rPr lang="en-GB" smtClean="0"/>
              <a:t>04/10/2022</a:t>
            </a:fld>
            <a:endParaRPr lang="en-GB"/>
          </a:p>
        </p:txBody>
      </p:sp>
      <p:sp>
        <p:nvSpPr>
          <p:cNvPr id="4" name="Footer Placeholder 3">
            <a:extLst>
              <a:ext uri="{FF2B5EF4-FFF2-40B4-BE49-F238E27FC236}">
                <a16:creationId xmlns:a16="http://schemas.microsoft.com/office/drawing/2014/main" id="{BA78A2CC-ADBE-42A3-99A6-C3C023F188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A0B9FA3-575B-4334-A34A-9CA0376AA9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CBDB0B-6EA5-4060-A2EF-F9BB0F8D6F6E}" type="slidenum">
              <a:rPr lang="en-GB" smtClean="0"/>
              <a:t>‹#›</a:t>
            </a:fld>
            <a:endParaRPr lang="en-GB"/>
          </a:p>
        </p:txBody>
      </p:sp>
    </p:spTree>
    <p:extLst>
      <p:ext uri="{BB962C8B-B14F-4D97-AF65-F5344CB8AC3E}">
        <p14:creationId xmlns:p14="http://schemas.microsoft.com/office/powerpoint/2010/main" val="27261275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B36DA-EDEB-4536-8908-8E1084B69902}" type="datetimeFigureOut">
              <a:rPr lang="zh-CN" altLang="en-US" smtClean="0"/>
              <a:t>2022/10/4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C24A4-EC6F-4FCB-AC71-A7F1D8F0CFC6}" type="slidenum">
              <a:rPr lang="zh-CN" altLang="en-US" smtClean="0"/>
              <a:t>‹#›</a:t>
            </a:fld>
            <a:endParaRPr lang="zh-CN" altLang="en-US"/>
          </a:p>
        </p:txBody>
      </p:sp>
    </p:spTree>
    <p:extLst>
      <p:ext uri="{BB962C8B-B14F-4D97-AF65-F5344CB8AC3E}">
        <p14:creationId xmlns:p14="http://schemas.microsoft.com/office/powerpoint/2010/main" val="3903622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CC24A4-EC6F-4FCB-AC71-A7F1D8F0CFC6}" type="slidenum">
              <a:rPr lang="zh-CN" altLang="en-US" smtClean="0"/>
              <a:t>1</a:t>
            </a:fld>
            <a:endParaRPr lang="zh-CN" altLang="en-US"/>
          </a:p>
        </p:txBody>
      </p:sp>
    </p:spTree>
    <p:extLst>
      <p:ext uri="{BB962C8B-B14F-4D97-AF65-F5344CB8AC3E}">
        <p14:creationId xmlns:p14="http://schemas.microsoft.com/office/powerpoint/2010/main" val="1128656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CC24A4-EC6F-4FCB-AC71-A7F1D8F0CFC6}" type="slidenum">
              <a:rPr lang="zh-CN" altLang="en-US" smtClean="0"/>
              <a:t>11</a:t>
            </a:fld>
            <a:endParaRPr lang="zh-CN" altLang="en-US"/>
          </a:p>
        </p:txBody>
      </p:sp>
    </p:spTree>
    <p:extLst>
      <p:ext uri="{BB962C8B-B14F-4D97-AF65-F5344CB8AC3E}">
        <p14:creationId xmlns:p14="http://schemas.microsoft.com/office/powerpoint/2010/main" val="446350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CC24A4-EC6F-4FCB-AC71-A7F1D8F0CFC6}" type="slidenum">
              <a:rPr lang="zh-CN" altLang="en-US" smtClean="0"/>
              <a:t>12</a:t>
            </a:fld>
            <a:endParaRPr lang="zh-CN" altLang="en-US"/>
          </a:p>
        </p:txBody>
      </p:sp>
    </p:spTree>
    <p:extLst>
      <p:ext uri="{BB962C8B-B14F-4D97-AF65-F5344CB8AC3E}">
        <p14:creationId xmlns:p14="http://schemas.microsoft.com/office/powerpoint/2010/main" val="1085834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CC24A4-EC6F-4FCB-AC71-A7F1D8F0CFC6}" type="slidenum">
              <a:rPr lang="zh-CN" altLang="en-US" smtClean="0"/>
              <a:t>13</a:t>
            </a:fld>
            <a:endParaRPr lang="zh-CN" altLang="en-US"/>
          </a:p>
        </p:txBody>
      </p:sp>
    </p:spTree>
    <p:extLst>
      <p:ext uri="{BB962C8B-B14F-4D97-AF65-F5344CB8AC3E}">
        <p14:creationId xmlns:p14="http://schemas.microsoft.com/office/powerpoint/2010/main" val="440460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CC24A4-EC6F-4FCB-AC71-A7F1D8F0CFC6}" type="slidenum">
              <a:rPr lang="zh-CN" altLang="en-US" smtClean="0"/>
              <a:t>14</a:t>
            </a:fld>
            <a:endParaRPr lang="zh-CN" altLang="en-US"/>
          </a:p>
        </p:txBody>
      </p:sp>
    </p:spTree>
    <p:extLst>
      <p:ext uri="{BB962C8B-B14F-4D97-AF65-F5344CB8AC3E}">
        <p14:creationId xmlns:p14="http://schemas.microsoft.com/office/powerpoint/2010/main" val="3374076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endParaRPr lang="zh-CN" altLang="en-US" b="0" i="0" dirty="0">
              <a:solidFill>
                <a:srgbClr val="333333"/>
              </a:solidFill>
              <a:effectLst/>
              <a:latin typeface="Open Sans" panose="020B0606030504020204" pitchFamily="34" charset="0"/>
            </a:endParaRPr>
          </a:p>
        </p:txBody>
      </p:sp>
      <p:sp>
        <p:nvSpPr>
          <p:cNvPr id="4" name="灯片编号占位符 3"/>
          <p:cNvSpPr>
            <a:spLocks noGrp="1"/>
          </p:cNvSpPr>
          <p:nvPr>
            <p:ph type="sldNum" sz="quarter" idx="5"/>
          </p:nvPr>
        </p:nvSpPr>
        <p:spPr/>
        <p:txBody>
          <a:bodyPr/>
          <a:lstStyle/>
          <a:p>
            <a:fld id="{FCCC24A4-EC6F-4FCB-AC71-A7F1D8F0CFC6}" type="slidenum">
              <a:rPr lang="zh-CN" altLang="en-US" smtClean="0"/>
              <a:t>15</a:t>
            </a:fld>
            <a:endParaRPr lang="zh-CN" altLang="en-US"/>
          </a:p>
        </p:txBody>
      </p:sp>
    </p:spTree>
    <p:extLst>
      <p:ext uri="{BB962C8B-B14F-4D97-AF65-F5344CB8AC3E}">
        <p14:creationId xmlns:p14="http://schemas.microsoft.com/office/powerpoint/2010/main" val="2244800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CC24A4-EC6F-4FCB-AC71-A7F1D8F0CFC6}" type="slidenum">
              <a:rPr lang="zh-CN" altLang="en-US" smtClean="0"/>
              <a:t>16</a:t>
            </a:fld>
            <a:endParaRPr lang="zh-CN" altLang="en-US"/>
          </a:p>
        </p:txBody>
      </p:sp>
    </p:spTree>
    <p:extLst>
      <p:ext uri="{BB962C8B-B14F-4D97-AF65-F5344CB8AC3E}">
        <p14:creationId xmlns:p14="http://schemas.microsoft.com/office/powerpoint/2010/main" val="3653464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CC24A4-EC6F-4FCB-AC71-A7F1D8F0CFC6}" type="slidenum">
              <a:rPr lang="zh-CN" altLang="en-US" smtClean="0"/>
              <a:t>17</a:t>
            </a:fld>
            <a:endParaRPr lang="zh-CN" altLang="en-US"/>
          </a:p>
        </p:txBody>
      </p:sp>
    </p:spTree>
    <p:extLst>
      <p:ext uri="{BB962C8B-B14F-4D97-AF65-F5344CB8AC3E}">
        <p14:creationId xmlns:p14="http://schemas.microsoft.com/office/powerpoint/2010/main" val="1104904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CCC24A4-EC6F-4FCB-AC71-A7F1D8F0CFC6}" type="slidenum">
              <a:rPr lang="zh-CN" altLang="en-US" smtClean="0"/>
              <a:t>18</a:t>
            </a:fld>
            <a:endParaRPr lang="zh-CN" altLang="en-US"/>
          </a:p>
        </p:txBody>
      </p:sp>
    </p:spTree>
    <p:extLst>
      <p:ext uri="{BB962C8B-B14F-4D97-AF65-F5344CB8AC3E}">
        <p14:creationId xmlns:p14="http://schemas.microsoft.com/office/powerpoint/2010/main" val="200358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endParaRPr lang="zh-CN" altLang="en-US" b="0" i="0" dirty="0">
              <a:solidFill>
                <a:srgbClr val="333333"/>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FCCC24A4-EC6F-4FCB-AC71-A7F1D8F0CFC6}" type="slidenum">
              <a:rPr lang="zh-CN" altLang="en-US" smtClean="0"/>
              <a:t>21</a:t>
            </a:fld>
            <a:endParaRPr lang="zh-CN" altLang="en-US"/>
          </a:p>
        </p:txBody>
      </p:sp>
    </p:spTree>
    <p:extLst>
      <p:ext uri="{BB962C8B-B14F-4D97-AF65-F5344CB8AC3E}">
        <p14:creationId xmlns:p14="http://schemas.microsoft.com/office/powerpoint/2010/main" val="2748634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None/>
            </a:pPr>
            <a:endParaRPr lang="zh-CN" altLang="en-US" b="0" i="0" dirty="0">
              <a:solidFill>
                <a:srgbClr val="333333"/>
              </a:solidFill>
              <a:effectLst/>
              <a:latin typeface="Open Sans" panose="020B0606030504020204" pitchFamily="34" charset="0"/>
            </a:endParaRPr>
          </a:p>
        </p:txBody>
      </p:sp>
      <p:sp>
        <p:nvSpPr>
          <p:cNvPr id="4" name="灯片编号占位符 3"/>
          <p:cNvSpPr>
            <a:spLocks noGrp="1"/>
          </p:cNvSpPr>
          <p:nvPr>
            <p:ph type="sldNum" sz="quarter" idx="5"/>
          </p:nvPr>
        </p:nvSpPr>
        <p:spPr/>
        <p:txBody>
          <a:bodyPr/>
          <a:lstStyle/>
          <a:p>
            <a:fld id="{FCCC24A4-EC6F-4FCB-AC71-A7F1D8F0CFC6}" type="slidenum">
              <a:rPr lang="zh-CN" altLang="en-US" smtClean="0"/>
              <a:t>2</a:t>
            </a:fld>
            <a:endParaRPr lang="zh-CN" altLang="en-US"/>
          </a:p>
        </p:txBody>
      </p:sp>
    </p:spTree>
    <p:extLst>
      <p:ext uri="{BB962C8B-B14F-4D97-AF65-F5344CB8AC3E}">
        <p14:creationId xmlns:p14="http://schemas.microsoft.com/office/powerpoint/2010/main" val="4216986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CC24A4-EC6F-4FCB-AC71-A7F1D8F0CFC6}" type="slidenum">
              <a:rPr lang="zh-CN" altLang="en-US" smtClean="0"/>
              <a:t>3</a:t>
            </a:fld>
            <a:endParaRPr lang="zh-CN" altLang="en-US"/>
          </a:p>
        </p:txBody>
      </p:sp>
    </p:spTree>
    <p:extLst>
      <p:ext uri="{BB962C8B-B14F-4D97-AF65-F5344CB8AC3E}">
        <p14:creationId xmlns:p14="http://schemas.microsoft.com/office/powerpoint/2010/main" val="1157458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CC24A4-EC6F-4FCB-AC71-A7F1D8F0CFC6}" type="slidenum">
              <a:rPr lang="zh-CN" altLang="en-US" smtClean="0"/>
              <a:t>4</a:t>
            </a:fld>
            <a:endParaRPr lang="zh-CN" altLang="en-US"/>
          </a:p>
        </p:txBody>
      </p:sp>
    </p:spTree>
    <p:extLst>
      <p:ext uri="{BB962C8B-B14F-4D97-AF65-F5344CB8AC3E}">
        <p14:creationId xmlns:p14="http://schemas.microsoft.com/office/powerpoint/2010/main" val="1715284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FCCC24A4-EC6F-4FCB-AC71-A7F1D8F0CFC6}" type="slidenum">
              <a:rPr lang="zh-CN" altLang="en-US" smtClean="0"/>
              <a:t>5</a:t>
            </a:fld>
            <a:endParaRPr lang="zh-CN" altLang="en-US"/>
          </a:p>
        </p:txBody>
      </p:sp>
    </p:spTree>
    <p:extLst>
      <p:ext uri="{BB962C8B-B14F-4D97-AF65-F5344CB8AC3E}">
        <p14:creationId xmlns:p14="http://schemas.microsoft.com/office/powerpoint/2010/main" val="3846787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CC24A4-EC6F-4FCB-AC71-A7F1D8F0CFC6}" type="slidenum">
              <a:rPr lang="zh-CN" altLang="en-US" smtClean="0"/>
              <a:t>7</a:t>
            </a:fld>
            <a:endParaRPr lang="zh-CN" altLang="en-US"/>
          </a:p>
        </p:txBody>
      </p:sp>
    </p:spTree>
    <p:extLst>
      <p:ext uri="{BB962C8B-B14F-4D97-AF65-F5344CB8AC3E}">
        <p14:creationId xmlns:p14="http://schemas.microsoft.com/office/powerpoint/2010/main" val="1535385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CC24A4-EC6F-4FCB-AC71-A7F1D8F0CFC6}" type="slidenum">
              <a:rPr lang="zh-CN" altLang="en-US" smtClean="0"/>
              <a:t>8</a:t>
            </a:fld>
            <a:endParaRPr lang="zh-CN" altLang="en-US"/>
          </a:p>
        </p:txBody>
      </p:sp>
    </p:spTree>
    <p:extLst>
      <p:ext uri="{BB962C8B-B14F-4D97-AF65-F5344CB8AC3E}">
        <p14:creationId xmlns:p14="http://schemas.microsoft.com/office/powerpoint/2010/main" val="3359322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fire_drill.png</a:t>
            </a:r>
            <a:endParaRPr lang="zh-CN" altLang="en-US" dirty="0"/>
          </a:p>
        </p:txBody>
      </p:sp>
      <p:sp>
        <p:nvSpPr>
          <p:cNvPr id="4" name="灯片编号占位符 3"/>
          <p:cNvSpPr>
            <a:spLocks noGrp="1"/>
          </p:cNvSpPr>
          <p:nvPr>
            <p:ph type="sldNum" sz="quarter" idx="5"/>
          </p:nvPr>
        </p:nvSpPr>
        <p:spPr/>
        <p:txBody>
          <a:bodyPr/>
          <a:lstStyle/>
          <a:p>
            <a:fld id="{FCCC24A4-EC6F-4FCB-AC71-A7F1D8F0CFC6}" type="slidenum">
              <a:rPr lang="zh-CN" altLang="en-US" smtClean="0"/>
              <a:t>9</a:t>
            </a:fld>
            <a:endParaRPr lang="zh-CN" altLang="en-US"/>
          </a:p>
        </p:txBody>
      </p:sp>
    </p:spTree>
    <p:extLst>
      <p:ext uri="{BB962C8B-B14F-4D97-AF65-F5344CB8AC3E}">
        <p14:creationId xmlns:p14="http://schemas.microsoft.com/office/powerpoint/2010/main" val="2988558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CC24A4-EC6F-4FCB-AC71-A7F1D8F0CFC6}" type="slidenum">
              <a:rPr lang="zh-CN" altLang="en-US" smtClean="0"/>
              <a:t>10</a:t>
            </a:fld>
            <a:endParaRPr lang="zh-CN" altLang="en-US"/>
          </a:p>
        </p:txBody>
      </p:sp>
    </p:spTree>
    <p:extLst>
      <p:ext uri="{BB962C8B-B14F-4D97-AF65-F5344CB8AC3E}">
        <p14:creationId xmlns:p14="http://schemas.microsoft.com/office/powerpoint/2010/main" val="3082795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206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4CA29893-8946-4492-ACEF-FEB2853D75B1}" type="datetime1">
              <a:rPr lang="en-GB" smtClean="0"/>
              <a:t>04/10/2022</a:t>
            </a:fld>
            <a:endParaRPr lang="en-GB"/>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440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endParaRPr lang="en-GB"/>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975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1194301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7ADC1A8C-2B28-47DC-84F9-C8657007CD57}" type="datetime1">
              <a:rPr lang="en-GB" smtClean="0"/>
              <a:t>04/10/2022</a:t>
            </a:fld>
            <a:endParaRPr lang="en-GB"/>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6412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F3D60AED-3D38-4786-A512-94215A5E9332}" type="datetime1">
              <a:rPr lang="en-GB" smtClean="0"/>
              <a:t>04/10/2022</a:t>
            </a:fld>
            <a:endParaRPr lang="en-GB"/>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F6FD4397-77F4-4BD0-9BCD-32DD5716176C}" type="slidenum">
              <a:rPr lang="en-GB" smtClean="0"/>
              <a:t>‹#›</a:t>
            </a:fld>
            <a:endParaRPr lang="en-GB"/>
          </a:p>
        </p:txBody>
      </p:sp>
    </p:spTree>
    <p:extLst>
      <p:ext uri="{BB962C8B-B14F-4D97-AF65-F5344CB8AC3E}">
        <p14:creationId xmlns:p14="http://schemas.microsoft.com/office/powerpoint/2010/main" val="2397786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DD1E8700-15D3-4F9E-BA3F-7E9A15107266}" type="datetime1">
              <a:rPr lang="en-GB" smtClean="0"/>
              <a:t>04/10/2022</a:t>
            </a:fld>
            <a:endParaRPr lang="en-GB"/>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GB"/>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F6FD4397-77F4-4BD0-9BCD-32DD5716176C}" type="slidenum">
              <a:rPr lang="en-GB" smtClean="0"/>
              <a:t>‹#›</a:t>
            </a:fld>
            <a:endParaRPr lang="en-GB"/>
          </a:p>
        </p:txBody>
      </p:sp>
    </p:spTree>
    <p:extLst>
      <p:ext uri="{BB962C8B-B14F-4D97-AF65-F5344CB8AC3E}">
        <p14:creationId xmlns:p14="http://schemas.microsoft.com/office/powerpoint/2010/main" val="859951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5136AC09-ED69-4B3B-8537-8C7A6E3364F4}" type="datetime1">
              <a:rPr lang="en-GB" smtClean="0"/>
              <a:t>04/10/2022</a:t>
            </a:fld>
            <a:endParaRPr lang="en-GB"/>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F6FD4397-77F4-4BD0-9BCD-32DD5716176C}" type="slidenum">
              <a:rPr lang="en-GB" smtClean="0"/>
              <a:t>‹#›</a:t>
            </a:fld>
            <a:endParaRPr lang="en-GB"/>
          </a:p>
        </p:txBody>
      </p:sp>
    </p:spTree>
    <p:extLst>
      <p:ext uri="{BB962C8B-B14F-4D97-AF65-F5344CB8AC3E}">
        <p14:creationId xmlns:p14="http://schemas.microsoft.com/office/powerpoint/2010/main" val="1785702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endParaRPr lang="en-GB"/>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67944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7932DD94-3896-4ADB-933E-089064F43968}" type="datetime1">
              <a:rPr lang="en-GB" smtClean="0"/>
              <a:t>04/10/2022</a:t>
            </a:fld>
            <a:endParaRPr lang="en-GB"/>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426246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2539170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1565EA50-E25F-499E-BE9B-E44D3E2831AD}" type="datetime1">
              <a:rPr lang="en-GB" smtClean="0"/>
              <a:t>04/10/2022</a:t>
            </a:fld>
            <a:endParaRPr lang="en-GB"/>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F6FD4397-77F4-4BD0-9BCD-32DD5716176C}" type="slidenum">
              <a:rPr lang="en-GB" smtClean="0"/>
              <a:t>‹#›</a:t>
            </a:fld>
            <a:endParaRPr lang="en-GB"/>
          </a:p>
        </p:txBody>
      </p:sp>
    </p:spTree>
    <p:extLst>
      <p:ext uri="{BB962C8B-B14F-4D97-AF65-F5344CB8AC3E}">
        <p14:creationId xmlns:p14="http://schemas.microsoft.com/office/powerpoint/2010/main" val="405819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F1AB41D5-0C36-4184-B397-FC735E86516D}" type="datetime1">
              <a:rPr lang="en-GB" smtClean="0"/>
              <a:t>04/10/2022</a:t>
            </a:fld>
            <a:endParaRPr lang="en-GB"/>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204199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4F176A9D-E20D-45D6-9C99-267D1CCCF33D}" type="datetime1">
              <a:rPr lang="en-GB" smtClean="0"/>
              <a:t>04/10/2022</a:t>
            </a:fld>
            <a:endParaRPr lang="en-GB"/>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1823012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79E11A21-C5FA-40BD-A232-F8B5FEC5C538}" type="datetime1">
              <a:rPr lang="en-GB" smtClean="0"/>
              <a:t>04/10/2022</a:t>
            </a:fld>
            <a:endParaRPr lang="en-GB"/>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F6FD4397-77F4-4BD0-9BCD-32DD5716176C}" type="slidenum">
              <a:rPr lang="en-GB" smtClean="0"/>
              <a:t>‹#›</a:t>
            </a:fld>
            <a:endParaRPr lang="en-GB"/>
          </a:p>
        </p:txBody>
      </p:sp>
    </p:spTree>
    <p:extLst>
      <p:ext uri="{BB962C8B-B14F-4D97-AF65-F5344CB8AC3E}">
        <p14:creationId xmlns:p14="http://schemas.microsoft.com/office/powerpoint/2010/main" val="271660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1E4B40EA-D4D1-455D-B0F9-F775F7FB98A1}" type="datetime1">
              <a:rPr lang="en-GB" smtClean="0"/>
              <a:t>04/10/2022</a:t>
            </a:fld>
            <a:endParaRPr lang="en-GB"/>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F6FD4397-77F4-4BD0-9BCD-32DD5716176C}" type="slidenum">
              <a:rPr lang="en-GB" smtClean="0"/>
              <a:t>‹#›</a:t>
            </a:fld>
            <a:endParaRPr lang="en-GB"/>
          </a:p>
        </p:txBody>
      </p:sp>
    </p:spTree>
    <p:extLst>
      <p:ext uri="{BB962C8B-B14F-4D97-AF65-F5344CB8AC3E}">
        <p14:creationId xmlns:p14="http://schemas.microsoft.com/office/powerpoint/2010/main" val="10203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F6899-A553-4505-BD56-353A200EA004}" type="datetime1">
              <a:rPr lang="en-GB" smtClean="0"/>
              <a:t>04/10/2022</a:t>
            </a:fld>
            <a:endParaRPr lang="en-GB"/>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pic>
        <p:nvPicPr>
          <p:cNvPr id="7" name="Picture 6" descr="查看源图像">
            <a:extLst>
              <a:ext uri="{FF2B5EF4-FFF2-40B4-BE49-F238E27FC236}">
                <a16:creationId xmlns:a16="http://schemas.microsoft.com/office/drawing/2014/main" id="{E6B29A98-9329-23DD-5A06-6E7A99BD8531}"/>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1365338" y="0"/>
            <a:ext cx="826662" cy="709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61401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Lst>
  <p:hf hdr="0" ftr="0" dt="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ctrTitle"/>
          </p:nvPr>
        </p:nvSpPr>
        <p:spPr>
          <a:xfrm>
            <a:off x="932688" y="1673352"/>
            <a:ext cx="7685532" cy="3511296"/>
          </a:xfrm>
        </p:spPr>
        <p:txBody>
          <a:bodyPr anchor="ctr">
            <a:normAutofit/>
          </a:bodyPr>
          <a:lstStyle/>
          <a:p>
            <a:pPr>
              <a:lnSpc>
                <a:spcPct val="90000"/>
              </a:lnSpc>
            </a:pPr>
            <a:r>
              <a:rPr lang="en-GB" altLang="zh-CN" sz="3400" dirty="0"/>
              <a:t>Kubernetes </a:t>
            </a:r>
            <a:r>
              <a:rPr lang="zh-CN" altLang="en-US" sz="3400" dirty="0"/>
              <a:t>的灾难恢复</a:t>
            </a:r>
            <a:br>
              <a:rPr lang="en-US" altLang="zh-CN" sz="3400" dirty="0"/>
            </a:br>
            <a:r>
              <a:rPr lang="zh-CN" altLang="en-US" sz="2800" dirty="0"/>
              <a:t>（灾备</a:t>
            </a:r>
            <a:r>
              <a:rPr lang="en-US" altLang="zh-CN" sz="2800" dirty="0"/>
              <a:t>/</a:t>
            </a:r>
            <a:r>
              <a:rPr lang="en-GB" altLang="zh-CN" sz="2800" dirty="0"/>
              <a:t>Disaster recovery</a:t>
            </a:r>
            <a:r>
              <a:rPr lang="zh-CN" altLang="en-GB" sz="2800" dirty="0"/>
              <a:t>）</a:t>
            </a:r>
            <a:endParaRPr lang="en-GB" sz="2000" dirty="0"/>
          </a:p>
        </p:txBody>
      </p:sp>
      <p:sp>
        <p:nvSpPr>
          <p:cNvPr id="3" name="Content Placeholder 2">
            <a:extLst>
              <a:ext uri="{FF2B5EF4-FFF2-40B4-BE49-F238E27FC236}">
                <a16:creationId xmlns:a16="http://schemas.microsoft.com/office/drawing/2014/main" id="{CA00EDBE-AD80-4844-BA48-EF7757B26503}"/>
              </a:ext>
            </a:extLst>
          </p:cNvPr>
          <p:cNvSpPr>
            <a:spLocks noGrp="1"/>
          </p:cNvSpPr>
          <p:nvPr>
            <p:ph type="subTitle" idx="1"/>
          </p:nvPr>
        </p:nvSpPr>
        <p:spPr>
          <a:xfrm>
            <a:off x="8110728" y="1674546"/>
            <a:ext cx="3401568" cy="3508908"/>
          </a:xfrm>
        </p:spPr>
        <p:txBody>
          <a:bodyPr anchor="ctr">
            <a:normAutofit/>
          </a:bodyPr>
          <a:lstStyle/>
          <a:p>
            <a:pPr>
              <a:lnSpc>
                <a:spcPct val="90000"/>
              </a:lnSpc>
            </a:pPr>
            <a:endParaRPr lang="en-GB" sz="1500" dirty="0"/>
          </a:p>
        </p:txBody>
      </p:sp>
    </p:spTree>
    <p:extLst>
      <p:ext uri="{BB962C8B-B14F-4D97-AF65-F5344CB8AC3E}">
        <p14:creationId xmlns:p14="http://schemas.microsoft.com/office/powerpoint/2010/main" val="1925541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a:xfrm>
            <a:off x="1154954" y="973668"/>
            <a:ext cx="10315151" cy="678669"/>
          </a:xfrm>
        </p:spPr>
        <p:txBody>
          <a:bodyPr>
            <a:normAutofit/>
          </a:bodyPr>
          <a:lstStyle/>
          <a:p>
            <a:r>
              <a:rPr lang="en-US" altLang="zh-CN" dirty="0"/>
              <a:t>2. </a:t>
            </a:r>
            <a:r>
              <a:rPr lang="zh-CN" altLang="en-US" dirty="0"/>
              <a:t>可重复性</a:t>
            </a:r>
            <a:endParaRPr lang="en-GB" dirty="0"/>
          </a:p>
        </p:txBody>
      </p:sp>
      <p:sp>
        <p:nvSpPr>
          <p:cNvPr id="4" name="Slide Number Placeholder 3">
            <a:extLst>
              <a:ext uri="{FF2B5EF4-FFF2-40B4-BE49-F238E27FC236}">
                <a16:creationId xmlns:a16="http://schemas.microsoft.com/office/drawing/2014/main" id="{4C492022-CAE3-E56B-FFEE-AB848E53B759}"/>
              </a:ext>
            </a:extLst>
          </p:cNvPr>
          <p:cNvSpPr>
            <a:spLocks noGrp="1"/>
          </p:cNvSpPr>
          <p:nvPr>
            <p:ph type="sldNum" sz="quarter" idx="12"/>
          </p:nvPr>
        </p:nvSpPr>
        <p:spPr/>
        <p:txBody>
          <a:bodyPr/>
          <a:lstStyle/>
          <a:p>
            <a:fld id="{F6FD4397-77F4-4BD0-9BCD-32DD5716176C}" type="slidenum">
              <a:rPr lang="en-GB" smtClean="0"/>
              <a:t>10</a:t>
            </a:fld>
            <a:endParaRPr lang="en-GB"/>
          </a:p>
        </p:txBody>
      </p:sp>
      <p:sp>
        <p:nvSpPr>
          <p:cNvPr id="5" name="Content Placeholder 4">
            <a:extLst>
              <a:ext uri="{FF2B5EF4-FFF2-40B4-BE49-F238E27FC236}">
                <a16:creationId xmlns:a16="http://schemas.microsoft.com/office/drawing/2014/main" id="{D7C32FAB-8FCD-12D1-F760-1E2295312020}"/>
              </a:ext>
            </a:extLst>
          </p:cNvPr>
          <p:cNvSpPr>
            <a:spLocks noGrp="1"/>
          </p:cNvSpPr>
          <p:nvPr>
            <p:ph idx="1"/>
          </p:nvPr>
        </p:nvSpPr>
        <p:spPr>
          <a:xfrm>
            <a:off x="838200" y="2298506"/>
            <a:ext cx="10515600" cy="4160520"/>
          </a:xfrm>
        </p:spPr>
        <p:txBody>
          <a:bodyPr>
            <a:normAutofit/>
          </a:bodyPr>
          <a:lstStyle/>
          <a:p>
            <a:pPr>
              <a:lnSpc>
                <a:spcPct val="150000"/>
              </a:lnSpc>
            </a:pPr>
            <a:r>
              <a:rPr lang="zh-CN" altLang="en-US" sz="2400" dirty="0"/>
              <a:t>操作员和灾难恢复计划制定者的技术能力也是灾难恢复计划的重要组成部分。</a:t>
            </a:r>
          </a:p>
          <a:p>
            <a:pPr lvl="1">
              <a:lnSpc>
                <a:spcPct val="150000"/>
              </a:lnSpc>
            </a:pPr>
            <a:r>
              <a:rPr lang="zh-CN" altLang="en-US" sz="2000" dirty="0"/>
              <a:t>首先，操作员能够使用自制脚本或其他工具尽可能多地自动化计划中的步骤。</a:t>
            </a:r>
          </a:p>
          <a:p>
            <a:pPr lvl="1">
              <a:lnSpc>
                <a:spcPct val="150000"/>
              </a:lnSpc>
            </a:pPr>
            <a:r>
              <a:rPr lang="zh-CN" altLang="en-US" sz="2000" dirty="0"/>
              <a:t>第二，随着系统的更新迭代，以及新技术的出现，随着一次次的灾难演习，</a:t>
            </a:r>
            <a:r>
              <a:rPr lang="en-US" altLang="zh-CN" sz="2000" dirty="0"/>
              <a:t>DRP </a:t>
            </a:r>
            <a:r>
              <a:rPr lang="zh-CN" altLang="en-US" sz="2000" dirty="0"/>
              <a:t>的制定者需要不断的更新优化灾难恢复计划。</a:t>
            </a:r>
          </a:p>
          <a:p>
            <a:pPr>
              <a:lnSpc>
                <a:spcPct val="150000"/>
              </a:lnSpc>
            </a:pPr>
            <a:endParaRPr lang="zh-CN" altLang="en-US" sz="2400" dirty="0"/>
          </a:p>
          <a:p>
            <a:pPr>
              <a:lnSpc>
                <a:spcPct val="150000"/>
              </a:lnSpc>
            </a:pPr>
            <a:endParaRPr lang="en-GB" sz="2400" dirty="0"/>
          </a:p>
        </p:txBody>
      </p:sp>
      <p:sp>
        <p:nvSpPr>
          <p:cNvPr id="6" name="Rectangle: Rounded Corners 5">
            <a:extLst>
              <a:ext uri="{FF2B5EF4-FFF2-40B4-BE49-F238E27FC236}">
                <a16:creationId xmlns:a16="http://schemas.microsoft.com/office/drawing/2014/main" id="{D8F975E6-CD18-EA09-F264-B43A708CD857}"/>
              </a:ext>
            </a:extLst>
          </p:cNvPr>
          <p:cNvSpPr/>
          <p:nvPr/>
        </p:nvSpPr>
        <p:spPr>
          <a:xfrm rot="723264">
            <a:off x="5657850" y="973666"/>
            <a:ext cx="6259830" cy="678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0" i="0" dirty="0">
                <a:solidFill>
                  <a:schemeClr val="bg1"/>
                </a:solidFill>
                <a:effectLst/>
                <a:latin typeface="Open Sans" panose="020B0606030504020204" pitchFamily="34" charset="0"/>
              </a:rPr>
              <a:t>Design for Failure and Nothing Fails</a:t>
            </a:r>
            <a:endParaRPr lang="zh-CN" altLang="en-US" sz="2800" dirty="0">
              <a:solidFill>
                <a:schemeClr val="bg1"/>
              </a:solidFill>
            </a:endParaRPr>
          </a:p>
        </p:txBody>
      </p:sp>
    </p:spTree>
    <p:extLst>
      <p:ext uri="{BB962C8B-B14F-4D97-AF65-F5344CB8AC3E}">
        <p14:creationId xmlns:p14="http://schemas.microsoft.com/office/powerpoint/2010/main" val="2510744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a:xfrm>
            <a:off x="1154954" y="973668"/>
            <a:ext cx="10315151" cy="678669"/>
          </a:xfrm>
        </p:spPr>
        <p:txBody>
          <a:bodyPr>
            <a:normAutofit/>
          </a:bodyPr>
          <a:lstStyle/>
          <a:p>
            <a:r>
              <a:rPr lang="en-US" altLang="zh-CN" dirty="0"/>
              <a:t>3. </a:t>
            </a:r>
            <a:r>
              <a:rPr lang="zh-CN" altLang="en-US" dirty="0"/>
              <a:t>适应性</a:t>
            </a:r>
            <a:endParaRPr lang="en-GB" dirty="0"/>
          </a:p>
        </p:txBody>
      </p:sp>
      <p:sp>
        <p:nvSpPr>
          <p:cNvPr id="3" name="Content Placeholder 2">
            <a:extLst>
              <a:ext uri="{FF2B5EF4-FFF2-40B4-BE49-F238E27FC236}">
                <a16:creationId xmlns:a16="http://schemas.microsoft.com/office/drawing/2014/main" id="{CA00EDBE-AD80-4844-BA48-EF7757B26503}"/>
              </a:ext>
            </a:extLst>
          </p:cNvPr>
          <p:cNvSpPr>
            <a:spLocks noGrp="1"/>
          </p:cNvSpPr>
          <p:nvPr>
            <p:ph idx="1"/>
          </p:nvPr>
        </p:nvSpPr>
        <p:spPr>
          <a:xfrm>
            <a:off x="1341120" y="2195830"/>
            <a:ext cx="10515600" cy="4160520"/>
          </a:xfrm>
        </p:spPr>
        <p:txBody>
          <a:bodyPr>
            <a:normAutofit/>
          </a:bodyPr>
          <a:lstStyle/>
          <a:p>
            <a:pPr>
              <a:lnSpc>
                <a:spcPct val="150000"/>
              </a:lnSpc>
            </a:pPr>
            <a:r>
              <a:rPr lang="zh-CN" altLang="en-US" sz="1800" dirty="0"/>
              <a:t>选择合适的灾难恢复策略，因地制宜，不要为了技术而技术，不一定要选择最复杂的双主备份方案。</a:t>
            </a:r>
          </a:p>
          <a:p>
            <a:pPr>
              <a:lnSpc>
                <a:spcPct val="150000"/>
              </a:lnSpc>
            </a:pPr>
            <a:r>
              <a:rPr lang="zh-CN" altLang="en-US" sz="1800" dirty="0"/>
              <a:t>根据 </a:t>
            </a:r>
            <a:r>
              <a:rPr lang="en-US" altLang="zh-CN" sz="1800" dirty="0"/>
              <a:t>RTO &amp; RPO </a:t>
            </a:r>
            <a:r>
              <a:rPr lang="zh-CN" altLang="en-US" sz="1800" dirty="0"/>
              <a:t>制定合适的备份和还原计划。</a:t>
            </a:r>
          </a:p>
          <a:p>
            <a:pPr>
              <a:lnSpc>
                <a:spcPct val="150000"/>
              </a:lnSpc>
            </a:pPr>
            <a:r>
              <a:rPr lang="zh-CN" altLang="en-US" sz="1800" dirty="0"/>
              <a:t>进行演习，确保每个人都理解，以及更新灾难恢复计划。</a:t>
            </a:r>
          </a:p>
          <a:p>
            <a:pPr>
              <a:lnSpc>
                <a:spcPct val="150000"/>
              </a:lnSpc>
            </a:pPr>
            <a:endParaRPr lang="zh-CN" altLang="en-US" sz="1800" dirty="0"/>
          </a:p>
        </p:txBody>
      </p:sp>
      <p:sp>
        <p:nvSpPr>
          <p:cNvPr id="4" name="Slide Number Placeholder 3">
            <a:extLst>
              <a:ext uri="{FF2B5EF4-FFF2-40B4-BE49-F238E27FC236}">
                <a16:creationId xmlns:a16="http://schemas.microsoft.com/office/drawing/2014/main" id="{0357A003-1277-698C-5A01-FA26454986D2}"/>
              </a:ext>
            </a:extLst>
          </p:cNvPr>
          <p:cNvSpPr>
            <a:spLocks noGrp="1"/>
          </p:cNvSpPr>
          <p:nvPr>
            <p:ph type="sldNum" sz="quarter" idx="12"/>
          </p:nvPr>
        </p:nvSpPr>
        <p:spPr/>
        <p:txBody>
          <a:bodyPr/>
          <a:lstStyle/>
          <a:p>
            <a:fld id="{F6FD4397-77F4-4BD0-9BCD-32DD5716176C}" type="slidenum">
              <a:rPr lang="en-GB" smtClean="0"/>
              <a:t>11</a:t>
            </a:fld>
            <a:endParaRPr lang="en-GB"/>
          </a:p>
        </p:txBody>
      </p:sp>
      <p:pic>
        <p:nvPicPr>
          <p:cNvPr id="7" name="Picture 6">
            <a:extLst>
              <a:ext uri="{FF2B5EF4-FFF2-40B4-BE49-F238E27FC236}">
                <a16:creationId xmlns:a16="http://schemas.microsoft.com/office/drawing/2014/main" id="{D690A426-ECA9-65B2-A900-6FD83668D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7444" y="4276090"/>
            <a:ext cx="3270885" cy="1635443"/>
          </a:xfrm>
          <a:prstGeom prst="rect">
            <a:avLst/>
          </a:prstGeom>
        </p:spPr>
      </p:pic>
    </p:spTree>
    <p:extLst>
      <p:ext uri="{BB962C8B-B14F-4D97-AF65-F5344CB8AC3E}">
        <p14:creationId xmlns:p14="http://schemas.microsoft.com/office/powerpoint/2010/main" val="2668848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02455A5B-0CCB-6BB7-1AF0-3E1CAAD97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3329" y="3585515"/>
            <a:ext cx="5173371" cy="2586685"/>
          </a:xfrm>
          <a:prstGeom prst="rect">
            <a:avLst/>
          </a:prstGeom>
        </p:spPr>
      </p:pic>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a:xfrm>
            <a:off x="1154954" y="973668"/>
            <a:ext cx="10315151" cy="678669"/>
          </a:xfrm>
        </p:spPr>
        <p:txBody>
          <a:bodyPr>
            <a:normAutofit/>
          </a:bodyPr>
          <a:lstStyle/>
          <a:p>
            <a:r>
              <a:rPr lang="zh-CN" altLang="en-US" dirty="0"/>
              <a:t>总结</a:t>
            </a:r>
            <a:endParaRPr lang="en-GB" dirty="0"/>
          </a:p>
        </p:txBody>
      </p:sp>
      <p:sp>
        <p:nvSpPr>
          <p:cNvPr id="3" name="Content Placeholder 2">
            <a:extLst>
              <a:ext uri="{FF2B5EF4-FFF2-40B4-BE49-F238E27FC236}">
                <a16:creationId xmlns:a16="http://schemas.microsoft.com/office/drawing/2014/main" id="{CA00EDBE-AD80-4844-BA48-EF7757B26503}"/>
              </a:ext>
            </a:extLst>
          </p:cNvPr>
          <p:cNvSpPr>
            <a:spLocks noGrp="1"/>
          </p:cNvSpPr>
          <p:nvPr>
            <p:ph idx="1"/>
          </p:nvPr>
        </p:nvSpPr>
        <p:spPr/>
        <p:txBody>
          <a:bodyPr>
            <a:noAutofit/>
          </a:bodyPr>
          <a:lstStyle/>
          <a:p>
            <a:pPr>
              <a:lnSpc>
                <a:spcPct val="150000"/>
              </a:lnSpc>
            </a:pPr>
            <a:r>
              <a:rPr lang="zh-CN" altLang="en-US" dirty="0"/>
              <a:t>当制定灾难恢复计划（</a:t>
            </a:r>
            <a:r>
              <a:rPr lang="en-US" altLang="zh-CN" dirty="0"/>
              <a:t>DRP</a:t>
            </a:r>
            <a:r>
              <a:rPr lang="zh-CN" altLang="en-US" dirty="0"/>
              <a:t>）时，我们需要准备回答以下问题：</a:t>
            </a:r>
          </a:p>
          <a:p>
            <a:pPr lvl="1">
              <a:lnSpc>
                <a:spcPct val="150000"/>
              </a:lnSpc>
            </a:pPr>
            <a:r>
              <a:rPr lang="zh-CN" altLang="en-US" sz="2000" dirty="0"/>
              <a:t>我们需要备份哪些数据？</a:t>
            </a:r>
          </a:p>
          <a:p>
            <a:pPr lvl="1">
              <a:lnSpc>
                <a:spcPct val="150000"/>
              </a:lnSpc>
            </a:pPr>
            <a:r>
              <a:rPr lang="zh-CN" altLang="en-US" sz="2000" dirty="0"/>
              <a:t>我们的数据，需要多久备份一次？</a:t>
            </a:r>
          </a:p>
          <a:p>
            <a:pPr lvl="1">
              <a:lnSpc>
                <a:spcPct val="150000"/>
              </a:lnSpc>
            </a:pPr>
            <a:r>
              <a:rPr lang="zh-CN" altLang="en-US" sz="2000" dirty="0"/>
              <a:t>我们能够承受多少量级的数据丢失，而不引起重要的客户问题？ </a:t>
            </a:r>
          </a:p>
          <a:p>
            <a:pPr lvl="1">
              <a:lnSpc>
                <a:spcPct val="150000"/>
              </a:lnSpc>
            </a:pPr>
            <a:r>
              <a:rPr lang="zh-CN" altLang="en-US" sz="2000" dirty="0"/>
              <a:t>我们需要保证，多久我们的服务必须重新上线？</a:t>
            </a:r>
          </a:p>
          <a:p>
            <a:pPr lvl="1">
              <a:lnSpc>
                <a:spcPct val="150000"/>
              </a:lnSpc>
            </a:pPr>
            <a:r>
              <a:rPr lang="zh-CN" altLang="en-US" sz="2000" dirty="0"/>
              <a:t>我们需要双主备份 </a:t>
            </a:r>
            <a:r>
              <a:rPr lang="en-US" altLang="zh-CN" sz="2000" dirty="0"/>
              <a:t>/ Active </a:t>
            </a:r>
            <a:r>
              <a:rPr lang="en-US" altLang="zh-CN" sz="2000" dirty="0" err="1"/>
              <a:t>active</a:t>
            </a:r>
            <a:r>
              <a:rPr lang="en-US" altLang="zh-CN" sz="2000" dirty="0"/>
              <a:t> </a:t>
            </a:r>
            <a:r>
              <a:rPr lang="zh-CN" altLang="en-US" sz="2000" dirty="0"/>
              <a:t>的灾难恢复的策略吗？</a:t>
            </a:r>
          </a:p>
          <a:p>
            <a:pPr lvl="1">
              <a:lnSpc>
                <a:spcPct val="150000"/>
              </a:lnSpc>
            </a:pPr>
            <a:r>
              <a:rPr lang="zh-CN" altLang="en-US" sz="2000" dirty="0"/>
              <a:t>如何快速的实现流量切换</a:t>
            </a:r>
            <a:r>
              <a:rPr lang="en-US" altLang="zh-CN" sz="2000" dirty="0"/>
              <a:t>/</a:t>
            </a:r>
            <a:r>
              <a:rPr lang="zh-CN" altLang="en-US" sz="2000" dirty="0"/>
              <a:t>故障切换？</a:t>
            </a:r>
          </a:p>
          <a:p>
            <a:pPr>
              <a:lnSpc>
                <a:spcPct val="150000"/>
              </a:lnSpc>
            </a:pPr>
            <a:endParaRPr lang="zh-CN" altLang="en-US" dirty="0"/>
          </a:p>
        </p:txBody>
      </p:sp>
      <p:sp>
        <p:nvSpPr>
          <p:cNvPr id="4" name="Slide Number Placeholder 3">
            <a:extLst>
              <a:ext uri="{FF2B5EF4-FFF2-40B4-BE49-F238E27FC236}">
                <a16:creationId xmlns:a16="http://schemas.microsoft.com/office/drawing/2014/main" id="{7E6E5E66-D6AB-EBCB-AD3B-AA5FF5C526A2}"/>
              </a:ext>
            </a:extLst>
          </p:cNvPr>
          <p:cNvSpPr>
            <a:spLocks noGrp="1"/>
          </p:cNvSpPr>
          <p:nvPr>
            <p:ph type="sldNum" sz="quarter" idx="12"/>
          </p:nvPr>
        </p:nvSpPr>
        <p:spPr/>
        <p:txBody>
          <a:bodyPr/>
          <a:lstStyle/>
          <a:p>
            <a:fld id="{F6FD4397-77F4-4BD0-9BCD-32DD5716176C}" type="slidenum">
              <a:rPr lang="en-GB" smtClean="0"/>
              <a:t>12</a:t>
            </a:fld>
            <a:endParaRPr lang="en-GB"/>
          </a:p>
        </p:txBody>
      </p:sp>
    </p:spTree>
    <p:extLst>
      <p:ext uri="{BB962C8B-B14F-4D97-AF65-F5344CB8AC3E}">
        <p14:creationId xmlns:p14="http://schemas.microsoft.com/office/powerpoint/2010/main" val="3584996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raphical user interface&#10;&#10;Description automatically generated">
            <a:extLst>
              <a:ext uri="{FF2B5EF4-FFF2-40B4-BE49-F238E27FC236}">
                <a16:creationId xmlns:a16="http://schemas.microsoft.com/office/drawing/2014/main" id="{88571EEB-268F-35C3-0FE8-B541275BB0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7090" y="2773808"/>
            <a:ext cx="7966710" cy="3757735"/>
          </a:xfrm>
          <a:prstGeom prst="rect">
            <a:avLst/>
          </a:prstGeom>
        </p:spPr>
      </p:pic>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a:xfrm>
            <a:off x="1154954" y="973668"/>
            <a:ext cx="10315151" cy="678669"/>
          </a:xfrm>
        </p:spPr>
        <p:txBody>
          <a:bodyPr>
            <a:normAutofit/>
          </a:bodyPr>
          <a:lstStyle/>
          <a:p>
            <a:r>
              <a:rPr lang="en-GB" altLang="zh-CN" dirty="0"/>
              <a:t>Kubernetes </a:t>
            </a:r>
            <a:r>
              <a:rPr lang="zh-CN" altLang="en-US" dirty="0"/>
              <a:t>的灾难恢复解决方案</a:t>
            </a:r>
            <a:endParaRPr lang="en-GB" dirty="0"/>
          </a:p>
        </p:txBody>
      </p:sp>
      <p:sp>
        <p:nvSpPr>
          <p:cNvPr id="3" name="Content Placeholder 2">
            <a:extLst>
              <a:ext uri="{FF2B5EF4-FFF2-40B4-BE49-F238E27FC236}">
                <a16:creationId xmlns:a16="http://schemas.microsoft.com/office/drawing/2014/main" id="{CA00EDBE-AD80-4844-BA48-EF7757B26503}"/>
              </a:ext>
            </a:extLst>
          </p:cNvPr>
          <p:cNvSpPr>
            <a:spLocks noGrp="1"/>
          </p:cNvSpPr>
          <p:nvPr>
            <p:ph idx="1"/>
          </p:nvPr>
        </p:nvSpPr>
        <p:spPr/>
        <p:txBody>
          <a:bodyPr>
            <a:normAutofit/>
          </a:bodyPr>
          <a:lstStyle/>
          <a:p>
            <a:pPr>
              <a:lnSpc>
                <a:spcPct val="170000"/>
              </a:lnSpc>
            </a:pPr>
            <a:r>
              <a:rPr lang="en-GB" altLang="zh-CN" sz="2400" dirty="0" err="1"/>
              <a:t>TrilioVault</a:t>
            </a:r>
            <a:r>
              <a:rPr lang="en-GB" altLang="zh-CN" sz="2400" dirty="0"/>
              <a:t> for Kubernetes</a:t>
            </a:r>
          </a:p>
          <a:p>
            <a:pPr lvl="1">
              <a:lnSpc>
                <a:spcPct val="170000"/>
              </a:lnSpc>
            </a:pPr>
            <a:r>
              <a:rPr lang="en-GB" altLang="zh-CN" sz="2000" dirty="0" err="1"/>
              <a:t>TrilioVault</a:t>
            </a:r>
            <a:r>
              <a:rPr lang="en-GB" altLang="zh-CN" sz="2000" dirty="0"/>
              <a:t> </a:t>
            </a:r>
            <a:r>
              <a:rPr lang="zh-CN" altLang="en-US" sz="2000" dirty="0"/>
              <a:t>是如何工作的 </a:t>
            </a:r>
            <a:r>
              <a:rPr lang="en-US" altLang="zh-CN" sz="2000" dirty="0"/>
              <a:t>?</a:t>
            </a:r>
            <a:endParaRPr lang="en-GB" altLang="zh-CN" sz="2000" dirty="0"/>
          </a:p>
        </p:txBody>
      </p:sp>
      <p:sp>
        <p:nvSpPr>
          <p:cNvPr id="4" name="Slide Number Placeholder 3">
            <a:extLst>
              <a:ext uri="{FF2B5EF4-FFF2-40B4-BE49-F238E27FC236}">
                <a16:creationId xmlns:a16="http://schemas.microsoft.com/office/drawing/2014/main" id="{3DFDC678-D2B9-44C5-A37A-2277FCE35C2A}"/>
              </a:ext>
            </a:extLst>
          </p:cNvPr>
          <p:cNvSpPr>
            <a:spLocks noGrp="1"/>
          </p:cNvSpPr>
          <p:nvPr>
            <p:ph type="sldNum" sz="quarter" idx="12"/>
          </p:nvPr>
        </p:nvSpPr>
        <p:spPr/>
        <p:txBody>
          <a:bodyPr/>
          <a:lstStyle/>
          <a:p>
            <a:fld id="{F6FD4397-77F4-4BD0-9BCD-32DD5716176C}" type="slidenum">
              <a:rPr lang="en-GB" smtClean="0"/>
              <a:t>13</a:t>
            </a:fld>
            <a:endParaRPr lang="en-GB"/>
          </a:p>
        </p:txBody>
      </p:sp>
    </p:spTree>
    <p:extLst>
      <p:ext uri="{BB962C8B-B14F-4D97-AF65-F5344CB8AC3E}">
        <p14:creationId xmlns:p14="http://schemas.microsoft.com/office/powerpoint/2010/main" val="1448704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a:xfrm>
            <a:off x="1154954" y="973668"/>
            <a:ext cx="10315151" cy="678669"/>
          </a:xfrm>
        </p:spPr>
        <p:txBody>
          <a:bodyPr>
            <a:normAutofit/>
          </a:bodyPr>
          <a:lstStyle/>
          <a:p>
            <a:r>
              <a:rPr lang="en-GB" altLang="zh-CN" dirty="0"/>
              <a:t>2. </a:t>
            </a:r>
            <a:r>
              <a:rPr lang="en-GB" altLang="zh-CN" dirty="0" err="1"/>
              <a:t>Portworx</a:t>
            </a:r>
            <a:r>
              <a:rPr lang="en-GB" altLang="zh-CN" dirty="0"/>
              <a:t> by Pure Storage</a:t>
            </a:r>
            <a:endParaRPr lang="en-GB" dirty="0"/>
          </a:p>
        </p:txBody>
      </p:sp>
      <p:pic>
        <p:nvPicPr>
          <p:cNvPr id="7" name="Content Placeholder 6" descr="Graphical user interface&#10;&#10;Description automatically generated">
            <a:extLst>
              <a:ext uri="{FF2B5EF4-FFF2-40B4-BE49-F238E27FC236}">
                <a16:creationId xmlns:a16="http://schemas.microsoft.com/office/drawing/2014/main" id="{7D306241-16E9-1813-4BDC-4F5B8A76C8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0201" y="1759271"/>
            <a:ext cx="8505704" cy="4412929"/>
          </a:xfrm>
        </p:spPr>
      </p:pic>
      <p:sp>
        <p:nvSpPr>
          <p:cNvPr id="4" name="Slide Number Placeholder 3">
            <a:extLst>
              <a:ext uri="{FF2B5EF4-FFF2-40B4-BE49-F238E27FC236}">
                <a16:creationId xmlns:a16="http://schemas.microsoft.com/office/drawing/2014/main" id="{50B646AD-D441-6E54-9329-5EBCEDEAD21B}"/>
              </a:ext>
            </a:extLst>
          </p:cNvPr>
          <p:cNvSpPr>
            <a:spLocks noGrp="1"/>
          </p:cNvSpPr>
          <p:nvPr>
            <p:ph type="sldNum" sz="quarter" idx="12"/>
          </p:nvPr>
        </p:nvSpPr>
        <p:spPr/>
        <p:txBody>
          <a:bodyPr/>
          <a:lstStyle/>
          <a:p>
            <a:fld id="{F6FD4397-77F4-4BD0-9BCD-32DD5716176C}" type="slidenum">
              <a:rPr lang="en-GB" smtClean="0"/>
              <a:t>14</a:t>
            </a:fld>
            <a:endParaRPr lang="en-GB"/>
          </a:p>
        </p:txBody>
      </p:sp>
    </p:spTree>
    <p:extLst>
      <p:ext uri="{BB962C8B-B14F-4D97-AF65-F5344CB8AC3E}">
        <p14:creationId xmlns:p14="http://schemas.microsoft.com/office/powerpoint/2010/main" val="2538921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a:xfrm>
            <a:off x="1154954" y="973668"/>
            <a:ext cx="10315151" cy="678669"/>
          </a:xfrm>
        </p:spPr>
        <p:txBody>
          <a:bodyPr/>
          <a:lstStyle/>
          <a:p>
            <a:r>
              <a:rPr lang="en-US" altLang="zh-CN" dirty="0"/>
              <a:t>3. </a:t>
            </a:r>
            <a:r>
              <a:rPr lang="en-US" altLang="zh-CN" dirty="0" err="1"/>
              <a:t>Velero</a:t>
            </a:r>
            <a:endParaRPr lang="en-GB" dirty="0"/>
          </a:p>
        </p:txBody>
      </p:sp>
      <p:sp>
        <p:nvSpPr>
          <p:cNvPr id="3" name="Content Placeholder 2">
            <a:extLst>
              <a:ext uri="{FF2B5EF4-FFF2-40B4-BE49-F238E27FC236}">
                <a16:creationId xmlns:a16="http://schemas.microsoft.com/office/drawing/2014/main" id="{CA00EDBE-AD80-4844-BA48-EF7757B26503}"/>
              </a:ext>
            </a:extLst>
          </p:cNvPr>
          <p:cNvSpPr>
            <a:spLocks noGrp="1"/>
          </p:cNvSpPr>
          <p:nvPr>
            <p:ph idx="1"/>
          </p:nvPr>
        </p:nvSpPr>
        <p:spPr/>
        <p:txBody>
          <a:bodyPr>
            <a:normAutofit/>
          </a:bodyPr>
          <a:lstStyle/>
          <a:p>
            <a:r>
              <a:rPr lang="zh-CN" altLang="en-US" dirty="0"/>
              <a:t>备份和恢复 </a:t>
            </a:r>
            <a:r>
              <a:rPr lang="en-GB" altLang="zh-CN" dirty="0"/>
              <a:t>Kubernetes </a:t>
            </a:r>
            <a:r>
              <a:rPr lang="zh-CN" altLang="en-US" dirty="0"/>
              <a:t>资源</a:t>
            </a:r>
          </a:p>
          <a:p>
            <a:r>
              <a:rPr lang="zh-CN" altLang="en-US" dirty="0"/>
              <a:t>迁移 </a:t>
            </a:r>
            <a:r>
              <a:rPr lang="en-GB" altLang="zh-CN" dirty="0"/>
              <a:t>Kubernetes </a:t>
            </a:r>
            <a:r>
              <a:rPr lang="zh-CN" altLang="en-US" dirty="0"/>
              <a:t>集群</a:t>
            </a:r>
          </a:p>
          <a:p>
            <a:r>
              <a:rPr lang="zh-CN" altLang="en-US" dirty="0"/>
              <a:t>克隆 </a:t>
            </a:r>
            <a:r>
              <a:rPr lang="en-GB" altLang="zh-CN" dirty="0"/>
              <a:t>Kubernetes </a:t>
            </a:r>
            <a:r>
              <a:rPr lang="zh-CN" altLang="en-US" dirty="0"/>
              <a:t>生产环境，用于开发和测试环境</a:t>
            </a:r>
          </a:p>
        </p:txBody>
      </p:sp>
      <p:sp>
        <p:nvSpPr>
          <p:cNvPr id="4" name="Slide Number Placeholder 3">
            <a:extLst>
              <a:ext uri="{FF2B5EF4-FFF2-40B4-BE49-F238E27FC236}">
                <a16:creationId xmlns:a16="http://schemas.microsoft.com/office/drawing/2014/main" id="{9245D1F9-6761-F7DC-FC70-79FB24FB45B8}"/>
              </a:ext>
            </a:extLst>
          </p:cNvPr>
          <p:cNvSpPr>
            <a:spLocks noGrp="1"/>
          </p:cNvSpPr>
          <p:nvPr>
            <p:ph type="sldNum" sz="quarter" idx="12"/>
          </p:nvPr>
        </p:nvSpPr>
        <p:spPr/>
        <p:txBody>
          <a:bodyPr/>
          <a:lstStyle/>
          <a:p>
            <a:fld id="{F6FD4397-77F4-4BD0-9BCD-32DD5716176C}" type="slidenum">
              <a:rPr lang="en-GB" smtClean="0"/>
              <a:t>15</a:t>
            </a:fld>
            <a:endParaRPr lang="en-GB"/>
          </a:p>
        </p:txBody>
      </p:sp>
    </p:spTree>
    <p:extLst>
      <p:ext uri="{BB962C8B-B14F-4D97-AF65-F5344CB8AC3E}">
        <p14:creationId xmlns:p14="http://schemas.microsoft.com/office/powerpoint/2010/main" val="2174576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a:xfrm>
            <a:off x="1154954" y="973668"/>
            <a:ext cx="10315151" cy="678669"/>
          </a:xfrm>
        </p:spPr>
        <p:txBody>
          <a:bodyPr/>
          <a:lstStyle/>
          <a:p>
            <a:r>
              <a:rPr lang="en-US" altLang="zh-CN" dirty="0" err="1"/>
              <a:t>Velero</a:t>
            </a:r>
            <a:endParaRPr lang="en-GB" dirty="0"/>
          </a:p>
        </p:txBody>
      </p:sp>
      <p:sp>
        <p:nvSpPr>
          <p:cNvPr id="3" name="Content Placeholder 2">
            <a:extLst>
              <a:ext uri="{FF2B5EF4-FFF2-40B4-BE49-F238E27FC236}">
                <a16:creationId xmlns:a16="http://schemas.microsoft.com/office/drawing/2014/main" id="{CA00EDBE-AD80-4844-BA48-EF7757B26503}"/>
              </a:ext>
            </a:extLst>
          </p:cNvPr>
          <p:cNvSpPr>
            <a:spLocks noGrp="1"/>
          </p:cNvSpPr>
          <p:nvPr>
            <p:ph idx="1"/>
          </p:nvPr>
        </p:nvSpPr>
        <p:spPr>
          <a:xfrm>
            <a:off x="1306830" y="1924083"/>
            <a:ext cx="10515600" cy="4160520"/>
          </a:xfrm>
        </p:spPr>
        <p:txBody>
          <a:bodyPr>
            <a:normAutofit/>
          </a:bodyPr>
          <a:lstStyle/>
          <a:p>
            <a:r>
              <a:rPr lang="en-GB" dirty="0" err="1"/>
              <a:t>Velero</a:t>
            </a:r>
            <a:r>
              <a:rPr lang="en-GB" dirty="0"/>
              <a:t> </a:t>
            </a:r>
            <a:r>
              <a:rPr lang="zh-CN" altLang="en-US" dirty="0"/>
              <a:t>有两部分组成：</a:t>
            </a:r>
            <a:endParaRPr lang="en-US" altLang="zh-CN" dirty="0"/>
          </a:p>
          <a:p>
            <a:pPr lvl="1"/>
            <a:r>
              <a:rPr lang="en-GB" dirty="0"/>
              <a:t>CLI </a:t>
            </a:r>
            <a:r>
              <a:rPr lang="zh-CN" altLang="en-US" dirty="0"/>
              <a:t>工具</a:t>
            </a:r>
            <a:endParaRPr lang="en-US" altLang="zh-CN" dirty="0"/>
          </a:p>
          <a:p>
            <a:pPr lvl="1"/>
            <a:r>
              <a:rPr lang="zh-CN" altLang="en-US" dirty="0"/>
              <a:t>运行于 </a:t>
            </a:r>
            <a:r>
              <a:rPr lang="en-GB" dirty="0"/>
              <a:t>Kubernetes </a:t>
            </a:r>
            <a:r>
              <a:rPr lang="zh-CN" altLang="en-US" dirty="0"/>
              <a:t>集群之上的服务器</a:t>
            </a:r>
            <a:endParaRPr lang="en-US" altLang="zh-CN" dirty="0"/>
          </a:p>
          <a:p>
            <a:r>
              <a:rPr lang="en-US" dirty="0" err="1"/>
              <a:t>Velero</a:t>
            </a:r>
            <a:r>
              <a:rPr lang="en-US" dirty="0"/>
              <a:t> </a:t>
            </a:r>
            <a:r>
              <a:rPr lang="zh-CN" altLang="en-US" dirty="0"/>
              <a:t>是如何工作的？</a:t>
            </a:r>
            <a:endParaRPr lang="en-US" dirty="0"/>
          </a:p>
        </p:txBody>
      </p:sp>
      <p:sp>
        <p:nvSpPr>
          <p:cNvPr id="4" name="Slide Number Placeholder 3">
            <a:extLst>
              <a:ext uri="{FF2B5EF4-FFF2-40B4-BE49-F238E27FC236}">
                <a16:creationId xmlns:a16="http://schemas.microsoft.com/office/drawing/2014/main" id="{B091628F-FBC8-CB93-4E92-7EE48D1A9005}"/>
              </a:ext>
            </a:extLst>
          </p:cNvPr>
          <p:cNvSpPr>
            <a:spLocks noGrp="1"/>
          </p:cNvSpPr>
          <p:nvPr>
            <p:ph type="sldNum" sz="quarter" idx="12"/>
          </p:nvPr>
        </p:nvSpPr>
        <p:spPr/>
        <p:txBody>
          <a:bodyPr/>
          <a:lstStyle/>
          <a:p>
            <a:fld id="{F6FD4397-77F4-4BD0-9BCD-32DD5716176C}" type="slidenum">
              <a:rPr lang="en-GB" smtClean="0"/>
              <a:t>16</a:t>
            </a:fld>
            <a:endParaRPr lang="en-GB"/>
          </a:p>
        </p:txBody>
      </p:sp>
      <p:pic>
        <p:nvPicPr>
          <p:cNvPr id="10" name="Picture 9" descr="Diagram&#10;&#10;Description automatically generated">
            <a:extLst>
              <a:ext uri="{FF2B5EF4-FFF2-40B4-BE49-F238E27FC236}">
                <a16:creationId xmlns:a16="http://schemas.microsoft.com/office/drawing/2014/main" id="{0BD0EE6B-215B-79BD-9BFC-FF724A96E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1362" y="3940175"/>
            <a:ext cx="7343775" cy="2324100"/>
          </a:xfrm>
          <a:prstGeom prst="rect">
            <a:avLst/>
          </a:prstGeom>
        </p:spPr>
      </p:pic>
    </p:spTree>
    <p:extLst>
      <p:ext uri="{BB962C8B-B14F-4D97-AF65-F5344CB8AC3E}">
        <p14:creationId xmlns:p14="http://schemas.microsoft.com/office/powerpoint/2010/main" val="2873907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a:xfrm>
            <a:off x="1154954" y="973668"/>
            <a:ext cx="10315151" cy="678669"/>
          </a:xfrm>
        </p:spPr>
        <p:txBody>
          <a:bodyPr/>
          <a:lstStyle/>
          <a:p>
            <a:r>
              <a:rPr lang="en-GB" altLang="zh-CN" dirty="0"/>
              <a:t>Kubernetes </a:t>
            </a:r>
            <a:r>
              <a:rPr lang="zh-CN" altLang="en-US" dirty="0"/>
              <a:t>首选版本号</a:t>
            </a:r>
            <a:endParaRPr lang="en-GB" dirty="0"/>
          </a:p>
        </p:txBody>
      </p:sp>
      <p:sp>
        <p:nvSpPr>
          <p:cNvPr id="3" name="Content Placeholder 2">
            <a:extLst>
              <a:ext uri="{FF2B5EF4-FFF2-40B4-BE49-F238E27FC236}">
                <a16:creationId xmlns:a16="http://schemas.microsoft.com/office/drawing/2014/main" id="{CA00EDBE-AD80-4844-BA48-EF7757B26503}"/>
              </a:ext>
            </a:extLst>
          </p:cNvPr>
          <p:cNvSpPr>
            <a:spLocks noGrp="1"/>
          </p:cNvSpPr>
          <p:nvPr>
            <p:ph idx="1"/>
          </p:nvPr>
        </p:nvSpPr>
        <p:spPr>
          <a:xfrm>
            <a:off x="838200" y="2011680"/>
            <a:ext cx="11003280" cy="4160520"/>
          </a:xfrm>
        </p:spPr>
        <p:txBody>
          <a:bodyPr>
            <a:normAutofit/>
          </a:bodyPr>
          <a:lstStyle/>
          <a:p>
            <a:pPr>
              <a:lnSpc>
                <a:spcPct val="160000"/>
              </a:lnSpc>
            </a:pPr>
            <a:r>
              <a:rPr lang="zh-CN" altLang="en-US" sz="2400" dirty="0"/>
              <a:t>尽量在相同版本的 </a:t>
            </a:r>
            <a:r>
              <a:rPr lang="en-GB" altLang="zh-CN" sz="2400" dirty="0"/>
              <a:t>Kubernetes </a:t>
            </a:r>
            <a:r>
              <a:rPr lang="zh-CN" altLang="en-US" sz="2400" dirty="0"/>
              <a:t>集群中做备份和恢复操作。</a:t>
            </a:r>
          </a:p>
        </p:txBody>
      </p:sp>
      <p:sp>
        <p:nvSpPr>
          <p:cNvPr id="4" name="Slide Number Placeholder 3">
            <a:extLst>
              <a:ext uri="{FF2B5EF4-FFF2-40B4-BE49-F238E27FC236}">
                <a16:creationId xmlns:a16="http://schemas.microsoft.com/office/drawing/2014/main" id="{FFF68DF9-021F-4E61-A845-F421574C5887}"/>
              </a:ext>
            </a:extLst>
          </p:cNvPr>
          <p:cNvSpPr>
            <a:spLocks noGrp="1"/>
          </p:cNvSpPr>
          <p:nvPr>
            <p:ph type="sldNum" sz="quarter" idx="12"/>
          </p:nvPr>
        </p:nvSpPr>
        <p:spPr/>
        <p:txBody>
          <a:bodyPr/>
          <a:lstStyle/>
          <a:p>
            <a:fld id="{F6FD4397-77F4-4BD0-9BCD-32DD5716176C}" type="slidenum">
              <a:rPr lang="en-GB" smtClean="0"/>
              <a:t>17</a:t>
            </a:fld>
            <a:endParaRPr lang="en-GB"/>
          </a:p>
        </p:txBody>
      </p:sp>
    </p:spTree>
    <p:extLst>
      <p:ext uri="{BB962C8B-B14F-4D97-AF65-F5344CB8AC3E}">
        <p14:creationId xmlns:p14="http://schemas.microsoft.com/office/powerpoint/2010/main" val="1563503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3234-D019-8A50-078B-639307677EA8}"/>
              </a:ext>
            </a:extLst>
          </p:cNvPr>
          <p:cNvSpPr>
            <a:spLocks noGrp="1"/>
          </p:cNvSpPr>
          <p:nvPr>
            <p:ph type="title"/>
          </p:nvPr>
        </p:nvSpPr>
        <p:spPr/>
        <p:txBody>
          <a:bodyPr/>
          <a:lstStyle/>
          <a:p>
            <a:r>
              <a:rPr lang="en-GB" altLang="zh-CN" dirty="0" err="1"/>
              <a:t>Velero</a:t>
            </a:r>
            <a:r>
              <a:rPr lang="en-GB" altLang="zh-CN" dirty="0"/>
              <a:t> </a:t>
            </a:r>
            <a:r>
              <a:rPr lang="zh-CN" altLang="en-US" dirty="0"/>
              <a:t>的后端存储</a:t>
            </a:r>
            <a:endParaRPr lang="en-GB" dirty="0"/>
          </a:p>
        </p:txBody>
      </p:sp>
      <p:sp>
        <p:nvSpPr>
          <p:cNvPr id="3" name="Content Placeholder 2">
            <a:extLst>
              <a:ext uri="{FF2B5EF4-FFF2-40B4-BE49-F238E27FC236}">
                <a16:creationId xmlns:a16="http://schemas.microsoft.com/office/drawing/2014/main" id="{E830C659-F0A8-BA77-F6F1-CDC1DECF6F23}"/>
              </a:ext>
            </a:extLst>
          </p:cNvPr>
          <p:cNvSpPr>
            <a:spLocks noGrp="1"/>
          </p:cNvSpPr>
          <p:nvPr>
            <p:ph idx="1"/>
          </p:nvPr>
        </p:nvSpPr>
        <p:spPr>
          <a:xfrm>
            <a:off x="838200" y="2011680"/>
            <a:ext cx="5257800" cy="4160520"/>
          </a:xfrm>
        </p:spPr>
        <p:txBody>
          <a:bodyPr/>
          <a:lstStyle/>
          <a:p>
            <a:r>
              <a:rPr lang="en-GB" dirty="0" err="1"/>
              <a:t>BackupStorageLocation</a:t>
            </a:r>
            <a:endParaRPr lang="en-GB" dirty="0"/>
          </a:p>
        </p:txBody>
      </p:sp>
      <p:sp>
        <p:nvSpPr>
          <p:cNvPr id="4" name="Slide Number Placeholder 3">
            <a:extLst>
              <a:ext uri="{FF2B5EF4-FFF2-40B4-BE49-F238E27FC236}">
                <a16:creationId xmlns:a16="http://schemas.microsoft.com/office/drawing/2014/main" id="{4CF185B1-D17C-539F-94A1-C0F6D49A9EE7}"/>
              </a:ext>
            </a:extLst>
          </p:cNvPr>
          <p:cNvSpPr>
            <a:spLocks noGrp="1"/>
          </p:cNvSpPr>
          <p:nvPr>
            <p:ph type="sldNum" sz="quarter" idx="12"/>
          </p:nvPr>
        </p:nvSpPr>
        <p:spPr/>
        <p:txBody>
          <a:bodyPr/>
          <a:lstStyle/>
          <a:p>
            <a:fld id="{F6FD4397-77F4-4BD0-9BCD-32DD5716176C}" type="slidenum">
              <a:rPr lang="en-GB" smtClean="0"/>
              <a:t>18</a:t>
            </a:fld>
            <a:endParaRPr lang="en-GB"/>
          </a:p>
        </p:txBody>
      </p:sp>
      <p:pic>
        <p:nvPicPr>
          <p:cNvPr id="8" name="Picture 7">
            <a:extLst>
              <a:ext uri="{FF2B5EF4-FFF2-40B4-BE49-F238E27FC236}">
                <a16:creationId xmlns:a16="http://schemas.microsoft.com/office/drawing/2014/main" id="{EDA8227D-65CD-9CED-A4A7-647C4BDFFB7D}"/>
              </a:ext>
            </a:extLst>
          </p:cNvPr>
          <p:cNvPicPr>
            <a:picLocks noChangeAspect="1"/>
          </p:cNvPicPr>
          <p:nvPr/>
        </p:nvPicPr>
        <p:blipFill>
          <a:blip r:embed="rId3"/>
          <a:stretch>
            <a:fillRect/>
          </a:stretch>
        </p:blipFill>
        <p:spPr>
          <a:xfrm>
            <a:off x="1257836" y="2752185"/>
            <a:ext cx="5129551" cy="3604165"/>
          </a:xfrm>
          <a:prstGeom prst="rect">
            <a:avLst/>
          </a:prstGeom>
        </p:spPr>
      </p:pic>
      <p:sp>
        <p:nvSpPr>
          <p:cNvPr id="10" name="Content Placeholder 2">
            <a:extLst>
              <a:ext uri="{FF2B5EF4-FFF2-40B4-BE49-F238E27FC236}">
                <a16:creationId xmlns:a16="http://schemas.microsoft.com/office/drawing/2014/main" id="{1D5A0164-203A-DF3C-B6BE-9CF59F5597E5}"/>
              </a:ext>
            </a:extLst>
          </p:cNvPr>
          <p:cNvSpPr txBox="1">
            <a:spLocks/>
          </p:cNvSpPr>
          <p:nvPr/>
        </p:nvSpPr>
        <p:spPr>
          <a:xfrm>
            <a:off x="5981700" y="2011680"/>
            <a:ext cx="5257800" cy="416052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a:t>VolumeSnapshotLocation</a:t>
            </a:r>
            <a:endParaRPr lang="en-GB" dirty="0"/>
          </a:p>
        </p:txBody>
      </p:sp>
      <p:pic>
        <p:nvPicPr>
          <p:cNvPr id="12" name="Picture 11">
            <a:extLst>
              <a:ext uri="{FF2B5EF4-FFF2-40B4-BE49-F238E27FC236}">
                <a16:creationId xmlns:a16="http://schemas.microsoft.com/office/drawing/2014/main" id="{D660838E-D555-E8DF-1045-73E4BD1FE8C1}"/>
              </a:ext>
            </a:extLst>
          </p:cNvPr>
          <p:cNvPicPr>
            <a:picLocks noChangeAspect="1"/>
          </p:cNvPicPr>
          <p:nvPr/>
        </p:nvPicPr>
        <p:blipFill>
          <a:blip r:embed="rId4"/>
          <a:stretch>
            <a:fillRect/>
          </a:stretch>
        </p:blipFill>
        <p:spPr>
          <a:xfrm>
            <a:off x="6861653" y="2752185"/>
            <a:ext cx="3612193" cy="2423370"/>
          </a:xfrm>
          <a:prstGeom prst="rect">
            <a:avLst/>
          </a:prstGeom>
        </p:spPr>
      </p:pic>
    </p:spTree>
    <p:extLst>
      <p:ext uri="{BB962C8B-B14F-4D97-AF65-F5344CB8AC3E}">
        <p14:creationId xmlns:p14="http://schemas.microsoft.com/office/powerpoint/2010/main" val="114880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4ACA2-492F-3D19-E5F6-EE5BBC970EC3}"/>
              </a:ext>
            </a:extLst>
          </p:cNvPr>
          <p:cNvSpPr>
            <a:spLocks noGrp="1"/>
          </p:cNvSpPr>
          <p:nvPr>
            <p:ph type="title"/>
          </p:nvPr>
        </p:nvSpPr>
        <p:spPr/>
        <p:txBody>
          <a:bodyPr>
            <a:normAutofit/>
          </a:bodyPr>
          <a:lstStyle/>
          <a:p>
            <a:r>
              <a:rPr lang="zh-CN" altLang="en-US" sz="3200" dirty="0"/>
              <a:t>备份</a:t>
            </a:r>
            <a:endParaRPr lang="en-GB" sz="3200" dirty="0"/>
          </a:p>
        </p:txBody>
      </p:sp>
      <p:sp>
        <p:nvSpPr>
          <p:cNvPr id="4" name="Slide Number Placeholder 3">
            <a:extLst>
              <a:ext uri="{FF2B5EF4-FFF2-40B4-BE49-F238E27FC236}">
                <a16:creationId xmlns:a16="http://schemas.microsoft.com/office/drawing/2014/main" id="{F7007B99-E146-2FEA-408B-E946DD5D8FE2}"/>
              </a:ext>
            </a:extLst>
          </p:cNvPr>
          <p:cNvSpPr>
            <a:spLocks noGrp="1"/>
          </p:cNvSpPr>
          <p:nvPr>
            <p:ph type="sldNum" sz="quarter" idx="12"/>
          </p:nvPr>
        </p:nvSpPr>
        <p:spPr/>
        <p:txBody>
          <a:bodyPr/>
          <a:lstStyle/>
          <a:p>
            <a:fld id="{F6FD4397-77F4-4BD0-9BCD-32DD5716176C}" type="slidenum">
              <a:rPr lang="en-GB" smtClean="0"/>
              <a:t>19</a:t>
            </a:fld>
            <a:endParaRPr lang="en-GB"/>
          </a:p>
        </p:txBody>
      </p:sp>
      <p:sp>
        <p:nvSpPr>
          <p:cNvPr id="6" name="Content Placeholder 5">
            <a:extLst>
              <a:ext uri="{FF2B5EF4-FFF2-40B4-BE49-F238E27FC236}">
                <a16:creationId xmlns:a16="http://schemas.microsoft.com/office/drawing/2014/main" id="{E876963C-095C-8A6A-E423-F9A9F47C9506}"/>
              </a:ext>
            </a:extLst>
          </p:cNvPr>
          <p:cNvSpPr>
            <a:spLocks noGrp="1"/>
          </p:cNvSpPr>
          <p:nvPr>
            <p:ph idx="1"/>
          </p:nvPr>
        </p:nvSpPr>
        <p:spPr/>
        <p:txBody>
          <a:bodyPr/>
          <a:lstStyle/>
          <a:p>
            <a:r>
              <a:rPr lang="zh-CN" altLang="en-US" dirty="0"/>
              <a:t>按需备份 </a:t>
            </a:r>
            <a:r>
              <a:rPr lang="en-US" altLang="zh-CN" dirty="0"/>
              <a:t>/ </a:t>
            </a:r>
            <a:r>
              <a:rPr lang="en-GB" dirty="0"/>
              <a:t>On-demand backups</a:t>
            </a:r>
          </a:p>
          <a:p>
            <a:endParaRPr lang="en-GB" dirty="0"/>
          </a:p>
          <a:p>
            <a:endParaRPr lang="en-GB" dirty="0"/>
          </a:p>
          <a:p>
            <a:r>
              <a:rPr lang="zh-CN" altLang="en-US" dirty="0"/>
              <a:t>定时备份 </a:t>
            </a:r>
            <a:r>
              <a:rPr lang="en-US" altLang="zh-CN" dirty="0"/>
              <a:t>/ </a:t>
            </a:r>
            <a:r>
              <a:rPr lang="en-GB" dirty="0"/>
              <a:t>Scheduled backups</a:t>
            </a:r>
          </a:p>
        </p:txBody>
      </p:sp>
      <p:pic>
        <p:nvPicPr>
          <p:cNvPr id="10" name="Picture 9">
            <a:extLst>
              <a:ext uri="{FF2B5EF4-FFF2-40B4-BE49-F238E27FC236}">
                <a16:creationId xmlns:a16="http://schemas.microsoft.com/office/drawing/2014/main" id="{AA637C19-26C7-7D4B-D760-D183127DC577}"/>
              </a:ext>
            </a:extLst>
          </p:cNvPr>
          <p:cNvPicPr>
            <a:picLocks noChangeAspect="1"/>
          </p:cNvPicPr>
          <p:nvPr/>
        </p:nvPicPr>
        <p:blipFill>
          <a:blip r:embed="rId2"/>
          <a:stretch>
            <a:fillRect/>
          </a:stretch>
        </p:blipFill>
        <p:spPr>
          <a:xfrm>
            <a:off x="2144759" y="2545003"/>
            <a:ext cx="6256562" cy="883997"/>
          </a:xfrm>
          <a:prstGeom prst="rect">
            <a:avLst/>
          </a:prstGeom>
        </p:spPr>
      </p:pic>
      <p:pic>
        <p:nvPicPr>
          <p:cNvPr id="13" name="Picture 12">
            <a:extLst>
              <a:ext uri="{FF2B5EF4-FFF2-40B4-BE49-F238E27FC236}">
                <a16:creationId xmlns:a16="http://schemas.microsoft.com/office/drawing/2014/main" id="{5C382170-7392-D504-19A6-06C5F17B9AC6}"/>
              </a:ext>
            </a:extLst>
          </p:cNvPr>
          <p:cNvPicPr>
            <a:picLocks noChangeAspect="1"/>
          </p:cNvPicPr>
          <p:nvPr/>
        </p:nvPicPr>
        <p:blipFill>
          <a:blip r:embed="rId3"/>
          <a:stretch>
            <a:fillRect/>
          </a:stretch>
        </p:blipFill>
        <p:spPr>
          <a:xfrm>
            <a:off x="2380894" y="1827530"/>
            <a:ext cx="8207451" cy="4084674"/>
          </a:xfrm>
          <a:prstGeom prst="rect">
            <a:avLst/>
          </a:prstGeom>
        </p:spPr>
      </p:pic>
    </p:spTree>
    <p:extLst>
      <p:ext uri="{BB962C8B-B14F-4D97-AF65-F5344CB8AC3E}">
        <p14:creationId xmlns:p14="http://schemas.microsoft.com/office/powerpoint/2010/main" val="342447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a:xfrm>
            <a:off x="1038649" y="825078"/>
            <a:ext cx="10315151" cy="678669"/>
          </a:xfrm>
        </p:spPr>
        <p:txBody>
          <a:bodyPr>
            <a:normAutofit/>
          </a:bodyPr>
          <a:lstStyle/>
          <a:p>
            <a:r>
              <a:rPr lang="zh-CN" altLang="en-US" dirty="0"/>
              <a:t>如何实现灾难恢复（</a:t>
            </a:r>
            <a:r>
              <a:rPr lang="en-US" altLang="zh-CN" dirty="0"/>
              <a:t>Disaster recovery</a:t>
            </a:r>
            <a:r>
              <a:rPr lang="zh-CN" altLang="en-US" dirty="0"/>
              <a:t>）？</a:t>
            </a:r>
            <a:endParaRPr lang="en-GB" dirty="0"/>
          </a:p>
        </p:txBody>
      </p:sp>
      <p:sp>
        <p:nvSpPr>
          <p:cNvPr id="3" name="Content Placeholder 2">
            <a:extLst>
              <a:ext uri="{FF2B5EF4-FFF2-40B4-BE49-F238E27FC236}">
                <a16:creationId xmlns:a16="http://schemas.microsoft.com/office/drawing/2014/main" id="{CA00EDBE-AD80-4844-BA48-EF7757B26503}"/>
              </a:ext>
            </a:extLst>
          </p:cNvPr>
          <p:cNvSpPr>
            <a:spLocks noGrp="1"/>
          </p:cNvSpPr>
          <p:nvPr>
            <p:ph idx="1"/>
          </p:nvPr>
        </p:nvSpPr>
        <p:spPr/>
        <p:txBody>
          <a:bodyPr>
            <a:normAutofit fontScale="92500" lnSpcReduction="10000"/>
          </a:bodyPr>
          <a:lstStyle/>
          <a:p>
            <a:pPr>
              <a:lnSpc>
                <a:spcPct val="150000"/>
              </a:lnSpc>
            </a:pPr>
            <a:r>
              <a:rPr lang="zh-CN" altLang="en-US" sz="2400" dirty="0"/>
              <a:t>什么是灾难，或者故障？</a:t>
            </a:r>
            <a:endParaRPr lang="en-US" altLang="zh-CN" sz="2400" dirty="0"/>
          </a:p>
          <a:p>
            <a:pPr>
              <a:lnSpc>
                <a:spcPct val="150000"/>
              </a:lnSpc>
            </a:pPr>
            <a:r>
              <a:rPr lang="zh-CN" altLang="en-US" sz="2400" dirty="0"/>
              <a:t>灾难恢复计划（</a:t>
            </a:r>
            <a:r>
              <a:rPr lang="en-US" altLang="zh-CN" sz="2400" dirty="0"/>
              <a:t>DRP</a:t>
            </a:r>
            <a:r>
              <a:rPr lang="zh-CN" altLang="en-US" sz="2400" dirty="0"/>
              <a:t>）</a:t>
            </a:r>
            <a:endParaRPr lang="en-US" altLang="zh-CN" sz="2400" dirty="0"/>
          </a:p>
          <a:p>
            <a:pPr lvl="1">
              <a:lnSpc>
                <a:spcPct val="150000"/>
              </a:lnSpc>
            </a:pPr>
            <a:r>
              <a:rPr lang="zh-CN" altLang="en-US" sz="2000" dirty="0"/>
              <a:t>应该做什么？</a:t>
            </a:r>
          </a:p>
          <a:p>
            <a:pPr lvl="1">
              <a:lnSpc>
                <a:spcPct val="150000"/>
              </a:lnSpc>
            </a:pPr>
            <a:r>
              <a:rPr lang="zh-CN" altLang="en-US" sz="2000" dirty="0"/>
              <a:t>由谁来做？</a:t>
            </a:r>
          </a:p>
          <a:p>
            <a:pPr>
              <a:lnSpc>
                <a:spcPct val="150000"/>
              </a:lnSpc>
            </a:pPr>
            <a:r>
              <a:rPr lang="en-US" altLang="zh-CN" sz="2400" dirty="0"/>
              <a:t>DRP </a:t>
            </a:r>
            <a:r>
              <a:rPr lang="zh-CN" altLang="en-US" sz="2400" dirty="0"/>
              <a:t>基本特征</a:t>
            </a:r>
            <a:endParaRPr lang="en-US" altLang="zh-CN" sz="2400" dirty="0"/>
          </a:p>
          <a:p>
            <a:pPr lvl="1">
              <a:lnSpc>
                <a:spcPct val="150000"/>
              </a:lnSpc>
            </a:pPr>
            <a:r>
              <a:rPr lang="zh-CN" altLang="en-US" sz="2000" dirty="0"/>
              <a:t>易操作性</a:t>
            </a:r>
            <a:endParaRPr lang="en-US" altLang="zh-CN" sz="2000" dirty="0"/>
          </a:p>
          <a:p>
            <a:pPr lvl="1">
              <a:lnSpc>
                <a:spcPct val="150000"/>
              </a:lnSpc>
            </a:pPr>
            <a:r>
              <a:rPr lang="zh-CN" altLang="en-US" sz="2000" dirty="0"/>
              <a:t>可重复性</a:t>
            </a:r>
          </a:p>
          <a:p>
            <a:pPr lvl="1">
              <a:lnSpc>
                <a:spcPct val="150000"/>
              </a:lnSpc>
            </a:pPr>
            <a:r>
              <a:rPr lang="zh-CN" altLang="en-US" sz="2000" dirty="0"/>
              <a:t>适应性</a:t>
            </a:r>
          </a:p>
          <a:p>
            <a:pPr lvl="1">
              <a:lnSpc>
                <a:spcPct val="150000"/>
              </a:lnSpc>
            </a:pPr>
            <a:endParaRPr lang="zh-CN" altLang="en-US" sz="2000" dirty="0"/>
          </a:p>
          <a:p>
            <a:pPr lvl="1">
              <a:lnSpc>
                <a:spcPct val="150000"/>
              </a:lnSpc>
            </a:pPr>
            <a:endParaRPr lang="en-US" altLang="zh-CN" sz="2000" dirty="0"/>
          </a:p>
          <a:p>
            <a:pPr lvl="1">
              <a:lnSpc>
                <a:spcPct val="150000"/>
              </a:lnSpc>
            </a:pPr>
            <a:endParaRPr lang="zh-CN" altLang="en-US" sz="2000" dirty="0"/>
          </a:p>
        </p:txBody>
      </p:sp>
      <p:sp>
        <p:nvSpPr>
          <p:cNvPr id="6" name="Slide Number Placeholder 5">
            <a:extLst>
              <a:ext uri="{FF2B5EF4-FFF2-40B4-BE49-F238E27FC236}">
                <a16:creationId xmlns:a16="http://schemas.microsoft.com/office/drawing/2014/main" id="{4295ADDB-AC63-8BD1-FD45-CB612B9F4EAE}"/>
              </a:ext>
            </a:extLst>
          </p:cNvPr>
          <p:cNvSpPr>
            <a:spLocks noGrp="1"/>
          </p:cNvSpPr>
          <p:nvPr>
            <p:ph type="sldNum" sz="quarter" idx="12"/>
          </p:nvPr>
        </p:nvSpPr>
        <p:spPr/>
        <p:txBody>
          <a:bodyPr/>
          <a:lstStyle/>
          <a:p>
            <a:fld id="{F6FD4397-77F4-4BD0-9BCD-32DD5716176C}" type="slidenum">
              <a:rPr lang="en-GB" smtClean="0"/>
              <a:t>2</a:t>
            </a:fld>
            <a:endParaRPr lang="en-GB"/>
          </a:p>
        </p:txBody>
      </p:sp>
    </p:spTree>
    <p:extLst>
      <p:ext uri="{BB962C8B-B14F-4D97-AF65-F5344CB8AC3E}">
        <p14:creationId xmlns:p14="http://schemas.microsoft.com/office/powerpoint/2010/main" val="3533641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90921-4B05-60C5-5DB7-2B995D1D4B6D}"/>
              </a:ext>
            </a:extLst>
          </p:cNvPr>
          <p:cNvSpPr>
            <a:spLocks noGrp="1"/>
          </p:cNvSpPr>
          <p:nvPr>
            <p:ph type="title"/>
          </p:nvPr>
        </p:nvSpPr>
        <p:spPr/>
        <p:txBody>
          <a:bodyPr/>
          <a:lstStyle/>
          <a:p>
            <a:r>
              <a:rPr lang="zh-CN" altLang="en-US" dirty="0"/>
              <a:t>还原 </a:t>
            </a:r>
            <a:r>
              <a:rPr lang="en-US" altLang="zh-CN" dirty="0"/>
              <a:t>/ </a:t>
            </a:r>
            <a:r>
              <a:rPr lang="en-GB" dirty="0"/>
              <a:t>Restores</a:t>
            </a:r>
          </a:p>
        </p:txBody>
      </p:sp>
      <p:sp>
        <p:nvSpPr>
          <p:cNvPr id="4" name="Slide Number Placeholder 3">
            <a:extLst>
              <a:ext uri="{FF2B5EF4-FFF2-40B4-BE49-F238E27FC236}">
                <a16:creationId xmlns:a16="http://schemas.microsoft.com/office/drawing/2014/main" id="{229821F4-0518-253D-85A4-C3B418BCC5AB}"/>
              </a:ext>
            </a:extLst>
          </p:cNvPr>
          <p:cNvSpPr>
            <a:spLocks noGrp="1"/>
          </p:cNvSpPr>
          <p:nvPr>
            <p:ph type="sldNum" sz="quarter" idx="12"/>
          </p:nvPr>
        </p:nvSpPr>
        <p:spPr/>
        <p:txBody>
          <a:bodyPr/>
          <a:lstStyle/>
          <a:p>
            <a:fld id="{F6FD4397-77F4-4BD0-9BCD-32DD5716176C}" type="slidenum">
              <a:rPr lang="en-GB" smtClean="0"/>
              <a:t>20</a:t>
            </a:fld>
            <a:endParaRPr lang="en-GB"/>
          </a:p>
        </p:txBody>
      </p:sp>
      <p:sp>
        <p:nvSpPr>
          <p:cNvPr id="6" name="Content Placeholder 5">
            <a:extLst>
              <a:ext uri="{FF2B5EF4-FFF2-40B4-BE49-F238E27FC236}">
                <a16:creationId xmlns:a16="http://schemas.microsoft.com/office/drawing/2014/main" id="{BB1C40E9-4D82-5AD1-BBC6-A3B5DB2090B6}"/>
              </a:ext>
            </a:extLst>
          </p:cNvPr>
          <p:cNvSpPr>
            <a:spLocks noGrp="1"/>
          </p:cNvSpPr>
          <p:nvPr>
            <p:ph idx="1"/>
          </p:nvPr>
        </p:nvSpPr>
        <p:spPr/>
        <p:txBody>
          <a:bodyPr/>
          <a:lstStyle/>
          <a:p>
            <a:endParaRPr lang="en-GB"/>
          </a:p>
        </p:txBody>
      </p:sp>
      <p:pic>
        <p:nvPicPr>
          <p:cNvPr id="9" name="Picture 8">
            <a:extLst>
              <a:ext uri="{FF2B5EF4-FFF2-40B4-BE49-F238E27FC236}">
                <a16:creationId xmlns:a16="http://schemas.microsoft.com/office/drawing/2014/main" id="{93512370-B99F-20F0-52ED-40A878C02F52}"/>
              </a:ext>
            </a:extLst>
          </p:cNvPr>
          <p:cNvPicPr>
            <a:picLocks noChangeAspect="1"/>
          </p:cNvPicPr>
          <p:nvPr/>
        </p:nvPicPr>
        <p:blipFill>
          <a:blip r:embed="rId2"/>
          <a:stretch>
            <a:fillRect/>
          </a:stretch>
        </p:blipFill>
        <p:spPr>
          <a:xfrm>
            <a:off x="1028365" y="1827530"/>
            <a:ext cx="10047257" cy="3624580"/>
          </a:xfrm>
          <a:prstGeom prst="rect">
            <a:avLst/>
          </a:prstGeom>
        </p:spPr>
      </p:pic>
    </p:spTree>
    <p:extLst>
      <p:ext uri="{BB962C8B-B14F-4D97-AF65-F5344CB8AC3E}">
        <p14:creationId xmlns:p14="http://schemas.microsoft.com/office/powerpoint/2010/main" val="2706819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719B-9187-DCFF-C568-D4C0FB4D6B06}"/>
              </a:ext>
            </a:extLst>
          </p:cNvPr>
          <p:cNvSpPr>
            <a:spLocks noGrp="1"/>
          </p:cNvSpPr>
          <p:nvPr>
            <p:ph type="title"/>
          </p:nvPr>
        </p:nvSpPr>
        <p:spPr/>
        <p:txBody>
          <a:bodyPr>
            <a:normAutofit/>
          </a:bodyPr>
          <a:lstStyle/>
          <a:p>
            <a:r>
              <a:rPr lang="zh-CN" altLang="en-US" sz="3200" dirty="0"/>
              <a:t>实践：在 </a:t>
            </a:r>
            <a:r>
              <a:rPr lang="en-GB" altLang="zh-CN" sz="3200" dirty="0"/>
              <a:t>On-premise </a:t>
            </a:r>
            <a:r>
              <a:rPr lang="zh-CN" altLang="en-US" sz="3200" dirty="0"/>
              <a:t>环境备份还原 </a:t>
            </a:r>
            <a:r>
              <a:rPr lang="en-GB" altLang="zh-CN" sz="3200" dirty="0"/>
              <a:t>Kubernetes </a:t>
            </a:r>
            <a:r>
              <a:rPr lang="zh-CN" altLang="en-US" sz="3200" dirty="0"/>
              <a:t>集群</a:t>
            </a:r>
            <a:endParaRPr lang="en-GB" sz="3200" dirty="0"/>
          </a:p>
        </p:txBody>
      </p:sp>
      <p:sp>
        <p:nvSpPr>
          <p:cNvPr id="3" name="Content Placeholder 2">
            <a:extLst>
              <a:ext uri="{FF2B5EF4-FFF2-40B4-BE49-F238E27FC236}">
                <a16:creationId xmlns:a16="http://schemas.microsoft.com/office/drawing/2014/main" id="{C21DBA47-9A8B-865C-9ED3-72F9A85EDA4B}"/>
              </a:ext>
            </a:extLst>
          </p:cNvPr>
          <p:cNvSpPr>
            <a:spLocks noGrp="1"/>
          </p:cNvSpPr>
          <p:nvPr>
            <p:ph idx="1"/>
          </p:nvPr>
        </p:nvSpPr>
        <p:spPr>
          <a:xfrm>
            <a:off x="1386840" y="1943259"/>
            <a:ext cx="10515600" cy="4160520"/>
          </a:xfrm>
        </p:spPr>
        <p:txBody>
          <a:bodyPr>
            <a:normAutofit lnSpcReduction="10000"/>
          </a:bodyPr>
          <a:lstStyle/>
          <a:p>
            <a:pPr marL="514350" indent="-514350">
              <a:buFont typeface="+mj-lt"/>
              <a:buAutoNum type="arabicPeriod"/>
            </a:pPr>
            <a:r>
              <a:rPr lang="zh-CN" altLang="en-US" sz="2400" dirty="0"/>
              <a:t>安装 </a:t>
            </a:r>
            <a:r>
              <a:rPr lang="en-GB" sz="2400" dirty="0" err="1"/>
              <a:t>Velero</a:t>
            </a:r>
            <a:r>
              <a:rPr lang="en-GB" sz="2400" dirty="0"/>
              <a:t> Command Line </a:t>
            </a:r>
            <a:r>
              <a:rPr lang="zh-CN" altLang="en-US" sz="2400" dirty="0"/>
              <a:t>工具</a:t>
            </a:r>
            <a:endParaRPr lang="en-GB" altLang="zh-CN" sz="2400" dirty="0"/>
          </a:p>
          <a:p>
            <a:pPr marL="514350" indent="-514350">
              <a:buFont typeface="+mj-lt"/>
              <a:buAutoNum type="arabicPeriod"/>
            </a:pPr>
            <a:r>
              <a:rPr lang="zh-CN" altLang="en-US" sz="2400" dirty="0"/>
              <a:t>安装 </a:t>
            </a:r>
            <a:r>
              <a:rPr lang="en-GB" sz="2400" dirty="0" err="1"/>
              <a:t>MinIO</a:t>
            </a:r>
            <a:r>
              <a:rPr lang="en-GB" sz="2400" dirty="0"/>
              <a:t> </a:t>
            </a:r>
            <a:r>
              <a:rPr lang="zh-CN" altLang="en-US" sz="2400" dirty="0"/>
              <a:t>服务器</a:t>
            </a:r>
          </a:p>
          <a:p>
            <a:pPr marL="514350" indent="-514350">
              <a:buFont typeface="+mj-lt"/>
              <a:buAutoNum type="arabicPeriod"/>
            </a:pPr>
            <a:r>
              <a:rPr lang="zh-CN" altLang="en-US" sz="2400" dirty="0"/>
              <a:t>安装 </a:t>
            </a:r>
            <a:r>
              <a:rPr lang="en-GB" sz="2400" dirty="0" err="1"/>
              <a:t>Velero</a:t>
            </a:r>
            <a:r>
              <a:rPr lang="en-GB" sz="2400" dirty="0"/>
              <a:t> </a:t>
            </a:r>
            <a:r>
              <a:rPr lang="zh-CN" altLang="en-US" sz="2400" dirty="0"/>
              <a:t>服务器</a:t>
            </a:r>
          </a:p>
          <a:p>
            <a:pPr marL="514350" indent="-514350">
              <a:buFont typeface="+mj-lt"/>
              <a:buAutoNum type="arabicPeriod"/>
            </a:pPr>
            <a:r>
              <a:rPr lang="zh-CN" altLang="en-US" sz="2400" dirty="0"/>
              <a:t>创建 </a:t>
            </a:r>
            <a:r>
              <a:rPr lang="en-GB" sz="2400" dirty="0"/>
              <a:t>Kubernetes Demo </a:t>
            </a:r>
            <a:r>
              <a:rPr lang="zh-CN" altLang="en-US" sz="2400" dirty="0"/>
              <a:t>资源</a:t>
            </a:r>
          </a:p>
          <a:p>
            <a:pPr marL="514350" indent="-514350">
              <a:buFont typeface="+mj-lt"/>
              <a:buAutoNum type="arabicPeriod"/>
            </a:pPr>
            <a:r>
              <a:rPr lang="zh-CN" altLang="en-US" sz="2400" dirty="0"/>
              <a:t>使用 </a:t>
            </a:r>
            <a:r>
              <a:rPr lang="en-GB" sz="2400" dirty="0" err="1"/>
              <a:t>Velero</a:t>
            </a:r>
            <a:r>
              <a:rPr lang="en-GB" sz="2400" dirty="0"/>
              <a:t> </a:t>
            </a:r>
            <a:r>
              <a:rPr lang="zh-CN" altLang="en-US" sz="2400" dirty="0"/>
              <a:t>备份 </a:t>
            </a:r>
            <a:r>
              <a:rPr lang="en-GB" sz="2400" dirty="0"/>
              <a:t>Kubernetes </a:t>
            </a:r>
            <a:r>
              <a:rPr lang="zh-CN" altLang="en-US" sz="2400" dirty="0"/>
              <a:t>资源</a:t>
            </a:r>
          </a:p>
          <a:p>
            <a:pPr marL="514350" indent="-514350">
              <a:buFont typeface="+mj-lt"/>
              <a:buAutoNum type="arabicPeriod"/>
            </a:pPr>
            <a:r>
              <a:rPr lang="zh-CN" altLang="en-US" sz="2400" dirty="0"/>
              <a:t>模拟 </a:t>
            </a:r>
            <a:r>
              <a:rPr lang="en-GB" sz="2400" dirty="0"/>
              <a:t>Kubernetes </a:t>
            </a:r>
            <a:r>
              <a:rPr lang="zh-CN" altLang="en-US" sz="2400" dirty="0"/>
              <a:t>资源受损</a:t>
            </a:r>
          </a:p>
          <a:p>
            <a:pPr marL="514350" indent="-514350">
              <a:buFont typeface="+mj-lt"/>
              <a:buAutoNum type="arabicPeriod"/>
            </a:pPr>
            <a:r>
              <a:rPr lang="zh-CN" altLang="en-US" sz="2400" dirty="0"/>
              <a:t>使用 </a:t>
            </a:r>
            <a:r>
              <a:rPr lang="en-GB" sz="2400" dirty="0" err="1"/>
              <a:t>Velero</a:t>
            </a:r>
            <a:r>
              <a:rPr lang="en-GB" sz="2400" dirty="0"/>
              <a:t> </a:t>
            </a:r>
            <a:r>
              <a:rPr lang="zh-CN" altLang="en-US" sz="2400" dirty="0"/>
              <a:t>还原 </a:t>
            </a:r>
            <a:r>
              <a:rPr lang="en-GB" sz="2400" dirty="0"/>
              <a:t>Kubernetes </a:t>
            </a:r>
            <a:r>
              <a:rPr lang="zh-CN" altLang="en-US" sz="2400" dirty="0"/>
              <a:t>资源</a:t>
            </a:r>
          </a:p>
          <a:p>
            <a:pPr marL="514350" indent="-514350">
              <a:buFont typeface="+mj-lt"/>
              <a:buAutoNum type="arabicPeriod"/>
            </a:pPr>
            <a:r>
              <a:rPr lang="zh-CN" altLang="en-US" sz="2400" dirty="0"/>
              <a:t>备份</a:t>
            </a:r>
            <a:r>
              <a:rPr lang="en-US" altLang="zh-CN" sz="2400" dirty="0"/>
              <a:t>/</a:t>
            </a:r>
            <a:r>
              <a:rPr lang="zh-CN" altLang="en-US" sz="2400" dirty="0"/>
              <a:t>还原 </a:t>
            </a:r>
            <a:r>
              <a:rPr lang="en-GB" sz="2400" dirty="0"/>
              <a:t>Volume</a:t>
            </a:r>
          </a:p>
          <a:p>
            <a:pPr marL="514350" indent="-514350">
              <a:buFont typeface="+mj-lt"/>
              <a:buAutoNum type="arabicPeriod"/>
            </a:pPr>
            <a:r>
              <a:rPr lang="zh-CN" altLang="en-US" sz="2400" dirty="0"/>
              <a:t>删除 </a:t>
            </a:r>
            <a:r>
              <a:rPr lang="en-GB" sz="2400" dirty="0" err="1"/>
              <a:t>Velero</a:t>
            </a:r>
            <a:r>
              <a:rPr lang="en-GB" sz="2400" dirty="0"/>
              <a:t> </a:t>
            </a:r>
            <a:r>
              <a:rPr lang="zh-CN" altLang="en-US" sz="2400" dirty="0"/>
              <a:t>备份</a:t>
            </a:r>
          </a:p>
          <a:p>
            <a:pPr marL="514350" indent="-514350">
              <a:buFont typeface="+mj-lt"/>
              <a:buAutoNum type="arabicPeriod"/>
            </a:pPr>
            <a:endParaRPr lang="en-GB" sz="2400" dirty="0"/>
          </a:p>
        </p:txBody>
      </p:sp>
      <p:sp>
        <p:nvSpPr>
          <p:cNvPr id="4" name="Slide Number Placeholder 3">
            <a:extLst>
              <a:ext uri="{FF2B5EF4-FFF2-40B4-BE49-F238E27FC236}">
                <a16:creationId xmlns:a16="http://schemas.microsoft.com/office/drawing/2014/main" id="{B98E3E09-BF42-F90C-24B3-9E512D24AFB3}"/>
              </a:ext>
            </a:extLst>
          </p:cNvPr>
          <p:cNvSpPr>
            <a:spLocks noGrp="1"/>
          </p:cNvSpPr>
          <p:nvPr>
            <p:ph type="sldNum" sz="quarter" idx="12"/>
          </p:nvPr>
        </p:nvSpPr>
        <p:spPr/>
        <p:txBody>
          <a:bodyPr/>
          <a:lstStyle/>
          <a:p>
            <a:fld id="{F6FD4397-77F4-4BD0-9BCD-32DD5716176C}" type="slidenum">
              <a:rPr lang="en-GB" smtClean="0"/>
              <a:t>21</a:t>
            </a:fld>
            <a:endParaRPr lang="en-GB"/>
          </a:p>
        </p:txBody>
      </p:sp>
    </p:spTree>
    <p:extLst>
      <p:ext uri="{BB962C8B-B14F-4D97-AF65-F5344CB8AC3E}">
        <p14:creationId xmlns:p14="http://schemas.microsoft.com/office/powerpoint/2010/main" val="403082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a:xfrm>
            <a:off x="1154954" y="973668"/>
            <a:ext cx="10315151" cy="678669"/>
          </a:xfrm>
        </p:spPr>
        <p:txBody>
          <a:bodyPr>
            <a:normAutofit/>
          </a:bodyPr>
          <a:lstStyle/>
          <a:p>
            <a:r>
              <a:rPr lang="en-GB" altLang="zh-CN" dirty="0"/>
              <a:t>1. </a:t>
            </a:r>
            <a:r>
              <a:rPr lang="zh-CN" altLang="en-US" dirty="0"/>
              <a:t>易操作性</a:t>
            </a:r>
            <a:endParaRPr lang="en-GB" dirty="0"/>
          </a:p>
        </p:txBody>
      </p:sp>
      <p:sp>
        <p:nvSpPr>
          <p:cNvPr id="3" name="Content Placeholder 2">
            <a:extLst>
              <a:ext uri="{FF2B5EF4-FFF2-40B4-BE49-F238E27FC236}">
                <a16:creationId xmlns:a16="http://schemas.microsoft.com/office/drawing/2014/main" id="{CA00EDBE-AD80-4844-BA48-EF7757B26503}"/>
              </a:ext>
            </a:extLst>
          </p:cNvPr>
          <p:cNvSpPr>
            <a:spLocks noGrp="1"/>
          </p:cNvSpPr>
          <p:nvPr>
            <p:ph idx="1"/>
          </p:nvPr>
        </p:nvSpPr>
        <p:spPr/>
        <p:txBody>
          <a:bodyPr/>
          <a:lstStyle/>
          <a:p>
            <a:pPr>
              <a:lnSpc>
                <a:spcPct val="150000"/>
              </a:lnSpc>
            </a:pPr>
            <a:r>
              <a:rPr lang="zh-CN" altLang="en-US" b="0" i="0" dirty="0">
                <a:solidFill>
                  <a:srgbClr val="333333"/>
                </a:solidFill>
                <a:effectLst/>
                <a:latin typeface="Open Sans" panose="020B0606030504020204" pitchFamily="34" charset="0"/>
              </a:rPr>
              <a:t>灾难恢复的策略？</a:t>
            </a:r>
          </a:p>
          <a:p>
            <a:pPr>
              <a:lnSpc>
                <a:spcPct val="150000"/>
              </a:lnSpc>
            </a:pPr>
            <a:r>
              <a:rPr lang="zh-CN" altLang="en-US" b="0" i="0" dirty="0">
                <a:solidFill>
                  <a:srgbClr val="333333"/>
                </a:solidFill>
                <a:effectLst/>
                <a:latin typeface="Open Sans" panose="020B0606030504020204" pitchFamily="34" charset="0"/>
              </a:rPr>
              <a:t>灾难恢复的目标时间（</a:t>
            </a:r>
            <a:r>
              <a:rPr lang="en-GB" altLang="zh-CN" b="0" i="0" dirty="0">
                <a:solidFill>
                  <a:srgbClr val="333333"/>
                </a:solidFill>
                <a:effectLst/>
                <a:latin typeface="Open Sans" panose="020B0606030504020204" pitchFamily="34" charset="0"/>
              </a:rPr>
              <a:t>RTO - recovery time objective </a:t>
            </a:r>
            <a:r>
              <a:rPr lang="zh-CN" altLang="en-GB" b="0" i="0" dirty="0">
                <a:solidFill>
                  <a:srgbClr val="333333"/>
                </a:solidFill>
                <a:effectLst/>
                <a:latin typeface="Open Sans" panose="020B0606030504020204" pitchFamily="34" charset="0"/>
              </a:rPr>
              <a:t>）？</a:t>
            </a:r>
          </a:p>
          <a:p>
            <a:pPr>
              <a:lnSpc>
                <a:spcPct val="150000"/>
              </a:lnSpc>
            </a:pPr>
            <a:r>
              <a:rPr lang="zh-CN" altLang="en-US" b="0" i="0" dirty="0">
                <a:solidFill>
                  <a:srgbClr val="333333"/>
                </a:solidFill>
                <a:effectLst/>
                <a:latin typeface="Open Sans" panose="020B0606030504020204" pitchFamily="34" charset="0"/>
              </a:rPr>
              <a:t>灾难恢复的还原点（ </a:t>
            </a:r>
            <a:r>
              <a:rPr lang="en-GB" altLang="zh-CN" b="0" i="0" dirty="0">
                <a:solidFill>
                  <a:srgbClr val="333333"/>
                </a:solidFill>
                <a:effectLst/>
                <a:latin typeface="Open Sans" panose="020B0606030504020204" pitchFamily="34" charset="0"/>
              </a:rPr>
              <a:t>RPO - recovery point objective </a:t>
            </a:r>
            <a:r>
              <a:rPr lang="zh-CN" altLang="en-GB" b="0" i="0" dirty="0">
                <a:solidFill>
                  <a:srgbClr val="333333"/>
                </a:solidFill>
                <a:effectLst/>
                <a:latin typeface="Open Sans" panose="020B0606030504020204" pitchFamily="34" charset="0"/>
              </a:rPr>
              <a:t>）？</a:t>
            </a:r>
          </a:p>
          <a:p>
            <a:pPr>
              <a:lnSpc>
                <a:spcPct val="150000"/>
              </a:lnSpc>
            </a:pPr>
            <a:r>
              <a:rPr lang="zh-CN" altLang="en-US" b="0" i="0" dirty="0">
                <a:solidFill>
                  <a:srgbClr val="333333"/>
                </a:solidFill>
                <a:effectLst/>
                <a:latin typeface="Open Sans" panose="020B0606030504020204" pitchFamily="34" charset="0"/>
              </a:rPr>
              <a:t>流量切换？</a:t>
            </a:r>
          </a:p>
          <a:p>
            <a:pPr>
              <a:lnSpc>
                <a:spcPct val="150000"/>
              </a:lnSpc>
            </a:pPr>
            <a:r>
              <a:rPr lang="zh-CN" altLang="en-US" b="0" i="0" dirty="0">
                <a:solidFill>
                  <a:srgbClr val="333333"/>
                </a:solidFill>
                <a:effectLst/>
                <a:latin typeface="Open Sans" panose="020B0606030504020204" pitchFamily="34" charset="0"/>
              </a:rPr>
              <a:t>备份数据？</a:t>
            </a:r>
          </a:p>
          <a:p>
            <a:pPr>
              <a:lnSpc>
                <a:spcPct val="150000"/>
              </a:lnSpc>
            </a:pPr>
            <a:endParaRPr lang="zh-CN" altLang="en-US" b="0" i="0" dirty="0">
              <a:solidFill>
                <a:srgbClr val="333333"/>
              </a:solidFill>
              <a:effectLst/>
              <a:latin typeface="Open Sans" panose="020B0606030504020204" pitchFamily="34" charset="0"/>
            </a:endParaRPr>
          </a:p>
        </p:txBody>
      </p:sp>
      <p:sp>
        <p:nvSpPr>
          <p:cNvPr id="5" name="Slide Number Placeholder 4">
            <a:extLst>
              <a:ext uri="{FF2B5EF4-FFF2-40B4-BE49-F238E27FC236}">
                <a16:creationId xmlns:a16="http://schemas.microsoft.com/office/drawing/2014/main" id="{83B2BF9C-0E15-926A-8F33-197292C4A01C}"/>
              </a:ext>
            </a:extLst>
          </p:cNvPr>
          <p:cNvSpPr>
            <a:spLocks noGrp="1"/>
          </p:cNvSpPr>
          <p:nvPr>
            <p:ph type="sldNum" sz="quarter" idx="12"/>
          </p:nvPr>
        </p:nvSpPr>
        <p:spPr/>
        <p:txBody>
          <a:bodyPr/>
          <a:lstStyle/>
          <a:p>
            <a:fld id="{F6FD4397-77F4-4BD0-9BCD-32DD5716176C}" type="slidenum">
              <a:rPr lang="en-GB" smtClean="0"/>
              <a:t>3</a:t>
            </a:fld>
            <a:endParaRPr lang="en-GB"/>
          </a:p>
        </p:txBody>
      </p:sp>
    </p:spTree>
    <p:extLst>
      <p:ext uri="{BB962C8B-B14F-4D97-AF65-F5344CB8AC3E}">
        <p14:creationId xmlns:p14="http://schemas.microsoft.com/office/powerpoint/2010/main" val="2583318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a:xfrm>
            <a:off x="1154954" y="973668"/>
            <a:ext cx="10315151" cy="678669"/>
          </a:xfrm>
        </p:spPr>
        <p:txBody>
          <a:bodyPr>
            <a:normAutofit/>
          </a:bodyPr>
          <a:lstStyle/>
          <a:p>
            <a:r>
              <a:rPr lang="zh-CN" altLang="en-US" dirty="0"/>
              <a:t>灾难恢复的策略</a:t>
            </a:r>
            <a:endParaRPr lang="en-GB" dirty="0"/>
          </a:p>
        </p:txBody>
      </p:sp>
      <p:sp>
        <p:nvSpPr>
          <p:cNvPr id="10" name="Slide Number Placeholder 9">
            <a:extLst>
              <a:ext uri="{FF2B5EF4-FFF2-40B4-BE49-F238E27FC236}">
                <a16:creationId xmlns:a16="http://schemas.microsoft.com/office/drawing/2014/main" id="{FB4C4C65-AD7A-4B2C-8F7B-7AA429D466A0}"/>
              </a:ext>
            </a:extLst>
          </p:cNvPr>
          <p:cNvSpPr>
            <a:spLocks noGrp="1"/>
          </p:cNvSpPr>
          <p:nvPr>
            <p:ph type="sldNum" sz="quarter" idx="12"/>
          </p:nvPr>
        </p:nvSpPr>
        <p:spPr/>
        <p:txBody>
          <a:bodyPr/>
          <a:lstStyle/>
          <a:p>
            <a:fld id="{F6FD4397-77F4-4BD0-9BCD-32DD5716176C}" type="slidenum">
              <a:rPr lang="en-GB" smtClean="0"/>
              <a:t>4</a:t>
            </a:fld>
            <a:endParaRPr lang="en-GB"/>
          </a:p>
        </p:txBody>
      </p:sp>
      <p:sp>
        <p:nvSpPr>
          <p:cNvPr id="5" name="Content Placeholder 4">
            <a:extLst>
              <a:ext uri="{FF2B5EF4-FFF2-40B4-BE49-F238E27FC236}">
                <a16:creationId xmlns:a16="http://schemas.microsoft.com/office/drawing/2014/main" id="{A78E733F-8CE7-D11C-0B5D-28BF4682DE77}"/>
              </a:ext>
            </a:extLst>
          </p:cNvPr>
          <p:cNvSpPr>
            <a:spLocks noGrp="1"/>
          </p:cNvSpPr>
          <p:nvPr>
            <p:ph idx="1"/>
          </p:nvPr>
        </p:nvSpPr>
        <p:spPr>
          <a:xfrm>
            <a:off x="1455420" y="2023110"/>
            <a:ext cx="10515600" cy="4160520"/>
          </a:xfrm>
        </p:spPr>
        <p:txBody>
          <a:bodyPr/>
          <a:lstStyle/>
          <a:p>
            <a:r>
              <a:rPr lang="zh-CN" altLang="en-US" dirty="0"/>
              <a:t>备份和恢复 </a:t>
            </a:r>
            <a:r>
              <a:rPr lang="en-US" altLang="zh-CN" dirty="0"/>
              <a:t>/ </a:t>
            </a:r>
            <a:r>
              <a:rPr lang="en-GB" dirty="0"/>
              <a:t>Backup and restore</a:t>
            </a:r>
          </a:p>
          <a:p>
            <a:r>
              <a:rPr lang="zh-CN" altLang="en-US" dirty="0"/>
              <a:t>主备切换 </a:t>
            </a:r>
            <a:r>
              <a:rPr lang="en-US" altLang="zh-CN" dirty="0"/>
              <a:t>/ </a:t>
            </a:r>
            <a:r>
              <a:rPr lang="en-GB" dirty="0"/>
              <a:t>Active standby</a:t>
            </a:r>
          </a:p>
          <a:p>
            <a:r>
              <a:rPr lang="zh-CN" altLang="en-US" dirty="0"/>
              <a:t>双主备份 </a:t>
            </a:r>
            <a:r>
              <a:rPr lang="en-US" altLang="zh-CN" dirty="0"/>
              <a:t>/ </a:t>
            </a:r>
            <a:r>
              <a:rPr lang="en-GB" dirty="0"/>
              <a:t>Active </a:t>
            </a:r>
            <a:r>
              <a:rPr lang="en-GB" dirty="0" err="1"/>
              <a:t>active</a:t>
            </a:r>
            <a:endParaRPr lang="en-GB" dirty="0"/>
          </a:p>
        </p:txBody>
      </p:sp>
    </p:spTree>
    <p:extLst>
      <p:ext uri="{BB962C8B-B14F-4D97-AF65-F5344CB8AC3E}">
        <p14:creationId xmlns:p14="http://schemas.microsoft.com/office/powerpoint/2010/main" val="3602368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a:xfrm>
            <a:off x="1154954" y="973668"/>
            <a:ext cx="10315151" cy="678669"/>
          </a:xfrm>
        </p:spPr>
        <p:txBody>
          <a:bodyPr>
            <a:noAutofit/>
          </a:bodyPr>
          <a:lstStyle/>
          <a:p>
            <a:r>
              <a:rPr lang="zh-CN" altLang="en-US" sz="3200" dirty="0"/>
              <a:t>灾难恢复的目标时间 </a:t>
            </a:r>
            <a:r>
              <a:rPr lang="en-US" altLang="zh-CN" sz="3200" dirty="0"/>
              <a:t>RTO &amp; </a:t>
            </a:r>
            <a:r>
              <a:rPr lang="zh-CN" altLang="en-US" sz="3200" dirty="0"/>
              <a:t>灾难恢复的还原点 </a:t>
            </a:r>
            <a:r>
              <a:rPr lang="en-US" altLang="zh-CN" sz="3200" dirty="0"/>
              <a:t>RPO</a:t>
            </a:r>
            <a:endParaRPr lang="en-GB" sz="3200" dirty="0"/>
          </a:p>
        </p:txBody>
      </p:sp>
      <p:sp>
        <p:nvSpPr>
          <p:cNvPr id="3" name="Content Placeholder 2">
            <a:extLst>
              <a:ext uri="{FF2B5EF4-FFF2-40B4-BE49-F238E27FC236}">
                <a16:creationId xmlns:a16="http://schemas.microsoft.com/office/drawing/2014/main" id="{CA00EDBE-AD80-4844-BA48-EF7757B26503}"/>
              </a:ext>
            </a:extLst>
          </p:cNvPr>
          <p:cNvSpPr>
            <a:spLocks noGrp="1"/>
          </p:cNvSpPr>
          <p:nvPr>
            <p:ph idx="1"/>
          </p:nvPr>
        </p:nvSpPr>
        <p:spPr/>
        <p:txBody>
          <a:bodyPr/>
          <a:lstStyle/>
          <a:p>
            <a:pPr>
              <a:lnSpc>
                <a:spcPct val="150000"/>
              </a:lnSpc>
            </a:pPr>
            <a:r>
              <a:rPr lang="en-US" altLang="zh-CN" sz="2400" dirty="0"/>
              <a:t>RTO </a:t>
            </a:r>
            <a:r>
              <a:rPr lang="zh-CN" altLang="en-US" sz="2400" dirty="0"/>
              <a:t>是指我们的系统在重新上线之前，将要忍受的停机时间。这段时间的停机不能对企业带来明显的影响。</a:t>
            </a:r>
          </a:p>
          <a:p>
            <a:pPr>
              <a:lnSpc>
                <a:spcPct val="150000"/>
              </a:lnSpc>
            </a:pPr>
            <a:r>
              <a:rPr lang="en-US" altLang="zh-CN" sz="2400" dirty="0"/>
              <a:t>RPO </a:t>
            </a:r>
            <a:r>
              <a:rPr lang="zh-CN" altLang="en-US" sz="2400" dirty="0"/>
              <a:t>是指我们的系统可以承受的因停机而损失的数据量（按时间衡量）</a:t>
            </a:r>
          </a:p>
          <a:p>
            <a:endParaRPr lang="en-GB" dirty="0"/>
          </a:p>
        </p:txBody>
      </p:sp>
      <p:sp>
        <p:nvSpPr>
          <p:cNvPr id="4" name="Slide Number Placeholder 3">
            <a:extLst>
              <a:ext uri="{FF2B5EF4-FFF2-40B4-BE49-F238E27FC236}">
                <a16:creationId xmlns:a16="http://schemas.microsoft.com/office/drawing/2014/main" id="{3F1ED023-E7CA-123F-BE2D-E01CB32149AA}"/>
              </a:ext>
            </a:extLst>
          </p:cNvPr>
          <p:cNvSpPr>
            <a:spLocks noGrp="1"/>
          </p:cNvSpPr>
          <p:nvPr>
            <p:ph type="sldNum" sz="quarter" idx="12"/>
          </p:nvPr>
        </p:nvSpPr>
        <p:spPr/>
        <p:txBody>
          <a:bodyPr/>
          <a:lstStyle/>
          <a:p>
            <a:fld id="{F6FD4397-77F4-4BD0-9BCD-32DD5716176C}" type="slidenum">
              <a:rPr lang="en-GB" smtClean="0"/>
              <a:t>5</a:t>
            </a:fld>
            <a:endParaRPr lang="en-GB"/>
          </a:p>
        </p:txBody>
      </p:sp>
      <p:pic>
        <p:nvPicPr>
          <p:cNvPr id="7" name="Picture 6" descr="Diagram&#10;&#10;Description automatically generated">
            <a:extLst>
              <a:ext uri="{FF2B5EF4-FFF2-40B4-BE49-F238E27FC236}">
                <a16:creationId xmlns:a16="http://schemas.microsoft.com/office/drawing/2014/main" id="{A7985B91-E1CD-42EC-7A59-63CC3A84F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5530" y="4091940"/>
            <a:ext cx="7315200" cy="2305050"/>
          </a:xfrm>
          <a:prstGeom prst="rect">
            <a:avLst/>
          </a:prstGeom>
        </p:spPr>
      </p:pic>
    </p:spTree>
    <p:extLst>
      <p:ext uri="{BB962C8B-B14F-4D97-AF65-F5344CB8AC3E}">
        <p14:creationId xmlns:p14="http://schemas.microsoft.com/office/powerpoint/2010/main" val="2916956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FCE57-0078-098C-4A16-6F6B644C9D64}"/>
              </a:ext>
            </a:extLst>
          </p:cNvPr>
          <p:cNvSpPr>
            <a:spLocks noGrp="1"/>
          </p:cNvSpPr>
          <p:nvPr>
            <p:ph type="title"/>
          </p:nvPr>
        </p:nvSpPr>
        <p:spPr/>
        <p:txBody>
          <a:bodyPr/>
          <a:lstStyle/>
          <a:p>
            <a:r>
              <a:rPr lang="en-US" dirty="0"/>
              <a:t>RTO/RPO </a:t>
            </a:r>
            <a:r>
              <a:rPr lang="zh-CN" altLang="en-US" dirty="0"/>
              <a:t>调查报告</a:t>
            </a:r>
            <a:endParaRPr lang="en-GB" dirty="0"/>
          </a:p>
        </p:txBody>
      </p:sp>
      <p:pic>
        <p:nvPicPr>
          <p:cNvPr id="6" name="Content Placeholder 5" descr="Chart&#10;&#10;Description automatically generated">
            <a:extLst>
              <a:ext uri="{FF2B5EF4-FFF2-40B4-BE49-F238E27FC236}">
                <a16:creationId xmlns:a16="http://schemas.microsoft.com/office/drawing/2014/main" id="{F578E055-AEB5-A89F-B39D-AE68521410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6703" y="2011363"/>
            <a:ext cx="5418594" cy="4160837"/>
          </a:xfrm>
        </p:spPr>
      </p:pic>
      <p:sp>
        <p:nvSpPr>
          <p:cNvPr id="4" name="Slide Number Placeholder 3">
            <a:extLst>
              <a:ext uri="{FF2B5EF4-FFF2-40B4-BE49-F238E27FC236}">
                <a16:creationId xmlns:a16="http://schemas.microsoft.com/office/drawing/2014/main" id="{3F1AA7F8-210B-D09E-E340-9D0E6B3D4B2F}"/>
              </a:ext>
            </a:extLst>
          </p:cNvPr>
          <p:cNvSpPr>
            <a:spLocks noGrp="1"/>
          </p:cNvSpPr>
          <p:nvPr>
            <p:ph type="sldNum" sz="quarter" idx="12"/>
          </p:nvPr>
        </p:nvSpPr>
        <p:spPr/>
        <p:txBody>
          <a:bodyPr/>
          <a:lstStyle/>
          <a:p>
            <a:fld id="{F6FD4397-77F4-4BD0-9BCD-32DD5716176C}" type="slidenum">
              <a:rPr lang="en-GB" smtClean="0"/>
              <a:t>6</a:t>
            </a:fld>
            <a:endParaRPr lang="en-GB"/>
          </a:p>
        </p:txBody>
      </p:sp>
    </p:spTree>
    <p:extLst>
      <p:ext uri="{BB962C8B-B14F-4D97-AF65-F5344CB8AC3E}">
        <p14:creationId xmlns:p14="http://schemas.microsoft.com/office/powerpoint/2010/main" val="1976416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a:xfrm>
            <a:off x="1154954" y="973668"/>
            <a:ext cx="10315151" cy="678669"/>
          </a:xfrm>
        </p:spPr>
        <p:txBody>
          <a:bodyPr>
            <a:normAutofit/>
          </a:bodyPr>
          <a:lstStyle/>
          <a:p>
            <a:r>
              <a:rPr lang="zh-CN" altLang="en-US" dirty="0"/>
              <a:t>流量切换</a:t>
            </a:r>
          </a:p>
        </p:txBody>
      </p:sp>
      <p:sp>
        <p:nvSpPr>
          <p:cNvPr id="3" name="Content Placeholder 2">
            <a:extLst>
              <a:ext uri="{FF2B5EF4-FFF2-40B4-BE49-F238E27FC236}">
                <a16:creationId xmlns:a16="http://schemas.microsoft.com/office/drawing/2014/main" id="{CA00EDBE-AD80-4844-BA48-EF7757B26503}"/>
              </a:ext>
            </a:extLst>
          </p:cNvPr>
          <p:cNvSpPr>
            <a:spLocks noGrp="1"/>
          </p:cNvSpPr>
          <p:nvPr>
            <p:ph idx="1"/>
          </p:nvPr>
        </p:nvSpPr>
        <p:spPr/>
        <p:txBody>
          <a:bodyPr/>
          <a:lstStyle/>
          <a:p>
            <a:r>
              <a:rPr lang="zh-CN" altLang="en-US" dirty="0"/>
              <a:t>基于</a:t>
            </a:r>
            <a:r>
              <a:rPr lang="en-GB" dirty="0"/>
              <a:t>DNS</a:t>
            </a:r>
            <a:r>
              <a:rPr lang="zh-CN" altLang="en-US" dirty="0"/>
              <a:t>的</a:t>
            </a:r>
            <a:r>
              <a:rPr lang="en-GB" dirty="0"/>
              <a:t>GSLB</a:t>
            </a:r>
          </a:p>
        </p:txBody>
      </p:sp>
      <p:sp>
        <p:nvSpPr>
          <p:cNvPr id="4" name="Slide Number Placeholder 3">
            <a:extLst>
              <a:ext uri="{FF2B5EF4-FFF2-40B4-BE49-F238E27FC236}">
                <a16:creationId xmlns:a16="http://schemas.microsoft.com/office/drawing/2014/main" id="{9CF9BDB4-7F0F-A709-4515-FDE70B899FF7}"/>
              </a:ext>
            </a:extLst>
          </p:cNvPr>
          <p:cNvSpPr>
            <a:spLocks noGrp="1"/>
          </p:cNvSpPr>
          <p:nvPr>
            <p:ph type="sldNum" sz="quarter" idx="12"/>
          </p:nvPr>
        </p:nvSpPr>
        <p:spPr/>
        <p:txBody>
          <a:bodyPr/>
          <a:lstStyle/>
          <a:p>
            <a:fld id="{F6FD4397-77F4-4BD0-9BCD-32DD5716176C}" type="slidenum">
              <a:rPr lang="en-GB" smtClean="0"/>
              <a:t>7</a:t>
            </a:fld>
            <a:endParaRPr lang="en-GB"/>
          </a:p>
        </p:txBody>
      </p:sp>
      <p:pic>
        <p:nvPicPr>
          <p:cNvPr id="9" name="Picture 8" descr="Diagram&#10;&#10;Description automatically generated">
            <a:extLst>
              <a:ext uri="{FF2B5EF4-FFF2-40B4-BE49-F238E27FC236}">
                <a16:creationId xmlns:a16="http://schemas.microsoft.com/office/drawing/2014/main" id="{EF8CEE85-5783-1161-3E3E-AAC9898A5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320" y="1746250"/>
            <a:ext cx="6096000" cy="4610100"/>
          </a:xfrm>
          <a:prstGeom prst="rect">
            <a:avLst/>
          </a:prstGeom>
        </p:spPr>
      </p:pic>
    </p:spTree>
    <p:extLst>
      <p:ext uri="{BB962C8B-B14F-4D97-AF65-F5344CB8AC3E}">
        <p14:creationId xmlns:p14="http://schemas.microsoft.com/office/powerpoint/2010/main" val="3380718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a:xfrm>
            <a:off x="1154954" y="973668"/>
            <a:ext cx="10315151" cy="678669"/>
          </a:xfrm>
        </p:spPr>
        <p:txBody>
          <a:bodyPr>
            <a:normAutofit/>
          </a:bodyPr>
          <a:lstStyle/>
          <a:p>
            <a:r>
              <a:rPr lang="zh-CN" altLang="en-US" dirty="0"/>
              <a:t>备份数据</a:t>
            </a:r>
          </a:p>
        </p:txBody>
      </p:sp>
      <p:sp>
        <p:nvSpPr>
          <p:cNvPr id="3" name="Content Placeholder 2">
            <a:extLst>
              <a:ext uri="{FF2B5EF4-FFF2-40B4-BE49-F238E27FC236}">
                <a16:creationId xmlns:a16="http://schemas.microsoft.com/office/drawing/2014/main" id="{CA00EDBE-AD80-4844-BA48-EF7757B26503}"/>
              </a:ext>
            </a:extLst>
          </p:cNvPr>
          <p:cNvSpPr>
            <a:spLocks noGrp="1"/>
          </p:cNvSpPr>
          <p:nvPr>
            <p:ph idx="1"/>
          </p:nvPr>
        </p:nvSpPr>
        <p:spPr/>
        <p:txBody>
          <a:bodyPr>
            <a:normAutofit fontScale="92500" lnSpcReduction="20000"/>
          </a:bodyPr>
          <a:lstStyle/>
          <a:p>
            <a:r>
              <a:rPr lang="en-GB" dirty="0"/>
              <a:t>1. Kubernetes </a:t>
            </a:r>
            <a:r>
              <a:rPr lang="zh-CN" altLang="en-US" dirty="0"/>
              <a:t>数据</a:t>
            </a:r>
          </a:p>
          <a:p>
            <a:pPr lvl="1"/>
            <a:r>
              <a:rPr lang="zh-CN" altLang="en-US" dirty="0"/>
              <a:t>容器镜像</a:t>
            </a:r>
          </a:p>
          <a:p>
            <a:pPr lvl="1"/>
            <a:r>
              <a:rPr lang="en-GB" dirty="0"/>
              <a:t>Kubernetes YAMLs （</a:t>
            </a:r>
            <a:r>
              <a:rPr lang="en-GB" dirty="0" err="1"/>
              <a:t>Deployment，Pod，Service，Ingress</a:t>
            </a:r>
            <a:r>
              <a:rPr lang="en-GB" dirty="0"/>
              <a:t>）</a:t>
            </a:r>
          </a:p>
          <a:p>
            <a:r>
              <a:rPr lang="en-GB" altLang="zh-CN" dirty="0"/>
              <a:t>2. </a:t>
            </a:r>
            <a:r>
              <a:rPr lang="zh-CN" altLang="en-US" dirty="0"/>
              <a:t>基础架构数据</a:t>
            </a:r>
          </a:p>
          <a:p>
            <a:pPr lvl="1"/>
            <a:r>
              <a:rPr lang="en-GB" dirty="0"/>
              <a:t>K8s </a:t>
            </a:r>
            <a:r>
              <a:rPr lang="zh-CN" altLang="en-US" dirty="0"/>
              <a:t>集群自定义配置</a:t>
            </a:r>
          </a:p>
          <a:p>
            <a:pPr lvl="2"/>
            <a:r>
              <a:rPr lang="en-GB" dirty="0"/>
              <a:t>K8s </a:t>
            </a:r>
            <a:r>
              <a:rPr lang="zh-CN" altLang="en-US" dirty="0"/>
              <a:t>节点配置（添加的 节点 </a:t>
            </a:r>
            <a:r>
              <a:rPr lang="en-GB" dirty="0"/>
              <a:t>Label）</a:t>
            </a:r>
          </a:p>
          <a:p>
            <a:pPr lvl="2"/>
            <a:r>
              <a:rPr lang="zh-CN" altLang="en-US" dirty="0"/>
              <a:t>开启的 </a:t>
            </a:r>
            <a:r>
              <a:rPr lang="en-GB" dirty="0"/>
              <a:t>K8s </a:t>
            </a:r>
            <a:r>
              <a:rPr lang="zh-CN" altLang="en-US" dirty="0"/>
              <a:t>功能</a:t>
            </a:r>
          </a:p>
          <a:p>
            <a:pPr lvl="1"/>
            <a:r>
              <a:rPr lang="en-GB" dirty="0" err="1"/>
              <a:t>etcd</a:t>
            </a:r>
            <a:endParaRPr lang="en-GB" dirty="0"/>
          </a:p>
          <a:p>
            <a:r>
              <a:rPr lang="en-GB" altLang="zh-CN" dirty="0"/>
              <a:t>3. </a:t>
            </a:r>
            <a:r>
              <a:rPr lang="zh-CN" altLang="en-US" dirty="0"/>
              <a:t>数据</a:t>
            </a:r>
          </a:p>
          <a:p>
            <a:pPr lvl="1"/>
            <a:r>
              <a:rPr lang="zh-CN" altLang="en-US" dirty="0"/>
              <a:t>文件数据 </a:t>
            </a:r>
            <a:r>
              <a:rPr lang="en-US" altLang="zh-CN" dirty="0"/>
              <a:t>/ </a:t>
            </a:r>
            <a:r>
              <a:rPr lang="en-GB" dirty="0"/>
              <a:t>Persistent Volumes</a:t>
            </a:r>
          </a:p>
          <a:p>
            <a:pPr lvl="1"/>
            <a:r>
              <a:rPr lang="zh-CN" altLang="en-US" dirty="0"/>
              <a:t>数据库</a:t>
            </a:r>
          </a:p>
          <a:p>
            <a:endParaRPr lang="zh-CN" altLang="en-US" dirty="0"/>
          </a:p>
          <a:p>
            <a:endParaRPr lang="en-GB" dirty="0"/>
          </a:p>
        </p:txBody>
      </p:sp>
      <p:sp>
        <p:nvSpPr>
          <p:cNvPr id="4" name="Slide Number Placeholder 3">
            <a:extLst>
              <a:ext uri="{FF2B5EF4-FFF2-40B4-BE49-F238E27FC236}">
                <a16:creationId xmlns:a16="http://schemas.microsoft.com/office/drawing/2014/main" id="{2A13EC3A-441D-011E-62D3-7F5BDEA70EEB}"/>
              </a:ext>
            </a:extLst>
          </p:cNvPr>
          <p:cNvSpPr>
            <a:spLocks noGrp="1"/>
          </p:cNvSpPr>
          <p:nvPr>
            <p:ph type="sldNum" sz="quarter" idx="12"/>
          </p:nvPr>
        </p:nvSpPr>
        <p:spPr/>
        <p:txBody>
          <a:bodyPr/>
          <a:lstStyle/>
          <a:p>
            <a:fld id="{F6FD4397-77F4-4BD0-9BCD-32DD5716176C}" type="slidenum">
              <a:rPr lang="en-GB" smtClean="0"/>
              <a:t>8</a:t>
            </a:fld>
            <a:endParaRPr lang="en-GB"/>
          </a:p>
        </p:txBody>
      </p:sp>
    </p:spTree>
    <p:extLst>
      <p:ext uri="{BB962C8B-B14F-4D97-AF65-F5344CB8AC3E}">
        <p14:creationId xmlns:p14="http://schemas.microsoft.com/office/powerpoint/2010/main" val="1964451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a:xfrm>
            <a:off x="1154954" y="973668"/>
            <a:ext cx="10315151" cy="678669"/>
          </a:xfrm>
        </p:spPr>
        <p:txBody>
          <a:bodyPr>
            <a:normAutofit/>
          </a:bodyPr>
          <a:lstStyle/>
          <a:p>
            <a:r>
              <a:rPr lang="en-US" altLang="zh-CN" dirty="0"/>
              <a:t>2. </a:t>
            </a:r>
            <a:r>
              <a:rPr lang="zh-CN" altLang="en-US" dirty="0"/>
              <a:t>可重复性</a:t>
            </a:r>
            <a:endParaRPr lang="en-GB" dirty="0"/>
          </a:p>
        </p:txBody>
      </p:sp>
      <p:pic>
        <p:nvPicPr>
          <p:cNvPr id="7" name="Content Placeholder 6" descr="A picture containing text&#10;&#10;Description automatically generated">
            <a:extLst>
              <a:ext uri="{FF2B5EF4-FFF2-40B4-BE49-F238E27FC236}">
                <a16:creationId xmlns:a16="http://schemas.microsoft.com/office/drawing/2014/main" id="{99316D2A-EFD1-618C-AB01-9822A5FA07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18447" y="1996280"/>
            <a:ext cx="6555105" cy="4195267"/>
          </a:xfrm>
        </p:spPr>
      </p:pic>
      <p:sp>
        <p:nvSpPr>
          <p:cNvPr id="4" name="Slide Number Placeholder 3">
            <a:extLst>
              <a:ext uri="{FF2B5EF4-FFF2-40B4-BE49-F238E27FC236}">
                <a16:creationId xmlns:a16="http://schemas.microsoft.com/office/drawing/2014/main" id="{4C492022-CAE3-E56B-FFEE-AB848E53B759}"/>
              </a:ext>
            </a:extLst>
          </p:cNvPr>
          <p:cNvSpPr>
            <a:spLocks noGrp="1"/>
          </p:cNvSpPr>
          <p:nvPr>
            <p:ph type="sldNum" sz="quarter" idx="12"/>
          </p:nvPr>
        </p:nvSpPr>
        <p:spPr/>
        <p:txBody>
          <a:bodyPr/>
          <a:lstStyle/>
          <a:p>
            <a:fld id="{F6FD4397-77F4-4BD0-9BCD-32DD5716176C}" type="slidenum">
              <a:rPr lang="en-GB" smtClean="0"/>
              <a:t>9</a:t>
            </a:fld>
            <a:endParaRPr lang="en-GB"/>
          </a:p>
        </p:txBody>
      </p:sp>
    </p:spTree>
    <p:extLst>
      <p:ext uri="{BB962C8B-B14F-4D97-AF65-F5344CB8AC3E}">
        <p14:creationId xmlns:p14="http://schemas.microsoft.com/office/powerpoint/2010/main" val="1234454733"/>
      </p:ext>
    </p:extLst>
  </p:cSld>
  <p:clrMapOvr>
    <a:masterClrMapping/>
  </p:clrMapOvr>
</p:sld>
</file>

<file path=ppt/theme/theme1.xml><?xml version="1.0" encoding="utf-8"?>
<a:theme xmlns:a="http://schemas.openxmlformats.org/drawingml/2006/main" name="Brush">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Brush</Template>
  <TotalTime>249</TotalTime>
  <Words>984</Words>
  <Application>Microsoft Office PowerPoint</Application>
  <PresentationFormat>Widescreen</PresentationFormat>
  <Paragraphs>130</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等线</vt:lpstr>
      <vt:lpstr>Arial</vt:lpstr>
      <vt:lpstr>Calibri</vt:lpstr>
      <vt:lpstr>Century Gothic</vt:lpstr>
      <vt:lpstr>Elephant</vt:lpstr>
      <vt:lpstr>Open Sans</vt:lpstr>
      <vt:lpstr>Brush</vt:lpstr>
      <vt:lpstr>Kubernetes 的灾难恢复 （灾备/Disaster recovery）</vt:lpstr>
      <vt:lpstr>如何实现灾难恢复（Disaster recovery）？</vt:lpstr>
      <vt:lpstr>1. 易操作性</vt:lpstr>
      <vt:lpstr>灾难恢复的策略</vt:lpstr>
      <vt:lpstr>灾难恢复的目标时间 RTO &amp; 灾难恢复的还原点 RPO</vt:lpstr>
      <vt:lpstr>RTO/RPO 调查报告</vt:lpstr>
      <vt:lpstr>流量切换</vt:lpstr>
      <vt:lpstr>备份数据</vt:lpstr>
      <vt:lpstr>2. 可重复性</vt:lpstr>
      <vt:lpstr>2. 可重复性</vt:lpstr>
      <vt:lpstr>3. 适应性</vt:lpstr>
      <vt:lpstr>总结</vt:lpstr>
      <vt:lpstr>Kubernetes 的灾难恢复解决方案</vt:lpstr>
      <vt:lpstr>2. Portworx by Pure Storage</vt:lpstr>
      <vt:lpstr>3. Velero</vt:lpstr>
      <vt:lpstr>Velero</vt:lpstr>
      <vt:lpstr>Kubernetes 首选版本号</vt:lpstr>
      <vt:lpstr>Velero 的后端存储</vt:lpstr>
      <vt:lpstr>备份</vt:lpstr>
      <vt:lpstr>还原 / Restores</vt:lpstr>
      <vt:lpstr>实践：在 On-premise 环境备份还原 Kubernetes 集群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Tao Zhong</dc:creator>
  <cp:lastModifiedBy>Tao Zhong</cp:lastModifiedBy>
  <cp:revision>1</cp:revision>
  <dcterms:created xsi:type="dcterms:W3CDTF">2021-02-07T06:01:51Z</dcterms:created>
  <dcterms:modified xsi:type="dcterms:W3CDTF">2022-10-04T12:49:03Z</dcterms:modified>
</cp:coreProperties>
</file>