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71" r:id="rId4"/>
    <p:sldId id="272" r:id="rId5"/>
    <p:sldId id="273" r:id="rId6"/>
    <p:sldId id="304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05F9D-9BD6-42AC-96FC-C47007FA3E58}">
          <p14:sldIdLst>
            <p14:sldId id="257"/>
            <p14:sldId id="259"/>
            <p14:sldId id="271"/>
            <p14:sldId id="272"/>
            <p14:sldId id="273"/>
            <p14:sldId id="304"/>
            <p14:sldId id="294"/>
          </p14:sldIdLst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7EA4C-4778-4819-B5B8-08A825A229E4}" v="42" dt="2022-10-04T14:23:30.408"/>
    <p1510:client id="{3A35AD5B-68CE-4E2F-8E9B-CA9297009A11}" v="137" dt="2022-10-04T12:48:22.230"/>
    <p1510:client id="{3E58AEF3-C8E6-4F52-9B88-DC6AAB83FEB1}" v="95" dt="2022-10-04T08:14:27.084"/>
    <p1510:client id="{71D1C63B-A52D-4CE9-A1F0-DB3BF5D47C69}" v="153" dt="2022-10-04T14:05:57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92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 Zhong" userId="d717eb3d-e567-470f-b6d9-f2e4cd6e0b29" providerId="ADAL" clId="{71D1C63B-A52D-4CE9-A1F0-DB3BF5D47C69}"/>
    <pc:docChg chg="undo redo custSel addSld modSld modSection">
      <pc:chgData name="Tao Zhong" userId="d717eb3d-e567-470f-b6d9-f2e4cd6e0b29" providerId="ADAL" clId="{71D1C63B-A52D-4CE9-A1F0-DB3BF5D47C69}" dt="2022-10-04T14:07:50.725" v="485" actId="1076"/>
      <pc:docMkLst>
        <pc:docMk/>
      </pc:docMkLst>
      <pc:sldChg chg="addSp delSp modSp mod">
        <pc:chgData name="Tao Zhong" userId="d717eb3d-e567-470f-b6d9-f2e4cd6e0b29" providerId="ADAL" clId="{71D1C63B-A52D-4CE9-A1F0-DB3BF5D47C69}" dt="2022-10-04T13:27:06.066" v="3"/>
        <pc:sldMkLst>
          <pc:docMk/>
          <pc:sldMk cId="1925541393" sldId="257"/>
        </pc:sldMkLst>
        <pc:spChg chg="mod">
          <ac:chgData name="Tao Zhong" userId="d717eb3d-e567-470f-b6d9-f2e4cd6e0b29" providerId="ADAL" clId="{71D1C63B-A52D-4CE9-A1F0-DB3BF5D47C69}" dt="2022-10-04T13:27:06.066" v="3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71D1C63B-A52D-4CE9-A1F0-DB3BF5D47C69}" dt="2022-10-04T13:27:06.038" v="1"/>
          <ac:spMkLst>
            <pc:docMk/>
            <pc:sldMk cId="1925541393" sldId="257"/>
            <ac:spMk id="4" creationId="{069A904D-DD72-E677-1DD0-0CE221062D3D}"/>
          </ac:spMkLst>
        </pc:spChg>
      </pc:sldChg>
      <pc:sldChg chg="addSp delSp modSp mod modNotesTx">
        <pc:chgData name="Tao Zhong" userId="d717eb3d-e567-470f-b6d9-f2e4cd6e0b29" providerId="ADAL" clId="{71D1C63B-A52D-4CE9-A1F0-DB3BF5D47C69}" dt="2022-10-04T13:28:35.669" v="25" actId="1076"/>
        <pc:sldMkLst>
          <pc:docMk/>
          <pc:sldMk cId="3533641362" sldId="259"/>
        </pc:sldMkLst>
        <pc:spChg chg="mod">
          <ac:chgData name="Tao Zhong" userId="d717eb3d-e567-470f-b6d9-f2e4cd6e0b29" providerId="ADAL" clId="{71D1C63B-A52D-4CE9-A1F0-DB3BF5D47C69}" dt="2022-10-04T13:27:15.840" v="7"/>
          <ac:spMkLst>
            <pc:docMk/>
            <pc:sldMk cId="3533641362" sldId="259"/>
            <ac:spMk id="2" creationId="{FF027311-4260-4B27-A735-886449291FAC}"/>
          </ac:spMkLst>
        </pc:spChg>
        <pc:spChg chg="mod">
          <ac:chgData name="Tao Zhong" userId="d717eb3d-e567-470f-b6d9-f2e4cd6e0b29" providerId="ADAL" clId="{71D1C63B-A52D-4CE9-A1F0-DB3BF5D47C69}" dt="2022-10-04T13:28:20.559" v="23"/>
          <ac:spMkLst>
            <pc:docMk/>
            <pc:sldMk cId="3533641362" sldId="259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27:15.821" v="5"/>
          <ac:spMkLst>
            <pc:docMk/>
            <pc:sldMk cId="3533641362" sldId="259"/>
            <ac:spMk id="4" creationId="{6115F162-A250-EEA7-911F-DD002F84A594}"/>
          </ac:spMkLst>
        </pc:spChg>
        <pc:picChg chg="add mod">
          <ac:chgData name="Tao Zhong" userId="d717eb3d-e567-470f-b6d9-f2e4cd6e0b29" providerId="ADAL" clId="{71D1C63B-A52D-4CE9-A1F0-DB3BF5D47C69}" dt="2022-10-04T13:28:35.669" v="25" actId="1076"/>
          <ac:picMkLst>
            <pc:docMk/>
            <pc:sldMk cId="3533641362" sldId="259"/>
            <ac:picMk id="7" creationId="{AB8750EE-5204-B315-3752-CA8F4DD14128}"/>
          </ac:picMkLst>
        </pc:picChg>
      </pc:sldChg>
      <pc:sldChg chg="addSp delSp modSp mod modNotesTx">
        <pc:chgData name="Tao Zhong" userId="d717eb3d-e567-470f-b6d9-f2e4cd6e0b29" providerId="ADAL" clId="{71D1C63B-A52D-4CE9-A1F0-DB3BF5D47C69}" dt="2022-10-04T13:30:35.716" v="96" actId="20577"/>
        <pc:sldMkLst>
          <pc:docMk/>
          <pc:sldMk cId="2583318628" sldId="271"/>
        </pc:sldMkLst>
        <pc:spChg chg="mod">
          <ac:chgData name="Tao Zhong" userId="d717eb3d-e567-470f-b6d9-f2e4cd6e0b29" providerId="ADAL" clId="{71D1C63B-A52D-4CE9-A1F0-DB3BF5D47C69}" dt="2022-10-04T13:28:57.468" v="31"/>
          <ac:spMkLst>
            <pc:docMk/>
            <pc:sldMk cId="2583318628" sldId="271"/>
            <ac:spMk id="2" creationId="{FF027311-4260-4B27-A735-886449291FAC}"/>
          </ac:spMkLst>
        </pc:spChg>
        <pc:spChg chg="mod">
          <ac:chgData name="Tao Zhong" userId="d717eb3d-e567-470f-b6d9-f2e4cd6e0b29" providerId="ADAL" clId="{71D1C63B-A52D-4CE9-A1F0-DB3BF5D47C69}" dt="2022-10-04T13:30:35.716" v="96" actId="20577"/>
          <ac:spMkLst>
            <pc:docMk/>
            <pc:sldMk cId="2583318628" sldId="271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28:57.460" v="29"/>
          <ac:spMkLst>
            <pc:docMk/>
            <pc:sldMk cId="2583318628" sldId="271"/>
            <ac:spMk id="4" creationId="{A4A901C4-A069-2F07-BC94-D8556EDFA4B6}"/>
          </ac:spMkLst>
        </pc:spChg>
        <pc:spChg chg="add del">
          <ac:chgData name="Tao Zhong" userId="d717eb3d-e567-470f-b6d9-f2e4cd6e0b29" providerId="ADAL" clId="{71D1C63B-A52D-4CE9-A1F0-DB3BF5D47C69}" dt="2022-10-04T13:29:24.210" v="39"/>
          <ac:spMkLst>
            <pc:docMk/>
            <pc:sldMk cId="2583318628" sldId="271"/>
            <ac:spMk id="6" creationId="{96EEBCC2-AD46-6E5E-855D-6B29BCC6DE5D}"/>
          </ac:spMkLst>
        </pc:spChg>
        <pc:spChg chg="add del">
          <ac:chgData name="Tao Zhong" userId="d717eb3d-e567-470f-b6d9-f2e4cd6e0b29" providerId="ADAL" clId="{71D1C63B-A52D-4CE9-A1F0-DB3BF5D47C69}" dt="2022-10-04T13:29:44.261" v="45"/>
          <ac:spMkLst>
            <pc:docMk/>
            <pc:sldMk cId="2583318628" sldId="271"/>
            <ac:spMk id="7" creationId="{8107ADDF-8716-96D7-FE30-D1DD3AE1DA84}"/>
          </ac:spMkLst>
        </pc:spChg>
      </pc:sldChg>
      <pc:sldChg chg="addSp delSp modSp mod">
        <pc:chgData name="Tao Zhong" userId="d717eb3d-e567-470f-b6d9-f2e4cd6e0b29" providerId="ADAL" clId="{71D1C63B-A52D-4CE9-A1F0-DB3BF5D47C69}" dt="2022-10-04T13:31:48.078" v="112" actId="1076"/>
        <pc:sldMkLst>
          <pc:docMk/>
          <pc:sldMk cId="3602368578" sldId="272"/>
        </pc:sldMkLst>
        <pc:spChg chg="mod">
          <ac:chgData name="Tao Zhong" userId="d717eb3d-e567-470f-b6d9-f2e4cd6e0b29" providerId="ADAL" clId="{71D1C63B-A52D-4CE9-A1F0-DB3BF5D47C69}" dt="2022-10-04T13:30:46.923" v="101" actId="27636"/>
          <ac:spMkLst>
            <pc:docMk/>
            <pc:sldMk cId="3602368578" sldId="272"/>
            <ac:spMk id="2" creationId="{FF027311-4260-4B27-A735-886449291FAC}"/>
          </ac:spMkLst>
        </pc:spChg>
        <pc:spChg chg="add del">
          <ac:chgData name="Tao Zhong" userId="d717eb3d-e567-470f-b6d9-f2e4cd6e0b29" providerId="ADAL" clId="{71D1C63B-A52D-4CE9-A1F0-DB3BF5D47C69}" dt="2022-10-04T13:30:46.790" v="98"/>
          <ac:spMkLst>
            <pc:docMk/>
            <pc:sldMk cId="3602368578" sldId="272"/>
            <ac:spMk id="3" creationId="{C88AEE10-5098-A202-071A-E9521438E1C2}"/>
          </ac:spMkLst>
        </pc:spChg>
        <pc:spChg chg="add del">
          <ac:chgData name="Tao Zhong" userId="d717eb3d-e567-470f-b6d9-f2e4cd6e0b29" providerId="ADAL" clId="{71D1C63B-A52D-4CE9-A1F0-DB3BF5D47C69}" dt="2022-10-04T13:30:58.128" v="103"/>
          <ac:spMkLst>
            <pc:docMk/>
            <pc:sldMk cId="3602368578" sldId="272"/>
            <ac:spMk id="4" creationId="{63B041EB-96B9-0B5C-C319-24E6E97DFEB1}"/>
          </ac:spMkLst>
        </pc:spChg>
        <pc:spChg chg="mod">
          <ac:chgData name="Tao Zhong" userId="d717eb3d-e567-470f-b6d9-f2e4cd6e0b29" providerId="ADAL" clId="{71D1C63B-A52D-4CE9-A1F0-DB3BF5D47C69}" dt="2022-10-04T13:30:58.135" v="105"/>
          <ac:spMkLst>
            <pc:docMk/>
            <pc:sldMk cId="3602368578" sldId="272"/>
            <ac:spMk id="5" creationId="{A78E733F-8CE7-D11C-0B5D-28BF4682DE77}"/>
          </ac:spMkLst>
        </pc:spChg>
        <pc:picChg chg="add mod">
          <ac:chgData name="Tao Zhong" userId="d717eb3d-e567-470f-b6d9-f2e4cd6e0b29" providerId="ADAL" clId="{71D1C63B-A52D-4CE9-A1F0-DB3BF5D47C69}" dt="2022-10-04T13:31:48.078" v="112" actId="1076"/>
          <ac:picMkLst>
            <pc:docMk/>
            <pc:sldMk cId="3602368578" sldId="272"/>
            <ac:picMk id="7" creationId="{EB00B4B1-448F-C1A6-71A3-F47BF0267393}"/>
          </ac:picMkLst>
        </pc:picChg>
      </pc:sldChg>
      <pc:sldChg chg="addSp delSp modSp mod modNotesTx">
        <pc:chgData name="Tao Zhong" userId="d717eb3d-e567-470f-b6d9-f2e4cd6e0b29" providerId="ADAL" clId="{71D1C63B-A52D-4CE9-A1F0-DB3BF5D47C69}" dt="2022-10-04T13:33:29.688" v="147" actId="1076"/>
        <pc:sldMkLst>
          <pc:docMk/>
          <pc:sldMk cId="2916956732" sldId="273"/>
        </pc:sldMkLst>
        <pc:spChg chg="mod">
          <ac:chgData name="Tao Zhong" userId="d717eb3d-e567-470f-b6d9-f2e4cd6e0b29" providerId="ADAL" clId="{71D1C63B-A52D-4CE9-A1F0-DB3BF5D47C69}" dt="2022-10-04T13:31:57.417" v="116"/>
          <ac:spMkLst>
            <pc:docMk/>
            <pc:sldMk cId="2916956732" sldId="273"/>
            <ac:spMk id="2" creationId="{FF027311-4260-4B27-A735-886449291FAC}"/>
          </ac:spMkLst>
        </pc:spChg>
        <pc:spChg chg="mod">
          <ac:chgData name="Tao Zhong" userId="d717eb3d-e567-470f-b6d9-f2e4cd6e0b29" providerId="ADAL" clId="{71D1C63B-A52D-4CE9-A1F0-DB3BF5D47C69}" dt="2022-10-04T13:33:29.688" v="147" actId="1076"/>
          <ac:spMkLst>
            <pc:docMk/>
            <pc:sldMk cId="2916956732" sldId="273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31:57.407" v="114"/>
          <ac:spMkLst>
            <pc:docMk/>
            <pc:sldMk cId="2916956732" sldId="273"/>
            <ac:spMk id="5" creationId="{DC95CA8D-463D-937F-500D-A447FCC01351}"/>
          </ac:spMkLst>
        </pc:spChg>
        <pc:spChg chg="add del">
          <ac:chgData name="Tao Zhong" userId="d717eb3d-e567-470f-b6d9-f2e4cd6e0b29" providerId="ADAL" clId="{71D1C63B-A52D-4CE9-A1F0-DB3BF5D47C69}" dt="2022-10-04T13:32:54.403" v="134"/>
          <ac:spMkLst>
            <pc:docMk/>
            <pc:sldMk cId="2916956732" sldId="273"/>
            <ac:spMk id="6" creationId="{A95A8618-8401-CB8B-574D-AFA52958AF66}"/>
          </ac:spMkLst>
        </pc:spChg>
        <pc:picChg chg="del">
          <ac:chgData name="Tao Zhong" userId="d717eb3d-e567-470f-b6d9-f2e4cd6e0b29" providerId="ADAL" clId="{71D1C63B-A52D-4CE9-A1F0-DB3BF5D47C69}" dt="2022-10-04T13:33:17.137" v="144" actId="478"/>
          <ac:picMkLst>
            <pc:docMk/>
            <pc:sldMk cId="2916956732" sldId="273"/>
            <ac:picMk id="7" creationId="{A7985B91-E1CD-42EC-7A59-63CC3A84FE26}"/>
          </ac:picMkLst>
        </pc:picChg>
        <pc:picChg chg="add mod">
          <ac:chgData name="Tao Zhong" userId="d717eb3d-e567-470f-b6d9-f2e4cd6e0b29" providerId="ADAL" clId="{71D1C63B-A52D-4CE9-A1F0-DB3BF5D47C69}" dt="2022-10-04T13:33:27.089" v="146" actId="1076"/>
          <ac:picMkLst>
            <pc:docMk/>
            <pc:sldMk cId="2916956732" sldId="273"/>
            <ac:picMk id="9" creationId="{647A8904-0330-0024-35F8-E34DAD37B928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34:59.771" v="170" actId="1076"/>
        <pc:sldMkLst>
          <pc:docMk/>
          <pc:sldMk cId="3380718086" sldId="274"/>
        </pc:sldMkLst>
        <pc:spChg chg="mod">
          <ac:chgData name="Tao Zhong" userId="d717eb3d-e567-470f-b6d9-f2e4cd6e0b29" providerId="ADAL" clId="{71D1C63B-A52D-4CE9-A1F0-DB3BF5D47C69}" dt="2022-10-04T13:34:15.525" v="158"/>
          <ac:spMkLst>
            <pc:docMk/>
            <pc:sldMk cId="3380718086" sldId="274"/>
            <ac:spMk id="2" creationId="{FF027311-4260-4B27-A735-886449291FAC}"/>
          </ac:spMkLst>
        </pc:spChg>
        <pc:spChg chg="mod">
          <ac:chgData name="Tao Zhong" userId="d717eb3d-e567-470f-b6d9-f2e4cd6e0b29" providerId="ADAL" clId="{71D1C63B-A52D-4CE9-A1F0-DB3BF5D47C69}" dt="2022-10-04T13:34:28.231" v="164" actId="1076"/>
          <ac:spMkLst>
            <pc:docMk/>
            <pc:sldMk cId="3380718086" sldId="274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34:15.514" v="156"/>
          <ac:spMkLst>
            <pc:docMk/>
            <pc:sldMk cId="3380718086" sldId="274"/>
            <ac:spMk id="5" creationId="{70CF8754-62BF-5ADD-AFB0-4BECC7B7B678}"/>
          </ac:spMkLst>
        </pc:spChg>
        <pc:spChg chg="add del">
          <ac:chgData name="Tao Zhong" userId="d717eb3d-e567-470f-b6d9-f2e4cd6e0b29" providerId="ADAL" clId="{71D1C63B-A52D-4CE9-A1F0-DB3BF5D47C69}" dt="2022-10-04T13:34:23.510" v="160"/>
          <ac:spMkLst>
            <pc:docMk/>
            <pc:sldMk cId="3380718086" sldId="274"/>
            <ac:spMk id="6" creationId="{442C57CE-EDEB-3B8B-E4AB-B3F69612F8EC}"/>
          </ac:spMkLst>
        </pc:spChg>
        <pc:picChg chg="add mod">
          <ac:chgData name="Tao Zhong" userId="d717eb3d-e567-470f-b6d9-f2e4cd6e0b29" providerId="ADAL" clId="{71D1C63B-A52D-4CE9-A1F0-DB3BF5D47C69}" dt="2022-10-04T13:34:59.771" v="170" actId="1076"/>
          <ac:picMkLst>
            <pc:docMk/>
            <pc:sldMk cId="3380718086" sldId="274"/>
            <ac:picMk id="8" creationId="{C05F9272-0C57-6C46-20B2-3E9272C6FEED}"/>
          </ac:picMkLst>
        </pc:picChg>
        <pc:picChg chg="del">
          <ac:chgData name="Tao Zhong" userId="d717eb3d-e567-470f-b6d9-f2e4cd6e0b29" providerId="ADAL" clId="{71D1C63B-A52D-4CE9-A1F0-DB3BF5D47C69}" dt="2022-10-04T13:34:25.199" v="163" actId="478"/>
          <ac:picMkLst>
            <pc:docMk/>
            <pc:sldMk cId="3380718086" sldId="274"/>
            <ac:picMk id="9" creationId="{EF8CEE85-5783-1161-3E3E-AAC9898A5FAB}"/>
          </ac:picMkLst>
        </pc:picChg>
      </pc:sldChg>
      <pc:sldChg chg="addSp delSp modSp mod modAnim modNotesTx">
        <pc:chgData name="Tao Zhong" userId="d717eb3d-e567-470f-b6d9-f2e4cd6e0b29" providerId="ADAL" clId="{71D1C63B-A52D-4CE9-A1F0-DB3BF5D47C69}" dt="2022-10-04T14:05:57.583" v="476"/>
        <pc:sldMkLst>
          <pc:docMk/>
          <pc:sldMk cId="1964451151" sldId="275"/>
        </pc:sldMkLst>
        <pc:spChg chg="mod">
          <ac:chgData name="Tao Zhong" userId="d717eb3d-e567-470f-b6d9-f2e4cd6e0b29" providerId="ADAL" clId="{71D1C63B-A52D-4CE9-A1F0-DB3BF5D47C69}" dt="2022-10-04T13:35:27.927" v="174"/>
          <ac:spMkLst>
            <pc:docMk/>
            <pc:sldMk cId="1964451151" sldId="275"/>
            <ac:spMk id="2" creationId="{FF027311-4260-4B27-A735-886449291FAC}"/>
          </ac:spMkLst>
        </pc:spChg>
        <pc:spChg chg="mod">
          <ac:chgData name="Tao Zhong" userId="d717eb3d-e567-470f-b6d9-f2e4cd6e0b29" providerId="ADAL" clId="{71D1C63B-A52D-4CE9-A1F0-DB3BF5D47C69}" dt="2022-10-04T13:36:09.215" v="182" actId="15"/>
          <ac:spMkLst>
            <pc:docMk/>
            <pc:sldMk cId="196445115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35:27.904" v="172"/>
          <ac:spMkLst>
            <pc:docMk/>
            <pc:sldMk cId="1964451151" sldId="275"/>
            <ac:spMk id="5" creationId="{28B36BB2-BCAE-0E34-B6B5-24BB14B74530}"/>
          </ac:spMkLst>
        </pc:spChg>
        <pc:picChg chg="add mod">
          <ac:chgData name="Tao Zhong" userId="d717eb3d-e567-470f-b6d9-f2e4cd6e0b29" providerId="ADAL" clId="{71D1C63B-A52D-4CE9-A1F0-DB3BF5D47C69}" dt="2022-10-04T14:05:52.676" v="472" actId="1076"/>
          <ac:picMkLst>
            <pc:docMk/>
            <pc:sldMk cId="1964451151" sldId="275"/>
            <ac:picMk id="7" creationId="{EF12DD5F-7186-F652-EF22-602F2CFC9819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39:16.769" v="200"/>
        <pc:sldMkLst>
          <pc:docMk/>
          <pc:sldMk cId="1234454733" sldId="277"/>
        </pc:sldMkLst>
        <pc:spChg chg="mod">
          <ac:chgData name="Tao Zhong" userId="d717eb3d-e567-470f-b6d9-f2e4cd6e0b29" providerId="ADAL" clId="{71D1C63B-A52D-4CE9-A1F0-DB3BF5D47C69}" dt="2022-10-04T13:39:16.769" v="200"/>
          <ac:spMkLst>
            <pc:docMk/>
            <pc:sldMk cId="1234454733" sldId="277"/>
            <ac:spMk id="2" creationId="{FF027311-4260-4B27-A735-886449291FAC}"/>
          </ac:spMkLst>
        </pc:spChg>
        <pc:spChg chg="add del">
          <ac:chgData name="Tao Zhong" userId="d717eb3d-e567-470f-b6d9-f2e4cd6e0b29" providerId="ADAL" clId="{71D1C63B-A52D-4CE9-A1F0-DB3BF5D47C69}" dt="2022-10-04T13:37:55.095" v="187"/>
          <ac:spMkLst>
            <pc:docMk/>
            <pc:sldMk cId="1234454733" sldId="277"/>
            <ac:spMk id="3" creationId="{B1DF7AB8-C985-92FE-0AFB-F9840F57973A}"/>
          </ac:spMkLst>
        </pc:spChg>
        <pc:spChg chg="add mod">
          <ac:chgData name="Tao Zhong" userId="d717eb3d-e567-470f-b6d9-f2e4cd6e0b29" providerId="ADAL" clId="{71D1C63B-A52D-4CE9-A1F0-DB3BF5D47C69}" dt="2022-10-04T13:38:17.874" v="190" actId="478"/>
          <ac:spMkLst>
            <pc:docMk/>
            <pc:sldMk cId="1234454733" sldId="277"/>
            <ac:spMk id="6" creationId="{C8270EDD-AF36-8975-D6E0-D810B8CA5446}"/>
          </ac:spMkLst>
        </pc:spChg>
        <pc:spChg chg="add del">
          <ac:chgData name="Tao Zhong" userId="d717eb3d-e567-470f-b6d9-f2e4cd6e0b29" providerId="ADAL" clId="{71D1C63B-A52D-4CE9-A1F0-DB3BF5D47C69}" dt="2022-10-04T13:39:16.761" v="198"/>
          <ac:spMkLst>
            <pc:docMk/>
            <pc:sldMk cId="1234454733" sldId="277"/>
            <ac:spMk id="10" creationId="{D07AF4CB-99C4-06B3-CA04-A31E55F06582}"/>
          </ac:spMkLst>
        </pc:spChg>
        <pc:picChg chg="del">
          <ac:chgData name="Tao Zhong" userId="d717eb3d-e567-470f-b6d9-f2e4cd6e0b29" providerId="ADAL" clId="{71D1C63B-A52D-4CE9-A1F0-DB3BF5D47C69}" dt="2022-10-04T13:38:17.874" v="190" actId="478"/>
          <ac:picMkLst>
            <pc:docMk/>
            <pc:sldMk cId="1234454733" sldId="277"/>
            <ac:picMk id="7" creationId="{99316D2A-EFD1-618C-AB01-9822A5FA07A9}"/>
          </ac:picMkLst>
        </pc:picChg>
        <pc:picChg chg="add mod">
          <ac:chgData name="Tao Zhong" userId="d717eb3d-e567-470f-b6d9-f2e4cd6e0b29" providerId="ADAL" clId="{71D1C63B-A52D-4CE9-A1F0-DB3BF5D47C69}" dt="2022-10-04T13:38:22.808" v="194" actId="1076"/>
          <ac:picMkLst>
            <pc:docMk/>
            <pc:sldMk cId="1234454733" sldId="277"/>
            <ac:picMk id="9" creationId="{517A2474-B1DA-86BC-A253-EDD12915C1A7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44:25.786" v="231" actId="1076"/>
        <pc:sldMkLst>
          <pc:docMk/>
          <pc:sldMk cId="3584996819" sldId="278"/>
        </pc:sldMkLst>
        <pc:spChg chg="mod">
          <ac:chgData name="Tao Zhong" userId="d717eb3d-e567-470f-b6d9-f2e4cd6e0b29" providerId="ADAL" clId="{71D1C63B-A52D-4CE9-A1F0-DB3BF5D47C69}" dt="2022-10-04T13:43:27.784" v="226"/>
          <ac:spMkLst>
            <pc:docMk/>
            <pc:sldMk cId="3584996819" sldId="278"/>
            <ac:spMk id="2" creationId="{FF027311-4260-4B27-A735-886449291FAC}"/>
          </ac:spMkLst>
        </pc:spChg>
        <pc:spChg chg="mod">
          <ac:chgData name="Tao Zhong" userId="d717eb3d-e567-470f-b6d9-f2e4cd6e0b29" providerId="ADAL" clId="{71D1C63B-A52D-4CE9-A1F0-DB3BF5D47C69}" dt="2022-10-04T13:44:07.114" v="227" actId="20577"/>
          <ac:spMkLst>
            <pc:docMk/>
            <pc:sldMk cId="3584996819" sldId="278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43:27.773" v="224"/>
          <ac:spMkLst>
            <pc:docMk/>
            <pc:sldMk cId="3584996819" sldId="278"/>
            <ac:spMk id="5" creationId="{252DB627-08E1-E197-635A-4B493150B4B6}"/>
          </ac:spMkLst>
        </pc:spChg>
        <pc:picChg chg="del">
          <ac:chgData name="Tao Zhong" userId="d717eb3d-e567-470f-b6d9-f2e4cd6e0b29" providerId="ADAL" clId="{71D1C63B-A52D-4CE9-A1F0-DB3BF5D47C69}" dt="2022-10-04T13:44:10.644" v="228" actId="478"/>
          <ac:picMkLst>
            <pc:docMk/>
            <pc:sldMk cId="3584996819" sldId="278"/>
            <ac:picMk id="7" creationId="{02455A5B-0CCB-6BB7-1AF0-3E1CAAD97F6D}"/>
          </ac:picMkLst>
        </pc:picChg>
        <pc:picChg chg="add mod">
          <ac:chgData name="Tao Zhong" userId="d717eb3d-e567-470f-b6d9-f2e4cd6e0b29" providerId="ADAL" clId="{71D1C63B-A52D-4CE9-A1F0-DB3BF5D47C69}" dt="2022-10-04T13:44:25.786" v="231" actId="1076"/>
          <ac:picMkLst>
            <pc:docMk/>
            <pc:sldMk cId="3584996819" sldId="278"/>
            <ac:picMk id="8" creationId="{2DE43598-8660-50B3-10B4-573B1FC5178E}"/>
          </ac:picMkLst>
        </pc:picChg>
      </pc:sldChg>
      <pc:sldChg chg="addSp delSp modSp mod modAnim">
        <pc:chgData name="Tao Zhong" userId="d717eb3d-e567-470f-b6d9-f2e4cd6e0b29" providerId="ADAL" clId="{71D1C63B-A52D-4CE9-A1F0-DB3BF5D47C69}" dt="2022-10-04T13:47:38.864" v="257"/>
        <pc:sldMkLst>
          <pc:docMk/>
          <pc:sldMk cId="1448704859" sldId="279"/>
        </pc:sldMkLst>
        <pc:spChg chg="mod">
          <ac:chgData name="Tao Zhong" userId="d717eb3d-e567-470f-b6d9-f2e4cd6e0b29" providerId="ADAL" clId="{71D1C63B-A52D-4CE9-A1F0-DB3BF5D47C69}" dt="2022-10-04T13:44:57.921" v="235"/>
          <ac:spMkLst>
            <pc:docMk/>
            <pc:sldMk cId="1448704859" sldId="279"/>
            <ac:spMk id="2" creationId="{FF027311-4260-4B27-A735-886449291FAC}"/>
          </ac:spMkLst>
        </pc:spChg>
        <pc:spChg chg="del">
          <ac:chgData name="Tao Zhong" userId="d717eb3d-e567-470f-b6d9-f2e4cd6e0b29" providerId="ADAL" clId="{71D1C63B-A52D-4CE9-A1F0-DB3BF5D47C69}" dt="2022-10-04T13:46:39.514" v="249" actId="478"/>
          <ac:spMkLst>
            <pc:docMk/>
            <pc:sldMk cId="1448704859" sldId="279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44:57.907" v="233"/>
          <ac:spMkLst>
            <pc:docMk/>
            <pc:sldMk cId="1448704859" sldId="279"/>
            <ac:spMk id="5" creationId="{42C74AA4-1907-4329-3786-BED9EDADBDEC}"/>
          </ac:spMkLst>
        </pc:spChg>
        <pc:spChg chg="add mod">
          <ac:chgData name="Tao Zhong" userId="d717eb3d-e567-470f-b6d9-f2e4cd6e0b29" providerId="ADAL" clId="{71D1C63B-A52D-4CE9-A1F0-DB3BF5D47C69}" dt="2022-10-04T13:46:52.546" v="252" actId="1076"/>
          <ac:spMkLst>
            <pc:docMk/>
            <pc:sldMk cId="1448704859" sldId="279"/>
            <ac:spMk id="7" creationId="{02BBFA92-D4F4-DB36-9132-65F47E9C9036}"/>
          </ac:spMkLst>
        </pc:spChg>
        <pc:picChg chg="del">
          <ac:chgData name="Tao Zhong" userId="d717eb3d-e567-470f-b6d9-f2e4cd6e0b29" providerId="ADAL" clId="{71D1C63B-A52D-4CE9-A1F0-DB3BF5D47C69}" dt="2022-10-04T13:46:47.129" v="251" actId="478"/>
          <ac:picMkLst>
            <pc:docMk/>
            <pc:sldMk cId="1448704859" sldId="279"/>
            <ac:picMk id="9" creationId="{88571EEB-268F-35C3-0FE8-B541275BB083}"/>
          </ac:picMkLst>
        </pc:picChg>
        <pc:picChg chg="add mod">
          <ac:chgData name="Tao Zhong" userId="d717eb3d-e567-470f-b6d9-f2e4cd6e0b29" providerId="ADAL" clId="{71D1C63B-A52D-4CE9-A1F0-DB3BF5D47C69}" dt="2022-10-04T13:47:07.455" v="255" actId="1076"/>
          <ac:picMkLst>
            <pc:docMk/>
            <pc:sldMk cId="1448704859" sldId="279"/>
            <ac:picMk id="10" creationId="{1C2565C1-1348-57B2-500E-9D966866A43E}"/>
          </ac:picMkLst>
        </pc:picChg>
        <pc:picChg chg="add">
          <ac:chgData name="Tao Zhong" userId="d717eb3d-e567-470f-b6d9-f2e4cd6e0b29" providerId="ADAL" clId="{71D1C63B-A52D-4CE9-A1F0-DB3BF5D47C69}" dt="2022-10-04T13:47:36.058" v="256" actId="22"/>
          <ac:picMkLst>
            <pc:docMk/>
            <pc:sldMk cId="1448704859" sldId="279"/>
            <ac:picMk id="12" creationId="{C4CE55E1-753C-1023-41B4-607A607DCD7D}"/>
          </ac:picMkLst>
        </pc:picChg>
      </pc:sldChg>
      <pc:sldChg chg="addSp delSp modSp mod modNotesTx">
        <pc:chgData name="Tao Zhong" userId="d717eb3d-e567-470f-b6d9-f2e4cd6e0b29" providerId="ADAL" clId="{71D1C63B-A52D-4CE9-A1F0-DB3BF5D47C69}" dt="2022-10-04T13:48:59.170" v="278" actId="948"/>
        <pc:sldMkLst>
          <pc:docMk/>
          <pc:sldMk cId="2538921708" sldId="280"/>
        </pc:sldMkLst>
        <pc:spChg chg="mod">
          <ac:chgData name="Tao Zhong" userId="d717eb3d-e567-470f-b6d9-f2e4cd6e0b29" providerId="ADAL" clId="{71D1C63B-A52D-4CE9-A1F0-DB3BF5D47C69}" dt="2022-10-04T13:47:49.350" v="261"/>
          <ac:spMkLst>
            <pc:docMk/>
            <pc:sldMk cId="2538921708" sldId="280"/>
            <ac:spMk id="2" creationId="{FF027311-4260-4B27-A735-886449291FAC}"/>
          </ac:spMkLst>
        </pc:spChg>
        <pc:spChg chg="add del">
          <ac:chgData name="Tao Zhong" userId="d717eb3d-e567-470f-b6d9-f2e4cd6e0b29" providerId="ADAL" clId="{71D1C63B-A52D-4CE9-A1F0-DB3BF5D47C69}" dt="2022-10-04T13:47:49.343" v="259"/>
          <ac:spMkLst>
            <pc:docMk/>
            <pc:sldMk cId="2538921708" sldId="280"/>
            <ac:spMk id="3" creationId="{CF0F2FE2-8489-8B30-8C47-53F0BE9C3498}"/>
          </ac:spMkLst>
        </pc:spChg>
        <pc:spChg chg="add mod">
          <ac:chgData name="Tao Zhong" userId="d717eb3d-e567-470f-b6d9-f2e4cd6e0b29" providerId="ADAL" clId="{71D1C63B-A52D-4CE9-A1F0-DB3BF5D47C69}" dt="2022-10-04T13:48:59.170" v="278" actId="948"/>
          <ac:spMkLst>
            <pc:docMk/>
            <pc:sldMk cId="2538921708" sldId="280"/>
            <ac:spMk id="6" creationId="{1B53D7DF-53BC-1742-732D-2EE3D78D2F20}"/>
          </ac:spMkLst>
        </pc:spChg>
        <pc:picChg chg="del">
          <ac:chgData name="Tao Zhong" userId="d717eb3d-e567-470f-b6d9-f2e4cd6e0b29" providerId="ADAL" clId="{71D1C63B-A52D-4CE9-A1F0-DB3BF5D47C69}" dt="2022-10-04T13:48:17.539" v="262" actId="478"/>
          <ac:picMkLst>
            <pc:docMk/>
            <pc:sldMk cId="2538921708" sldId="280"/>
            <ac:picMk id="7" creationId="{7D306241-16E9-1813-4BDC-4F5B8A76C89F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49:44.876" v="289"/>
        <pc:sldMkLst>
          <pc:docMk/>
          <pc:sldMk cId="2174576129" sldId="281"/>
        </pc:sldMkLst>
        <pc:spChg chg="mod">
          <ac:chgData name="Tao Zhong" userId="d717eb3d-e567-470f-b6d9-f2e4cd6e0b29" providerId="ADAL" clId="{71D1C63B-A52D-4CE9-A1F0-DB3BF5D47C69}" dt="2022-10-04T13:49:44.876" v="289"/>
          <ac:spMkLst>
            <pc:docMk/>
            <pc:sldMk cId="2174576129" sldId="281"/>
            <ac:spMk id="2" creationId="{FF027311-4260-4B27-A735-886449291FAC}"/>
          </ac:spMkLst>
        </pc:spChg>
        <pc:spChg chg="del mod">
          <ac:chgData name="Tao Zhong" userId="d717eb3d-e567-470f-b6d9-f2e4cd6e0b29" providerId="ADAL" clId="{71D1C63B-A52D-4CE9-A1F0-DB3BF5D47C69}" dt="2022-10-04T13:49:31.336" v="280" actId="22"/>
          <ac:spMkLst>
            <pc:docMk/>
            <pc:sldMk cId="2174576129" sldId="281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49:40.010" v="283"/>
          <ac:spMkLst>
            <pc:docMk/>
            <pc:sldMk cId="2174576129" sldId="281"/>
            <ac:spMk id="7" creationId="{6CD50A7A-F030-195C-194D-ED641A2D76FD}"/>
          </ac:spMkLst>
        </pc:spChg>
        <pc:picChg chg="add mod ord">
          <ac:chgData name="Tao Zhong" userId="d717eb3d-e567-470f-b6d9-f2e4cd6e0b29" providerId="ADAL" clId="{71D1C63B-A52D-4CE9-A1F0-DB3BF5D47C69}" dt="2022-10-04T13:49:32.803" v="281" actId="1076"/>
          <ac:picMkLst>
            <pc:docMk/>
            <pc:sldMk cId="2174576129" sldId="281"/>
            <ac:picMk id="6" creationId="{2AD54D5B-65EF-2A4A-42A9-F056358E063C}"/>
          </ac:picMkLst>
        </pc:picChg>
      </pc:sldChg>
      <pc:sldChg chg="addSp delSp modSp mod modNotesTx">
        <pc:chgData name="Tao Zhong" userId="d717eb3d-e567-470f-b6d9-f2e4cd6e0b29" providerId="ADAL" clId="{71D1C63B-A52D-4CE9-A1F0-DB3BF5D47C69}" dt="2022-10-04T13:51:17.709" v="310" actId="14100"/>
        <pc:sldMkLst>
          <pc:docMk/>
          <pc:sldMk cId="2873907245" sldId="282"/>
        </pc:sldMkLst>
        <pc:spChg chg="mod">
          <ac:chgData name="Tao Zhong" userId="d717eb3d-e567-470f-b6d9-f2e4cd6e0b29" providerId="ADAL" clId="{71D1C63B-A52D-4CE9-A1F0-DB3BF5D47C69}" dt="2022-10-04T13:50:07.850" v="293"/>
          <ac:spMkLst>
            <pc:docMk/>
            <pc:sldMk cId="2873907245" sldId="282"/>
            <ac:spMk id="2" creationId="{FF027311-4260-4B27-A735-886449291FAC}"/>
          </ac:spMkLst>
        </pc:spChg>
        <pc:spChg chg="mod">
          <ac:chgData name="Tao Zhong" userId="d717eb3d-e567-470f-b6d9-f2e4cd6e0b29" providerId="ADAL" clId="{71D1C63B-A52D-4CE9-A1F0-DB3BF5D47C69}" dt="2022-10-04T13:51:12.451" v="306"/>
          <ac:spMkLst>
            <pc:docMk/>
            <pc:sldMk cId="2873907245" sldId="282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50:07.842" v="291"/>
          <ac:spMkLst>
            <pc:docMk/>
            <pc:sldMk cId="2873907245" sldId="282"/>
            <ac:spMk id="5" creationId="{9F2B275F-50CC-A1EA-C1BB-BCD5B6C64625}"/>
          </ac:spMkLst>
        </pc:spChg>
        <pc:spChg chg="add del">
          <ac:chgData name="Tao Zhong" userId="d717eb3d-e567-470f-b6d9-f2e4cd6e0b29" providerId="ADAL" clId="{71D1C63B-A52D-4CE9-A1F0-DB3BF5D47C69}" dt="2022-10-04T13:50:41.424" v="298"/>
          <ac:spMkLst>
            <pc:docMk/>
            <pc:sldMk cId="2873907245" sldId="282"/>
            <ac:spMk id="8" creationId="{9FC61F80-BA2B-EA15-1DEC-51A37A39D2D8}"/>
          </ac:spMkLst>
        </pc:spChg>
        <pc:spChg chg="add del">
          <ac:chgData name="Tao Zhong" userId="d717eb3d-e567-470f-b6d9-f2e4cd6e0b29" providerId="ADAL" clId="{71D1C63B-A52D-4CE9-A1F0-DB3BF5D47C69}" dt="2022-10-04T13:51:10.003" v="304"/>
          <ac:spMkLst>
            <pc:docMk/>
            <pc:sldMk cId="2873907245" sldId="282"/>
            <ac:spMk id="9" creationId="{3C85F9A0-3227-2B5B-AA98-1CF2DBE76D45}"/>
          </ac:spMkLst>
        </pc:spChg>
        <pc:picChg chg="add mod">
          <ac:chgData name="Tao Zhong" userId="d717eb3d-e567-470f-b6d9-f2e4cd6e0b29" providerId="ADAL" clId="{71D1C63B-A52D-4CE9-A1F0-DB3BF5D47C69}" dt="2022-10-04T13:51:17.709" v="310" actId="14100"/>
          <ac:picMkLst>
            <pc:docMk/>
            <pc:sldMk cId="2873907245" sldId="282"/>
            <ac:picMk id="7" creationId="{30FEE4E3-D3F7-CAB1-9A57-86D23D58EAAC}"/>
          </ac:picMkLst>
        </pc:picChg>
        <pc:picChg chg="del">
          <ac:chgData name="Tao Zhong" userId="d717eb3d-e567-470f-b6d9-f2e4cd6e0b29" providerId="ADAL" clId="{71D1C63B-A52D-4CE9-A1F0-DB3BF5D47C69}" dt="2022-10-04T13:50:22.254" v="294" actId="478"/>
          <ac:picMkLst>
            <pc:docMk/>
            <pc:sldMk cId="2873907245" sldId="282"/>
            <ac:picMk id="10" creationId="{0BD0EE6B-215B-79BD-9BFC-FF724A96E869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52:27.966" v="319" actId="1076"/>
        <pc:sldMkLst>
          <pc:docMk/>
          <pc:sldMk cId="1563503463" sldId="284"/>
        </pc:sldMkLst>
        <pc:spChg chg="mod">
          <ac:chgData name="Tao Zhong" userId="d717eb3d-e567-470f-b6d9-f2e4cd6e0b29" providerId="ADAL" clId="{71D1C63B-A52D-4CE9-A1F0-DB3BF5D47C69}" dt="2022-10-04T13:51:44.456" v="314"/>
          <ac:spMkLst>
            <pc:docMk/>
            <pc:sldMk cId="1563503463" sldId="284"/>
            <ac:spMk id="2" creationId="{FF027311-4260-4B27-A735-886449291FAC}"/>
          </ac:spMkLst>
        </pc:spChg>
        <pc:spChg chg="del mod">
          <ac:chgData name="Tao Zhong" userId="d717eb3d-e567-470f-b6d9-f2e4cd6e0b29" providerId="ADAL" clId="{71D1C63B-A52D-4CE9-A1F0-DB3BF5D47C69}" dt="2022-10-04T13:52:23.692" v="316" actId="22"/>
          <ac:spMkLst>
            <pc:docMk/>
            <pc:sldMk cId="1563503463" sldId="284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51:44.443" v="312"/>
          <ac:spMkLst>
            <pc:docMk/>
            <pc:sldMk cId="1563503463" sldId="284"/>
            <ac:spMk id="5" creationId="{6C9AFD59-DDC0-4519-1075-873E324F2861}"/>
          </ac:spMkLst>
        </pc:spChg>
        <pc:picChg chg="add mod ord">
          <ac:chgData name="Tao Zhong" userId="d717eb3d-e567-470f-b6d9-f2e4cd6e0b29" providerId="ADAL" clId="{71D1C63B-A52D-4CE9-A1F0-DB3BF5D47C69}" dt="2022-10-04T13:52:27.966" v="319" actId="1076"/>
          <ac:picMkLst>
            <pc:docMk/>
            <pc:sldMk cId="1563503463" sldId="284"/>
            <ac:picMk id="7" creationId="{97A03A1B-1FE7-3466-E5F8-3926F953D8C5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43:12.850" v="222" actId="1076"/>
        <pc:sldMkLst>
          <pc:docMk/>
          <pc:sldMk cId="2668848083" sldId="285"/>
        </pc:sldMkLst>
        <pc:spChg chg="mod">
          <ac:chgData name="Tao Zhong" userId="d717eb3d-e567-470f-b6d9-f2e4cd6e0b29" providerId="ADAL" clId="{71D1C63B-A52D-4CE9-A1F0-DB3BF5D47C69}" dt="2022-10-04T13:42:32.732" v="216" actId="20577"/>
          <ac:spMkLst>
            <pc:docMk/>
            <pc:sldMk cId="2668848083" sldId="285"/>
            <ac:spMk id="2" creationId="{FF027311-4260-4B27-A735-886449291FAC}"/>
          </ac:spMkLst>
        </pc:spChg>
        <pc:spChg chg="mod">
          <ac:chgData name="Tao Zhong" userId="d717eb3d-e567-470f-b6d9-f2e4cd6e0b29" providerId="ADAL" clId="{71D1C63B-A52D-4CE9-A1F0-DB3BF5D47C69}" dt="2022-10-04T13:42:56.319" v="217"/>
          <ac:spMkLst>
            <pc:docMk/>
            <pc:sldMk cId="2668848083" sldId="285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42:30.320" v="212"/>
          <ac:spMkLst>
            <pc:docMk/>
            <pc:sldMk cId="2668848083" sldId="285"/>
            <ac:spMk id="5" creationId="{F4243C14-228A-46C1-631A-3DC1232E4062}"/>
          </ac:spMkLst>
        </pc:spChg>
        <pc:picChg chg="del">
          <ac:chgData name="Tao Zhong" userId="d717eb3d-e567-470f-b6d9-f2e4cd6e0b29" providerId="ADAL" clId="{71D1C63B-A52D-4CE9-A1F0-DB3BF5D47C69}" dt="2022-10-04T13:42:58.066" v="218" actId="478"/>
          <ac:picMkLst>
            <pc:docMk/>
            <pc:sldMk cId="2668848083" sldId="285"/>
            <ac:picMk id="7" creationId="{D690A426-ECA9-65B2-A900-6FD83668D1CF}"/>
          </ac:picMkLst>
        </pc:picChg>
        <pc:picChg chg="add mod">
          <ac:chgData name="Tao Zhong" userId="d717eb3d-e567-470f-b6d9-f2e4cd6e0b29" providerId="ADAL" clId="{71D1C63B-A52D-4CE9-A1F0-DB3BF5D47C69}" dt="2022-10-04T13:43:12.850" v="222" actId="1076"/>
          <ac:picMkLst>
            <pc:docMk/>
            <pc:sldMk cId="2668848083" sldId="285"/>
            <ac:picMk id="8" creationId="{5603436B-7B3D-E2E3-102E-2E1CCC3499DB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53:18.888" v="332" actId="14100"/>
        <pc:sldMkLst>
          <pc:docMk/>
          <pc:sldMk cId="1148806755" sldId="286"/>
        </pc:sldMkLst>
        <pc:spChg chg="mod">
          <ac:chgData name="Tao Zhong" userId="d717eb3d-e567-470f-b6d9-f2e4cd6e0b29" providerId="ADAL" clId="{71D1C63B-A52D-4CE9-A1F0-DB3BF5D47C69}" dt="2022-10-04T13:52:38.766" v="323"/>
          <ac:spMkLst>
            <pc:docMk/>
            <pc:sldMk cId="1148806755" sldId="286"/>
            <ac:spMk id="2" creationId="{BAB33234-D019-8A50-078B-639307677EA8}"/>
          </ac:spMkLst>
        </pc:spChg>
        <pc:spChg chg="del">
          <ac:chgData name="Tao Zhong" userId="d717eb3d-e567-470f-b6d9-f2e4cd6e0b29" providerId="ADAL" clId="{71D1C63B-A52D-4CE9-A1F0-DB3BF5D47C69}" dt="2022-10-04T13:53:11.905" v="327" actId="478"/>
          <ac:spMkLst>
            <pc:docMk/>
            <pc:sldMk cId="1148806755" sldId="286"/>
            <ac:spMk id="3" creationId="{E830C659-F0A8-BA77-F6F1-CDC1DECF6F23}"/>
          </ac:spMkLst>
        </pc:spChg>
        <pc:spChg chg="add del">
          <ac:chgData name="Tao Zhong" userId="d717eb3d-e567-470f-b6d9-f2e4cd6e0b29" providerId="ADAL" clId="{71D1C63B-A52D-4CE9-A1F0-DB3BF5D47C69}" dt="2022-10-04T13:52:38.759" v="321"/>
          <ac:spMkLst>
            <pc:docMk/>
            <pc:sldMk cId="1148806755" sldId="286"/>
            <ac:spMk id="5" creationId="{D3598B27-5939-6B6D-D2BF-1A67AAEC8D86}"/>
          </ac:spMkLst>
        </pc:spChg>
        <pc:spChg chg="add mod">
          <ac:chgData name="Tao Zhong" userId="d717eb3d-e567-470f-b6d9-f2e4cd6e0b29" providerId="ADAL" clId="{71D1C63B-A52D-4CE9-A1F0-DB3BF5D47C69}" dt="2022-10-04T13:53:11.905" v="327" actId="478"/>
          <ac:spMkLst>
            <pc:docMk/>
            <pc:sldMk cId="1148806755" sldId="286"/>
            <ac:spMk id="7" creationId="{4000F058-6FB2-BDF0-DCC1-8651248BEC79}"/>
          </ac:spMkLst>
        </pc:spChg>
        <pc:spChg chg="del">
          <ac:chgData name="Tao Zhong" userId="d717eb3d-e567-470f-b6d9-f2e4cd6e0b29" providerId="ADAL" clId="{71D1C63B-A52D-4CE9-A1F0-DB3BF5D47C69}" dt="2022-10-04T13:53:10.556" v="326" actId="478"/>
          <ac:spMkLst>
            <pc:docMk/>
            <pc:sldMk cId="1148806755" sldId="286"/>
            <ac:spMk id="10" creationId="{1D5A0164-203A-DF3C-B6BE-9CF59F5597E5}"/>
          </ac:spMkLst>
        </pc:spChg>
        <pc:picChg chg="del">
          <ac:chgData name="Tao Zhong" userId="d717eb3d-e567-470f-b6d9-f2e4cd6e0b29" providerId="ADAL" clId="{71D1C63B-A52D-4CE9-A1F0-DB3BF5D47C69}" dt="2022-10-04T13:53:06.893" v="324" actId="478"/>
          <ac:picMkLst>
            <pc:docMk/>
            <pc:sldMk cId="1148806755" sldId="286"/>
            <ac:picMk id="8" creationId="{EDA8227D-65CD-9CED-A4A7-647C4BDFFB7D}"/>
          </ac:picMkLst>
        </pc:picChg>
        <pc:picChg chg="add mod">
          <ac:chgData name="Tao Zhong" userId="d717eb3d-e567-470f-b6d9-f2e4cd6e0b29" providerId="ADAL" clId="{71D1C63B-A52D-4CE9-A1F0-DB3BF5D47C69}" dt="2022-10-04T13:53:18.888" v="332" actId="14100"/>
          <ac:picMkLst>
            <pc:docMk/>
            <pc:sldMk cId="1148806755" sldId="286"/>
            <ac:picMk id="11" creationId="{41B4DC71-75CB-5EB2-7C6C-97C3C406A1F0}"/>
          </ac:picMkLst>
        </pc:picChg>
        <pc:picChg chg="del">
          <ac:chgData name="Tao Zhong" userId="d717eb3d-e567-470f-b6d9-f2e4cd6e0b29" providerId="ADAL" clId="{71D1C63B-A52D-4CE9-A1F0-DB3BF5D47C69}" dt="2022-10-04T13:53:08.546" v="325" actId="478"/>
          <ac:picMkLst>
            <pc:docMk/>
            <pc:sldMk cId="1148806755" sldId="286"/>
            <ac:picMk id="12" creationId="{D660838E-D555-E8DF-1045-73E4BD1FE8C1}"/>
          </ac:picMkLst>
        </pc:picChg>
      </pc:sldChg>
      <pc:sldChg chg="addSp delSp modSp mod delAnim modAnim">
        <pc:chgData name="Tao Zhong" userId="d717eb3d-e567-470f-b6d9-f2e4cd6e0b29" providerId="ADAL" clId="{71D1C63B-A52D-4CE9-A1F0-DB3BF5D47C69}" dt="2022-10-04T13:55:19.194" v="362"/>
        <pc:sldMkLst>
          <pc:docMk/>
          <pc:sldMk cId="3424475375" sldId="287"/>
        </pc:sldMkLst>
        <pc:spChg chg="mod">
          <ac:chgData name="Tao Zhong" userId="d717eb3d-e567-470f-b6d9-f2e4cd6e0b29" providerId="ADAL" clId="{71D1C63B-A52D-4CE9-A1F0-DB3BF5D47C69}" dt="2022-10-04T13:53:29.346" v="336"/>
          <ac:spMkLst>
            <pc:docMk/>
            <pc:sldMk cId="3424475375" sldId="287"/>
            <ac:spMk id="2" creationId="{12E4ACA2-492F-3D19-E5F6-EE5BBC970EC3}"/>
          </ac:spMkLst>
        </pc:spChg>
        <pc:spChg chg="add del">
          <ac:chgData name="Tao Zhong" userId="d717eb3d-e567-470f-b6d9-f2e4cd6e0b29" providerId="ADAL" clId="{71D1C63B-A52D-4CE9-A1F0-DB3BF5D47C69}" dt="2022-10-04T13:53:29.340" v="334"/>
          <ac:spMkLst>
            <pc:docMk/>
            <pc:sldMk cId="3424475375" sldId="287"/>
            <ac:spMk id="3" creationId="{1D489965-260B-41C3-B1E8-9E6772A0D4C3}"/>
          </ac:spMkLst>
        </pc:spChg>
        <pc:spChg chg="add del mod">
          <ac:chgData name="Tao Zhong" userId="d717eb3d-e567-470f-b6d9-f2e4cd6e0b29" providerId="ADAL" clId="{71D1C63B-A52D-4CE9-A1F0-DB3BF5D47C69}" dt="2022-10-04T13:53:52.872" v="341"/>
          <ac:spMkLst>
            <pc:docMk/>
            <pc:sldMk cId="3424475375" sldId="287"/>
            <ac:spMk id="5" creationId="{0012B5E3-DE6D-FA5D-AB0B-189279B21861}"/>
          </ac:spMkLst>
        </pc:spChg>
        <pc:spChg chg="add del mod">
          <ac:chgData name="Tao Zhong" userId="d717eb3d-e567-470f-b6d9-f2e4cd6e0b29" providerId="ADAL" clId="{71D1C63B-A52D-4CE9-A1F0-DB3BF5D47C69}" dt="2022-10-04T13:54:18.908" v="353" actId="20577"/>
          <ac:spMkLst>
            <pc:docMk/>
            <pc:sldMk cId="3424475375" sldId="287"/>
            <ac:spMk id="6" creationId="{E876963C-095C-8A6A-E423-F9A9F47C9506}"/>
          </ac:spMkLst>
        </pc:spChg>
        <pc:picChg chg="add mod">
          <ac:chgData name="Tao Zhong" userId="d717eb3d-e567-470f-b6d9-f2e4cd6e0b29" providerId="ADAL" clId="{71D1C63B-A52D-4CE9-A1F0-DB3BF5D47C69}" dt="2022-10-04T13:54:32.062" v="355" actId="1076"/>
          <ac:picMkLst>
            <pc:docMk/>
            <pc:sldMk cId="3424475375" sldId="287"/>
            <ac:picMk id="8" creationId="{0D1D9C20-2D76-C7E5-9FE9-748142B1A759}"/>
          </ac:picMkLst>
        </pc:picChg>
        <pc:picChg chg="del">
          <ac:chgData name="Tao Zhong" userId="d717eb3d-e567-470f-b6d9-f2e4cd6e0b29" providerId="ADAL" clId="{71D1C63B-A52D-4CE9-A1F0-DB3BF5D47C69}" dt="2022-10-04T13:53:33.160" v="338" actId="478"/>
          <ac:picMkLst>
            <pc:docMk/>
            <pc:sldMk cId="3424475375" sldId="287"/>
            <ac:picMk id="10" creationId="{AA637C19-26C7-7D4B-D760-D183127DC577}"/>
          </ac:picMkLst>
        </pc:picChg>
        <pc:picChg chg="add mod">
          <ac:chgData name="Tao Zhong" userId="d717eb3d-e567-470f-b6d9-f2e4cd6e0b29" providerId="ADAL" clId="{71D1C63B-A52D-4CE9-A1F0-DB3BF5D47C69}" dt="2022-10-04T13:55:16.601" v="361" actId="1076"/>
          <ac:picMkLst>
            <pc:docMk/>
            <pc:sldMk cId="3424475375" sldId="287"/>
            <ac:picMk id="11" creationId="{071C2816-3FDA-B4C0-8994-98A04646DCC6}"/>
          </ac:picMkLst>
        </pc:picChg>
        <pc:picChg chg="del">
          <ac:chgData name="Tao Zhong" userId="d717eb3d-e567-470f-b6d9-f2e4cd6e0b29" providerId="ADAL" clId="{71D1C63B-A52D-4CE9-A1F0-DB3BF5D47C69}" dt="2022-10-04T13:53:31.581" v="337" actId="478"/>
          <ac:picMkLst>
            <pc:docMk/>
            <pc:sldMk cId="3424475375" sldId="287"/>
            <ac:picMk id="13" creationId="{5C382170-7392-D504-19A6-06C5F17B9AC6}"/>
          </ac:picMkLst>
        </pc:picChg>
      </pc:sldChg>
      <pc:sldChg chg="addSp delSp modSp mod modNotesTx">
        <pc:chgData name="Tao Zhong" userId="d717eb3d-e567-470f-b6d9-f2e4cd6e0b29" providerId="ADAL" clId="{71D1C63B-A52D-4CE9-A1F0-DB3BF5D47C69}" dt="2022-10-04T13:55:46.411" v="371"/>
        <pc:sldMkLst>
          <pc:docMk/>
          <pc:sldMk cId="2706819308" sldId="288"/>
        </pc:sldMkLst>
        <pc:spChg chg="mod">
          <ac:chgData name="Tao Zhong" userId="d717eb3d-e567-470f-b6d9-f2e4cd6e0b29" providerId="ADAL" clId="{71D1C63B-A52D-4CE9-A1F0-DB3BF5D47C69}" dt="2022-10-04T13:55:28.098" v="366"/>
          <ac:spMkLst>
            <pc:docMk/>
            <pc:sldMk cId="2706819308" sldId="288"/>
            <ac:spMk id="2" creationId="{F1290921-4B05-60C5-5DB7-2B995D1D4B6D}"/>
          </ac:spMkLst>
        </pc:spChg>
        <pc:spChg chg="add del">
          <ac:chgData name="Tao Zhong" userId="d717eb3d-e567-470f-b6d9-f2e4cd6e0b29" providerId="ADAL" clId="{71D1C63B-A52D-4CE9-A1F0-DB3BF5D47C69}" dt="2022-10-04T13:55:28.088" v="364"/>
          <ac:spMkLst>
            <pc:docMk/>
            <pc:sldMk cId="2706819308" sldId="288"/>
            <ac:spMk id="3" creationId="{CEAB2FB6-57FD-7ADA-BF51-3F6F3BFE68A2}"/>
          </ac:spMkLst>
        </pc:spChg>
        <pc:spChg chg="mod">
          <ac:chgData name="Tao Zhong" userId="d717eb3d-e567-470f-b6d9-f2e4cd6e0b29" providerId="ADAL" clId="{71D1C63B-A52D-4CE9-A1F0-DB3BF5D47C69}" dt="2022-10-04T13:55:46.411" v="371"/>
          <ac:spMkLst>
            <pc:docMk/>
            <pc:sldMk cId="2706819308" sldId="288"/>
            <ac:spMk id="6" creationId="{BB1C40E9-4D82-5AD1-BBC6-A3B5DB2090B6}"/>
          </ac:spMkLst>
        </pc:spChg>
        <pc:picChg chg="del">
          <ac:chgData name="Tao Zhong" userId="d717eb3d-e567-470f-b6d9-f2e4cd6e0b29" providerId="ADAL" clId="{71D1C63B-A52D-4CE9-A1F0-DB3BF5D47C69}" dt="2022-10-04T13:55:40.925" v="367" actId="478"/>
          <ac:picMkLst>
            <pc:docMk/>
            <pc:sldMk cId="2706819308" sldId="288"/>
            <ac:picMk id="9" creationId="{93512370-B99F-20F0-52ED-40A878C02F52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56:40.450" v="381" actId="14100"/>
        <pc:sldMkLst>
          <pc:docMk/>
          <pc:sldMk cId="4030822355" sldId="289"/>
        </pc:sldMkLst>
        <pc:spChg chg="mod">
          <ac:chgData name="Tao Zhong" userId="d717eb3d-e567-470f-b6d9-f2e4cd6e0b29" providerId="ADAL" clId="{71D1C63B-A52D-4CE9-A1F0-DB3BF5D47C69}" dt="2022-10-04T13:56:03.054" v="375"/>
          <ac:spMkLst>
            <pc:docMk/>
            <pc:sldMk cId="4030822355" sldId="289"/>
            <ac:spMk id="2" creationId="{0DC9719B-9187-DCFF-C568-D4C0FB4D6B06}"/>
          </ac:spMkLst>
        </pc:spChg>
        <pc:spChg chg="mod">
          <ac:chgData name="Tao Zhong" userId="d717eb3d-e567-470f-b6d9-f2e4cd6e0b29" providerId="ADAL" clId="{71D1C63B-A52D-4CE9-A1F0-DB3BF5D47C69}" dt="2022-10-04T13:56:34.795" v="378" actId="5793"/>
          <ac:spMkLst>
            <pc:docMk/>
            <pc:sldMk cId="4030822355" sldId="289"/>
            <ac:spMk id="3" creationId="{C21DBA47-9A8B-865C-9ED3-72F9A85EDA4B}"/>
          </ac:spMkLst>
        </pc:spChg>
        <pc:spChg chg="add del">
          <ac:chgData name="Tao Zhong" userId="d717eb3d-e567-470f-b6d9-f2e4cd6e0b29" providerId="ADAL" clId="{71D1C63B-A52D-4CE9-A1F0-DB3BF5D47C69}" dt="2022-10-04T13:56:03.049" v="373"/>
          <ac:spMkLst>
            <pc:docMk/>
            <pc:sldMk cId="4030822355" sldId="289"/>
            <ac:spMk id="5" creationId="{AB59BE69-9A5C-9041-B78A-5E20C81E29BD}"/>
          </ac:spMkLst>
        </pc:spChg>
        <pc:picChg chg="add mod">
          <ac:chgData name="Tao Zhong" userId="d717eb3d-e567-470f-b6d9-f2e4cd6e0b29" providerId="ADAL" clId="{71D1C63B-A52D-4CE9-A1F0-DB3BF5D47C69}" dt="2022-10-04T13:56:40.450" v="381" actId="14100"/>
          <ac:picMkLst>
            <pc:docMk/>
            <pc:sldMk cId="4030822355" sldId="289"/>
            <ac:picMk id="7" creationId="{3BAE93CD-586C-B21D-9A53-478E76A36C1D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33:48.217" v="154" actId="1076"/>
        <pc:sldMkLst>
          <pc:docMk/>
          <pc:sldMk cId="1976416214" sldId="294"/>
        </pc:sldMkLst>
        <pc:spChg chg="mod">
          <ac:chgData name="Tao Zhong" userId="d717eb3d-e567-470f-b6d9-f2e4cd6e0b29" providerId="ADAL" clId="{71D1C63B-A52D-4CE9-A1F0-DB3BF5D47C69}" dt="2022-10-04T13:33:35.707" v="151"/>
          <ac:spMkLst>
            <pc:docMk/>
            <pc:sldMk cId="1976416214" sldId="294"/>
            <ac:spMk id="2" creationId="{7F1FCE57-0078-098C-4A16-6F6B644C9D64}"/>
          </ac:spMkLst>
        </pc:spChg>
        <pc:spChg chg="add del">
          <ac:chgData name="Tao Zhong" userId="d717eb3d-e567-470f-b6d9-f2e4cd6e0b29" providerId="ADAL" clId="{71D1C63B-A52D-4CE9-A1F0-DB3BF5D47C69}" dt="2022-10-04T13:33:35.690" v="149"/>
          <ac:spMkLst>
            <pc:docMk/>
            <pc:sldMk cId="1976416214" sldId="294"/>
            <ac:spMk id="3" creationId="{57FF8505-0F17-CF2A-B164-4D5B4ED91C1B}"/>
          </ac:spMkLst>
        </pc:spChg>
        <pc:spChg chg="add mod">
          <ac:chgData name="Tao Zhong" userId="d717eb3d-e567-470f-b6d9-f2e4cd6e0b29" providerId="ADAL" clId="{71D1C63B-A52D-4CE9-A1F0-DB3BF5D47C69}" dt="2022-10-04T13:33:46.209" v="152" actId="478"/>
          <ac:spMkLst>
            <pc:docMk/>
            <pc:sldMk cId="1976416214" sldId="294"/>
            <ac:spMk id="7" creationId="{AD64AB51-BAC6-8C1F-0FDE-FDD5C27380B1}"/>
          </ac:spMkLst>
        </pc:spChg>
        <pc:picChg chg="del">
          <ac:chgData name="Tao Zhong" userId="d717eb3d-e567-470f-b6d9-f2e4cd6e0b29" providerId="ADAL" clId="{71D1C63B-A52D-4CE9-A1F0-DB3BF5D47C69}" dt="2022-10-04T13:33:46.209" v="152" actId="478"/>
          <ac:picMkLst>
            <pc:docMk/>
            <pc:sldMk cId="1976416214" sldId="294"/>
            <ac:picMk id="6" creationId="{F578E055-AEB5-A89F-B39D-AE6852141031}"/>
          </ac:picMkLst>
        </pc:picChg>
        <pc:picChg chg="add mod">
          <ac:chgData name="Tao Zhong" userId="d717eb3d-e567-470f-b6d9-f2e4cd6e0b29" providerId="ADAL" clId="{71D1C63B-A52D-4CE9-A1F0-DB3BF5D47C69}" dt="2022-10-04T13:33:48.217" v="154" actId="1076"/>
          <ac:picMkLst>
            <pc:docMk/>
            <pc:sldMk cId="1976416214" sldId="294"/>
            <ac:picMk id="9" creationId="{42048241-459D-409A-2255-D68E0A8D70A5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42:19.980" v="210" actId="1076"/>
        <pc:sldMkLst>
          <pc:docMk/>
          <pc:sldMk cId="2510744419" sldId="295"/>
        </pc:sldMkLst>
        <pc:spChg chg="mod">
          <ac:chgData name="Tao Zhong" userId="d717eb3d-e567-470f-b6d9-f2e4cd6e0b29" providerId="ADAL" clId="{71D1C63B-A52D-4CE9-A1F0-DB3BF5D47C69}" dt="2022-10-04T13:39:34.003" v="204"/>
          <ac:spMkLst>
            <pc:docMk/>
            <pc:sldMk cId="2510744419" sldId="295"/>
            <ac:spMk id="2" creationId="{FF027311-4260-4B27-A735-886449291FAC}"/>
          </ac:spMkLst>
        </pc:spChg>
        <pc:spChg chg="add del">
          <ac:chgData name="Tao Zhong" userId="d717eb3d-e567-470f-b6d9-f2e4cd6e0b29" providerId="ADAL" clId="{71D1C63B-A52D-4CE9-A1F0-DB3BF5D47C69}" dt="2022-10-04T13:39:33.978" v="202"/>
          <ac:spMkLst>
            <pc:docMk/>
            <pc:sldMk cId="2510744419" sldId="295"/>
            <ac:spMk id="3" creationId="{6F0B2F1E-23EF-CC56-F06F-FA36E775C406}"/>
          </ac:spMkLst>
        </pc:spChg>
        <pc:spChg chg="del mod">
          <ac:chgData name="Tao Zhong" userId="d717eb3d-e567-470f-b6d9-f2e4cd6e0b29" providerId="ADAL" clId="{71D1C63B-A52D-4CE9-A1F0-DB3BF5D47C69}" dt="2022-10-04T13:42:16.632" v="207" actId="22"/>
          <ac:spMkLst>
            <pc:docMk/>
            <pc:sldMk cId="2510744419" sldId="295"/>
            <ac:spMk id="5" creationId="{D7C32FAB-8FCD-12D1-F760-1E2295312020}"/>
          </ac:spMkLst>
        </pc:spChg>
        <pc:spChg chg="del">
          <ac:chgData name="Tao Zhong" userId="d717eb3d-e567-470f-b6d9-f2e4cd6e0b29" providerId="ADAL" clId="{71D1C63B-A52D-4CE9-A1F0-DB3BF5D47C69}" dt="2022-10-04T13:39:36.521" v="205" actId="478"/>
          <ac:spMkLst>
            <pc:docMk/>
            <pc:sldMk cId="2510744419" sldId="295"/>
            <ac:spMk id="6" creationId="{D8F975E6-CD18-EA09-F264-B43A708CD857}"/>
          </ac:spMkLst>
        </pc:spChg>
        <pc:picChg chg="add mod ord">
          <ac:chgData name="Tao Zhong" userId="d717eb3d-e567-470f-b6d9-f2e4cd6e0b29" providerId="ADAL" clId="{71D1C63B-A52D-4CE9-A1F0-DB3BF5D47C69}" dt="2022-10-04T13:42:19.980" v="210" actId="1076"/>
          <ac:picMkLst>
            <pc:docMk/>
            <pc:sldMk cId="2510744419" sldId="295"/>
            <ac:picMk id="8" creationId="{04707C94-161E-FD47-8945-1E3B19BDFF9D}"/>
          </ac:picMkLst>
        </pc:picChg>
      </pc:sldChg>
      <pc:sldChg chg="addSp delSp modSp new mod">
        <pc:chgData name="Tao Zhong" userId="d717eb3d-e567-470f-b6d9-f2e4cd6e0b29" providerId="ADAL" clId="{71D1C63B-A52D-4CE9-A1F0-DB3BF5D47C69}" dt="2022-10-04T13:46:05.596" v="248" actId="1076"/>
        <pc:sldMkLst>
          <pc:docMk/>
          <pc:sldMk cId="3455695535" sldId="296"/>
        </pc:sldMkLst>
        <pc:spChg chg="add del mod">
          <ac:chgData name="Tao Zhong" userId="d717eb3d-e567-470f-b6d9-f2e4cd6e0b29" providerId="ADAL" clId="{71D1C63B-A52D-4CE9-A1F0-DB3BF5D47C69}" dt="2022-10-04T13:45:32.482" v="244" actId="6549"/>
          <ac:spMkLst>
            <pc:docMk/>
            <pc:sldMk cId="3455695535" sldId="296"/>
            <ac:spMk id="2" creationId="{4827AB64-9CAB-996A-C6E1-BCF3299B6C4B}"/>
          </ac:spMkLst>
        </pc:spChg>
        <pc:spChg chg="add del mod">
          <ac:chgData name="Tao Zhong" userId="d717eb3d-e567-470f-b6d9-f2e4cd6e0b29" providerId="ADAL" clId="{71D1C63B-A52D-4CE9-A1F0-DB3BF5D47C69}" dt="2022-10-04T13:45:29.196" v="238"/>
          <ac:spMkLst>
            <pc:docMk/>
            <pc:sldMk cId="3455695535" sldId="296"/>
            <ac:spMk id="5" creationId="{CD7E17D8-EDD5-025F-67E0-D565A266D97A}"/>
          </ac:spMkLst>
        </pc:spChg>
        <pc:picChg chg="add mod">
          <ac:chgData name="Tao Zhong" userId="d717eb3d-e567-470f-b6d9-f2e4cd6e0b29" providerId="ADAL" clId="{71D1C63B-A52D-4CE9-A1F0-DB3BF5D47C69}" dt="2022-10-04T13:46:05.596" v="248" actId="1076"/>
          <ac:picMkLst>
            <pc:docMk/>
            <pc:sldMk cId="3455695535" sldId="296"/>
            <ac:picMk id="7" creationId="{42A568D5-5F48-5A91-0838-FB8CD026D684}"/>
          </ac:picMkLst>
        </pc:picChg>
      </pc:sldChg>
      <pc:sldChg chg="addSp delSp modSp new mod">
        <pc:chgData name="Tao Zhong" userId="d717eb3d-e567-470f-b6d9-f2e4cd6e0b29" providerId="ADAL" clId="{71D1C63B-A52D-4CE9-A1F0-DB3BF5D47C69}" dt="2022-10-04T13:57:19.824" v="391" actId="14100"/>
        <pc:sldMkLst>
          <pc:docMk/>
          <pc:sldMk cId="4221884456" sldId="297"/>
        </pc:sldMkLst>
        <pc:spChg chg="add del mod">
          <ac:chgData name="Tao Zhong" userId="d717eb3d-e567-470f-b6d9-f2e4cd6e0b29" providerId="ADAL" clId="{71D1C63B-A52D-4CE9-A1F0-DB3BF5D47C69}" dt="2022-10-04T13:56:56.159" v="386"/>
          <ac:spMkLst>
            <pc:docMk/>
            <pc:sldMk cId="4221884456" sldId="297"/>
            <ac:spMk id="2" creationId="{AAF111CB-55C5-7E9C-66D3-8D6B95F448D0}"/>
          </ac:spMkLst>
        </pc:spChg>
        <pc:spChg chg="add del mod">
          <ac:chgData name="Tao Zhong" userId="d717eb3d-e567-470f-b6d9-f2e4cd6e0b29" providerId="ADAL" clId="{71D1C63B-A52D-4CE9-A1F0-DB3BF5D47C69}" dt="2022-10-04T13:56:56.143" v="384"/>
          <ac:spMkLst>
            <pc:docMk/>
            <pc:sldMk cId="4221884456" sldId="297"/>
            <ac:spMk id="5" creationId="{BCF8792C-7C88-A76C-1270-4263CEC97CD4}"/>
          </ac:spMkLst>
        </pc:spChg>
        <pc:picChg chg="add mod">
          <ac:chgData name="Tao Zhong" userId="d717eb3d-e567-470f-b6d9-f2e4cd6e0b29" providerId="ADAL" clId="{71D1C63B-A52D-4CE9-A1F0-DB3BF5D47C69}" dt="2022-10-04T13:57:19.824" v="391" actId="14100"/>
          <ac:picMkLst>
            <pc:docMk/>
            <pc:sldMk cId="4221884456" sldId="297"/>
            <ac:picMk id="7" creationId="{38E2080D-478E-A40F-7B51-887ABD5F77DD}"/>
          </ac:picMkLst>
        </pc:picChg>
      </pc:sldChg>
      <pc:sldChg chg="addSp delSp modSp new mod delAnim modAnim">
        <pc:chgData name="Tao Zhong" userId="d717eb3d-e567-470f-b6d9-f2e4cd6e0b29" providerId="ADAL" clId="{71D1C63B-A52D-4CE9-A1F0-DB3BF5D47C69}" dt="2022-10-04T14:07:50.725" v="485" actId="1076"/>
        <pc:sldMkLst>
          <pc:docMk/>
          <pc:sldMk cId="865086929" sldId="298"/>
        </pc:sldMkLst>
        <pc:spChg chg="add del mod">
          <ac:chgData name="Tao Zhong" userId="d717eb3d-e567-470f-b6d9-f2e4cd6e0b29" providerId="ADAL" clId="{71D1C63B-A52D-4CE9-A1F0-DB3BF5D47C69}" dt="2022-10-04T13:57:29.224" v="396"/>
          <ac:spMkLst>
            <pc:docMk/>
            <pc:sldMk cId="865086929" sldId="298"/>
            <ac:spMk id="2" creationId="{57632DA8-6E87-7EBD-5A46-F1F51CB70010}"/>
          </ac:spMkLst>
        </pc:spChg>
        <pc:spChg chg="del">
          <ac:chgData name="Tao Zhong" userId="d717eb3d-e567-470f-b6d9-f2e4cd6e0b29" providerId="ADAL" clId="{71D1C63B-A52D-4CE9-A1F0-DB3BF5D47C69}" dt="2022-10-04T14:07:26.152" v="479" actId="22"/>
          <ac:spMkLst>
            <pc:docMk/>
            <pc:sldMk cId="865086929" sldId="298"/>
            <ac:spMk id="3" creationId="{F33E50EA-FC4F-C9D6-7644-171AB50C26B5}"/>
          </ac:spMkLst>
        </pc:spChg>
        <pc:spChg chg="add del mod">
          <ac:chgData name="Tao Zhong" userId="d717eb3d-e567-470f-b6d9-f2e4cd6e0b29" providerId="ADAL" clId="{71D1C63B-A52D-4CE9-A1F0-DB3BF5D47C69}" dt="2022-10-04T13:57:29.214" v="394"/>
          <ac:spMkLst>
            <pc:docMk/>
            <pc:sldMk cId="865086929" sldId="298"/>
            <ac:spMk id="5" creationId="{4EB8EB50-4489-06E6-BF57-42D30582E116}"/>
          </ac:spMkLst>
        </pc:spChg>
        <pc:picChg chg="add del">
          <ac:chgData name="Tao Zhong" userId="d717eb3d-e567-470f-b6d9-f2e4cd6e0b29" providerId="ADAL" clId="{71D1C63B-A52D-4CE9-A1F0-DB3BF5D47C69}" dt="2022-10-04T14:07:15.575" v="478" actId="478"/>
          <ac:picMkLst>
            <pc:docMk/>
            <pc:sldMk cId="865086929" sldId="298"/>
            <ac:picMk id="7" creationId="{184A38D0-0E61-A3E4-6288-312C15AEB32E}"/>
          </ac:picMkLst>
        </pc:picChg>
        <pc:picChg chg="add del mod">
          <ac:chgData name="Tao Zhong" userId="d717eb3d-e567-470f-b6d9-f2e4cd6e0b29" providerId="ADAL" clId="{71D1C63B-A52D-4CE9-A1F0-DB3BF5D47C69}" dt="2022-10-04T14:07:14.133" v="477" actId="478"/>
          <ac:picMkLst>
            <pc:docMk/>
            <pc:sldMk cId="865086929" sldId="298"/>
            <ac:picMk id="9" creationId="{55882AC3-71B2-766B-5F63-E579D1702003}"/>
          </ac:picMkLst>
        </pc:picChg>
        <pc:picChg chg="add mod ord">
          <ac:chgData name="Tao Zhong" userId="d717eb3d-e567-470f-b6d9-f2e4cd6e0b29" providerId="ADAL" clId="{71D1C63B-A52D-4CE9-A1F0-DB3BF5D47C69}" dt="2022-10-04T14:07:27.605" v="480" actId="1076"/>
          <ac:picMkLst>
            <pc:docMk/>
            <pc:sldMk cId="865086929" sldId="298"/>
            <ac:picMk id="11" creationId="{DA749649-211A-3472-814A-901ABA79F14A}"/>
          </ac:picMkLst>
        </pc:picChg>
        <pc:picChg chg="add del mod">
          <ac:chgData name="Tao Zhong" userId="d717eb3d-e567-470f-b6d9-f2e4cd6e0b29" providerId="ADAL" clId="{71D1C63B-A52D-4CE9-A1F0-DB3BF5D47C69}" dt="2022-10-04T14:07:39.715" v="483" actId="478"/>
          <ac:picMkLst>
            <pc:docMk/>
            <pc:sldMk cId="865086929" sldId="298"/>
            <ac:picMk id="13" creationId="{37BE81EA-4380-0A99-9D25-95E6553F14C1}"/>
          </ac:picMkLst>
        </pc:picChg>
        <pc:picChg chg="add mod">
          <ac:chgData name="Tao Zhong" userId="d717eb3d-e567-470f-b6d9-f2e4cd6e0b29" providerId="ADAL" clId="{71D1C63B-A52D-4CE9-A1F0-DB3BF5D47C69}" dt="2022-10-04T14:07:50.725" v="485" actId="1076"/>
          <ac:picMkLst>
            <pc:docMk/>
            <pc:sldMk cId="865086929" sldId="298"/>
            <ac:picMk id="15" creationId="{70A5AD86-A3A4-0864-A11D-FE07F33DB2FF}"/>
          </ac:picMkLst>
        </pc:picChg>
      </pc:sldChg>
      <pc:sldChg chg="addSp delSp modSp new mod">
        <pc:chgData name="Tao Zhong" userId="d717eb3d-e567-470f-b6d9-f2e4cd6e0b29" providerId="ADAL" clId="{71D1C63B-A52D-4CE9-A1F0-DB3BF5D47C69}" dt="2022-10-04T13:58:46.518" v="411" actId="1076"/>
        <pc:sldMkLst>
          <pc:docMk/>
          <pc:sldMk cId="1098794921" sldId="299"/>
        </pc:sldMkLst>
        <pc:spChg chg="add del mod">
          <ac:chgData name="Tao Zhong" userId="d717eb3d-e567-470f-b6d9-f2e4cd6e0b29" providerId="ADAL" clId="{71D1C63B-A52D-4CE9-A1F0-DB3BF5D47C69}" dt="2022-10-04T13:58:24.112" v="407"/>
          <ac:spMkLst>
            <pc:docMk/>
            <pc:sldMk cId="1098794921" sldId="299"/>
            <ac:spMk id="2" creationId="{AA6A302E-3DD3-8ED5-C07C-63A0E8CABCA9}"/>
          </ac:spMkLst>
        </pc:spChg>
        <pc:spChg chg="add del mod">
          <ac:chgData name="Tao Zhong" userId="d717eb3d-e567-470f-b6d9-f2e4cd6e0b29" providerId="ADAL" clId="{71D1C63B-A52D-4CE9-A1F0-DB3BF5D47C69}" dt="2022-10-04T13:58:24.107" v="405"/>
          <ac:spMkLst>
            <pc:docMk/>
            <pc:sldMk cId="1098794921" sldId="299"/>
            <ac:spMk id="5" creationId="{1DD9905D-B766-ECB2-29F9-DB148D1A9041}"/>
          </ac:spMkLst>
        </pc:spChg>
        <pc:picChg chg="add mod">
          <ac:chgData name="Tao Zhong" userId="d717eb3d-e567-470f-b6d9-f2e4cd6e0b29" providerId="ADAL" clId="{71D1C63B-A52D-4CE9-A1F0-DB3BF5D47C69}" dt="2022-10-04T13:58:46.518" v="411" actId="1076"/>
          <ac:picMkLst>
            <pc:docMk/>
            <pc:sldMk cId="1098794921" sldId="299"/>
            <ac:picMk id="7" creationId="{54EC089E-417E-8115-79F7-F4CE3F333B61}"/>
          </ac:picMkLst>
        </pc:picChg>
      </pc:sldChg>
      <pc:sldChg chg="addSp delSp modSp new mod">
        <pc:chgData name="Tao Zhong" userId="d717eb3d-e567-470f-b6d9-f2e4cd6e0b29" providerId="ADAL" clId="{71D1C63B-A52D-4CE9-A1F0-DB3BF5D47C69}" dt="2022-10-04T14:00:11.054" v="421" actId="1076"/>
        <pc:sldMkLst>
          <pc:docMk/>
          <pc:sldMk cId="65577423" sldId="300"/>
        </pc:sldMkLst>
        <pc:spChg chg="add del mod">
          <ac:chgData name="Tao Zhong" userId="d717eb3d-e567-470f-b6d9-f2e4cd6e0b29" providerId="ADAL" clId="{71D1C63B-A52D-4CE9-A1F0-DB3BF5D47C69}" dt="2022-10-04T13:59:41.386" v="416"/>
          <ac:spMkLst>
            <pc:docMk/>
            <pc:sldMk cId="65577423" sldId="300"/>
            <ac:spMk id="2" creationId="{CC5A8919-81CF-96E7-89CF-412103B95207}"/>
          </ac:spMkLst>
        </pc:spChg>
        <pc:spChg chg="mod">
          <ac:chgData name="Tao Zhong" userId="d717eb3d-e567-470f-b6d9-f2e4cd6e0b29" providerId="ADAL" clId="{71D1C63B-A52D-4CE9-A1F0-DB3BF5D47C69}" dt="2022-10-04T13:59:51.765" v="417"/>
          <ac:spMkLst>
            <pc:docMk/>
            <pc:sldMk cId="65577423" sldId="300"/>
            <ac:spMk id="3" creationId="{AEDBAA92-2F79-E235-6645-220C5E70B055}"/>
          </ac:spMkLst>
        </pc:spChg>
        <pc:spChg chg="add del mod">
          <ac:chgData name="Tao Zhong" userId="d717eb3d-e567-470f-b6d9-f2e4cd6e0b29" providerId="ADAL" clId="{71D1C63B-A52D-4CE9-A1F0-DB3BF5D47C69}" dt="2022-10-04T13:59:41.381" v="414"/>
          <ac:spMkLst>
            <pc:docMk/>
            <pc:sldMk cId="65577423" sldId="300"/>
            <ac:spMk id="5" creationId="{8DBDF3AC-6A2B-350B-9033-50E79B29B6BF}"/>
          </ac:spMkLst>
        </pc:spChg>
        <pc:picChg chg="add mod">
          <ac:chgData name="Tao Zhong" userId="d717eb3d-e567-470f-b6d9-f2e4cd6e0b29" providerId="ADAL" clId="{71D1C63B-A52D-4CE9-A1F0-DB3BF5D47C69}" dt="2022-10-04T14:00:11.054" v="421" actId="1076"/>
          <ac:picMkLst>
            <pc:docMk/>
            <pc:sldMk cId="65577423" sldId="300"/>
            <ac:picMk id="7" creationId="{98C2F66F-3CE9-51F1-6C81-9201DB277323}"/>
          </ac:picMkLst>
        </pc:picChg>
      </pc:sldChg>
      <pc:sldChg chg="addSp delSp modSp new mod modNotesTx">
        <pc:chgData name="Tao Zhong" userId="d717eb3d-e567-470f-b6d9-f2e4cd6e0b29" providerId="ADAL" clId="{71D1C63B-A52D-4CE9-A1F0-DB3BF5D47C69}" dt="2022-10-04T14:02:45.946" v="442"/>
        <pc:sldMkLst>
          <pc:docMk/>
          <pc:sldMk cId="3538150657" sldId="301"/>
        </pc:sldMkLst>
        <pc:spChg chg="add del mod">
          <ac:chgData name="Tao Zhong" userId="d717eb3d-e567-470f-b6d9-f2e4cd6e0b29" providerId="ADAL" clId="{71D1C63B-A52D-4CE9-A1F0-DB3BF5D47C69}" dt="2022-10-04T14:02:27.710" v="435"/>
          <ac:spMkLst>
            <pc:docMk/>
            <pc:sldMk cId="3538150657" sldId="301"/>
            <ac:spMk id="2" creationId="{924850D7-1008-EF94-9504-7CEB8A69030C}"/>
          </ac:spMkLst>
        </pc:spChg>
        <pc:spChg chg="add del mod">
          <ac:chgData name="Tao Zhong" userId="d717eb3d-e567-470f-b6d9-f2e4cd6e0b29" providerId="ADAL" clId="{71D1C63B-A52D-4CE9-A1F0-DB3BF5D47C69}" dt="2022-10-04T14:02:40.252" v="441" actId="15"/>
          <ac:spMkLst>
            <pc:docMk/>
            <pc:sldMk cId="3538150657" sldId="301"/>
            <ac:spMk id="3" creationId="{34820793-33ED-9A8E-E66C-5A31DF0CCEC8}"/>
          </ac:spMkLst>
        </pc:spChg>
        <pc:spChg chg="add del mod">
          <ac:chgData name="Tao Zhong" userId="d717eb3d-e567-470f-b6d9-f2e4cd6e0b29" providerId="ADAL" clId="{71D1C63B-A52D-4CE9-A1F0-DB3BF5D47C69}" dt="2022-10-04T14:01:27.223" v="424"/>
          <ac:spMkLst>
            <pc:docMk/>
            <pc:sldMk cId="3538150657" sldId="301"/>
            <ac:spMk id="5" creationId="{8AFCB456-00E2-3822-56C6-3B86FBBDF268}"/>
          </ac:spMkLst>
        </pc:spChg>
        <pc:spChg chg="add del">
          <ac:chgData name="Tao Zhong" userId="d717eb3d-e567-470f-b6d9-f2e4cd6e0b29" providerId="ADAL" clId="{71D1C63B-A52D-4CE9-A1F0-DB3BF5D47C69}" dt="2022-10-04T14:02:27.703" v="433"/>
          <ac:spMkLst>
            <pc:docMk/>
            <pc:sldMk cId="3538150657" sldId="301"/>
            <ac:spMk id="6" creationId="{B9773250-77FF-D565-D5EC-AC3DAB4E9FD5}"/>
          </ac:spMkLst>
        </pc:spChg>
        <pc:spChg chg="add del mod">
          <ac:chgData name="Tao Zhong" userId="d717eb3d-e567-470f-b6d9-f2e4cd6e0b29" providerId="ADAL" clId="{71D1C63B-A52D-4CE9-A1F0-DB3BF5D47C69}" dt="2022-10-04T14:02:37.574" v="437"/>
          <ac:spMkLst>
            <pc:docMk/>
            <pc:sldMk cId="3538150657" sldId="301"/>
            <ac:spMk id="7" creationId="{7592E8D2-C65A-367B-8E1E-C22EBB9D295C}"/>
          </ac:spMkLst>
        </pc:spChg>
      </pc:sldChg>
      <pc:sldChg chg="modSp new mod modNotesTx">
        <pc:chgData name="Tao Zhong" userId="d717eb3d-e567-470f-b6d9-f2e4cd6e0b29" providerId="ADAL" clId="{71D1C63B-A52D-4CE9-A1F0-DB3BF5D47C69}" dt="2022-10-04T14:04:13.872" v="458" actId="27636"/>
        <pc:sldMkLst>
          <pc:docMk/>
          <pc:sldMk cId="1222984070" sldId="302"/>
        </pc:sldMkLst>
        <pc:spChg chg="mod">
          <ac:chgData name="Tao Zhong" userId="d717eb3d-e567-470f-b6d9-f2e4cd6e0b29" providerId="ADAL" clId="{71D1C63B-A52D-4CE9-A1F0-DB3BF5D47C69}" dt="2022-10-04T14:02:56.918" v="444"/>
          <ac:spMkLst>
            <pc:docMk/>
            <pc:sldMk cId="1222984070" sldId="302"/>
            <ac:spMk id="2" creationId="{999B7E94-80CB-BEEE-DB45-B4B910B542AD}"/>
          </ac:spMkLst>
        </pc:spChg>
        <pc:spChg chg="mod">
          <ac:chgData name="Tao Zhong" userId="d717eb3d-e567-470f-b6d9-f2e4cd6e0b29" providerId="ADAL" clId="{71D1C63B-A52D-4CE9-A1F0-DB3BF5D47C69}" dt="2022-10-04T14:04:13.872" v="458" actId="27636"/>
          <ac:spMkLst>
            <pc:docMk/>
            <pc:sldMk cId="1222984070" sldId="302"/>
            <ac:spMk id="3" creationId="{C7D8D474-F294-82DD-888C-7ED3A45A2F26}"/>
          </ac:spMkLst>
        </pc:spChg>
      </pc:sldChg>
      <pc:sldChg chg="addSp delSp modSp new mod">
        <pc:chgData name="Tao Zhong" userId="d717eb3d-e567-470f-b6d9-f2e4cd6e0b29" providerId="ADAL" clId="{71D1C63B-A52D-4CE9-A1F0-DB3BF5D47C69}" dt="2022-10-04T14:04:38.672" v="470" actId="404"/>
        <pc:sldMkLst>
          <pc:docMk/>
          <pc:sldMk cId="3164496944" sldId="303"/>
        </pc:sldMkLst>
        <pc:spChg chg="mod">
          <ac:chgData name="Tao Zhong" userId="d717eb3d-e567-470f-b6d9-f2e4cd6e0b29" providerId="ADAL" clId="{71D1C63B-A52D-4CE9-A1F0-DB3BF5D47C69}" dt="2022-10-04T14:04:38.672" v="470" actId="404"/>
          <ac:spMkLst>
            <pc:docMk/>
            <pc:sldMk cId="3164496944" sldId="303"/>
            <ac:spMk id="2" creationId="{CC2CA2E5-FB81-8A8F-0BF4-494E64D85394}"/>
          </ac:spMkLst>
        </pc:spChg>
        <pc:spChg chg="add del">
          <ac:chgData name="Tao Zhong" userId="d717eb3d-e567-470f-b6d9-f2e4cd6e0b29" providerId="ADAL" clId="{71D1C63B-A52D-4CE9-A1F0-DB3BF5D47C69}" dt="2022-10-04T14:04:35.399" v="465"/>
          <ac:spMkLst>
            <pc:docMk/>
            <pc:sldMk cId="3164496944" sldId="303"/>
            <ac:spMk id="5" creationId="{B07F2B72-29F0-1B51-5126-A24614AF8C15}"/>
          </ac:spMkLst>
        </pc:spChg>
      </pc:sldChg>
    </pc:docChg>
  </pc:docChgLst>
  <pc:docChgLst>
    <pc:chgData name="Tao Zhong" userId="d717eb3d-e567-470f-b6d9-f2e4cd6e0b29" providerId="ADAL" clId="{D0540E06-0197-4C3A-B1A8-6D9234E4B971}"/>
    <pc:docChg chg="addSld delSld modSld modMainMaster addSection modSection">
      <pc:chgData name="Tao Zhong" userId="d717eb3d-e567-470f-b6d9-f2e4cd6e0b29" providerId="ADAL" clId="{D0540E06-0197-4C3A-B1A8-6D9234E4B971}" dt="2021-02-07T08:36:13.866" v="8" actId="47"/>
      <pc:docMkLst>
        <pc:docMk/>
      </pc:docMkLst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926347233" sldId="256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3" creationId="{DEBFE1DC-9C6F-48D1-8DBE-CBE1B78A2CD2}"/>
          </ac:spMkLst>
        </pc:spChg>
      </pc:sldChg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1925541393" sldId="257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D0540E06-0197-4C3A-B1A8-6D9234E4B971}" dt="2021-02-07T08:36:13.866" v="8" actId="47"/>
        <pc:sldMkLst>
          <pc:docMk/>
          <pc:sldMk cId="647854015" sldId="258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2" creationId="{A57711BF-3098-4503-8D5A-A38B59EE4BE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3" creationId="{65688DE9-528D-43C4-9FF9-9442D4AFE719}"/>
          </ac:spMkLst>
        </pc:spChg>
      </pc:sldChg>
      <pc:sldChg chg="new del">
        <pc:chgData name="Tao Zhong" userId="d717eb3d-e567-470f-b6d9-f2e4cd6e0b29" providerId="ADAL" clId="{D0540E06-0197-4C3A-B1A8-6D9234E4B971}" dt="2021-02-07T08:36:12.188" v="7" actId="47"/>
        <pc:sldMkLst>
          <pc:docMk/>
          <pc:sldMk cId="1419864688" sldId="259"/>
        </pc:sldMkLst>
      </pc:sldChg>
      <pc:sldMasterChg chg="addSp delSp modSp">
        <pc:chgData name="Tao Zhong" userId="d717eb3d-e567-470f-b6d9-f2e4cd6e0b29" providerId="ADAL" clId="{D0540E06-0197-4C3A-B1A8-6D9234E4B971}" dt="2021-02-07T08:33:41.086" v="2" actId="167"/>
        <pc:sldMasterMkLst>
          <pc:docMk/>
          <pc:sldMasterMk cId="1051884899" sldId="2147483648"/>
        </pc:sldMasterMkLst>
        <pc:picChg chg="add mod">
          <ac:chgData name="Tao Zhong" userId="d717eb3d-e567-470f-b6d9-f2e4cd6e0b29" providerId="ADAL" clId="{D0540E06-0197-4C3A-B1A8-6D9234E4B971}" dt="2021-02-07T08:33:41.086" v="2" actId="167"/>
          <ac:picMkLst>
            <pc:docMk/>
            <pc:sldMasterMk cId="1051884899" sldId="2147483648"/>
            <ac:picMk id="7" creationId="{D4D7A7A5-56DC-4F30-AD47-154B29CA2477}"/>
          </ac:picMkLst>
        </pc:picChg>
        <pc:picChg chg="add mod">
          <ac:chgData name="Tao Zhong" userId="d717eb3d-e567-470f-b6d9-f2e4cd6e0b29" providerId="ADAL" clId="{D0540E06-0197-4C3A-B1A8-6D9234E4B971}" dt="2021-02-07T08:33:33.777" v="0"/>
          <ac:picMkLst>
            <pc:docMk/>
            <pc:sldMasterMk cId="1051884899" sldId="2147483648"/>
            <ac:picMk id="8" creationId="{58594451-EC34-42DD-A3DC-E6FA5E1F4D5C}"/>
          </ac:picMkLst>
        </pc:picChg>
        <pc:picChg chg="del">
          <ac:chgData name="Tao Zhong" userId="d717eb3d-e567-470f-b6d9-f2e4cd6e0b29" providerId="ADAL" clId="{D0540E06-0197-4C3A-B1A8-6D9234E4B971}" dt="2021-02-07T08:33:36.353" v="1" actId="478"/>
          <ac:picMkLst>
            <pc:docMk/>
            <pc:sldMasterMk cId="1051884899" sldId="2147483648"/>
            <ac:picMk id="2054" creationId="{C0CA9EF8-5CF9-4E9F-9A00-DF319FCFC86E}"/>
          </ac:picMkLst>
        </pc:picChg>
      </pc:sldMasterChg>
      <pc:sldMasterChg chg="addSp">
        <pc:chgData name="Tao Zhong" userId="d717eb3d-e567-470f-b6d9-f2e4cd6e0b29" providerId="ADAL" clId="{D0540E06-0197-4C3A-B1A8-6D9234E4B971}" dt="2021-02-07T08:33:49.687" v="3"/>
        <pc:sldMasterMkLst>
          <pc:docMk/>
          <pc:sldMasterMk cId="1938472864" sldId="2147483658"/>
        </pc:sldMasterMkLst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2" creationId="{C534EBE7-5F59-4190-AF39-5672276E7C32}"/>
          </ac:picMkLst>
        </pc:picChg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3" creationId="{91EA7165-E413-4EA2-BBD1-3460C2B13303}"/>
          </ac:picMkLst>
        </pc:picChg>
      </pc:sldMasterChg>
    </pc:docChg>
  </pc:docChgLst>
  <pc:docChgLst>
    <pc:chgData name="Tao Zhong" userId="d717eb3d-e567-470f-b6d9-f2e4cd6e0b29" providerId="ADAL" clId="{E6681E84-41A1-4E55-8BEB-1DE6D82B0472}"/>
    <pc:docChg chg="custSel addSld modMainMaster">
      <pc:chgData name="Tao Zhong" userId="d717eb3d-e567-470f-b6d9-f2e4cd6e0b29" providerId="ADAL" clId="{E6681E84-41A1-4E55-8BEB-1DE6D82B0472}" dt="2021-02-07T06:35:40.882" v="35" actId="680"/>
      <pc:docMkLst>
        <pc:docMk/>
      </pc:docMkLst>
      <pc:sldChg chg="new">
        <pc:chgData name="Tao Zhong" userId="d717eb3d-e567-470f-b6d9-f2e4cd6e0b29" providerId="ADAL" clId="{E6681E84-41A1-4E55-8BEB-1DE6D82B0472}" dt="2021-02-07T06:35:28.434" v="33" actId="680"/>
        <pc:sldMkLst>
          <pc:docMk/>
          <pc:sldMk cId="926347233" sldId="256"/>
        </pc:sldMkLst>
      </pc:sldChg>
      <pc:sldChg chg="new">
        <pc:chgData name="Tao Zhong" userId="d717eb3d-e567-470f-b6d9-f2e4cd6e0b29" providerId="ADAL" clId="{E6681E84-41A1-4E55-8BEB-1DE6D82B0472}" dt="2021-02-07T06:35:38.208" v="34" actId="680"/>
        <pc:sldMkLst>
          <pc:docMk/>
          <pc:sldMk cId="1925541393" sldId="257"/>
        </pc:sldMkLst>
      </pc:sldChg>
      <pc:sldChg chg="new">
        <pc:chgData name="Tao Zhong" userId="d717eb3d-e567-470f-b6d9-f2e4cd6e0b29" providerId="ADAL" clId="{E6681E84-41A1-4E55-8BEB-1DE6D82B0472}" dt="2021-02-07T06:35:40.882" v="35" actId="680"/>
        <pc:sldMkLst>
          <pc:docMk/>
          <pc:sldMk cId="647854015" sldId="25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6:16:51.128" v="32" actId="404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6:16:51.128" v="32" actId="404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13:58.760" v="22" actId="167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13:21.539" v="17" actId="478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</pc:docChg>
  </pc:docChgLst>
  <pc:docChgLst>
    <pc:chgData name="Tao Zhong" userId="d717eb3d-e567-470f-b6d9-f2e4cd6e0b29" providerId="ADAL" clId="{E7E58985-E404-4617-9AF9-A48DE460049C}"/>
    <pc:docChg chg="undo custSel modSld">
      <pc:chgData name="Tao Zhong" userId="d717eb3d-e567-470f-b6d9-f2e4cd6e0b29" providerId="ADAL" clId="{E7E58985-E404-4617-9AF9-A48DE460049C}" dt="2022-02-04T06:55:53.507" v="7" actId="20577"/>
      <pc:docMkLst>
        <pc:docMk/>
      </pc:docMkLst>
      <pc:sldChg chg="modNotesTx">
        <pc:chgData name="Tao Zhong" userId="d717eb3d-e567-470f-b6d9-f2e4cd6e0b29" providerId="ADAL" clId="{E7E58985-E404-4617-9AF9-A48DE460049C}" dt="2022-02-04T06:52:42.181" v="0"/>
        <pc:sldMkLst>
          <pc:docMk/>
          <pc:sldMk cId="770302812" sldId="258"/>
        </pc:sldMkLst>
      </pc:sldChg>
      <pc:sldChg chg="modNotesTx">
        <pc:chgData name="Tao Zhong" userId="d717eb3d-e567-470f-b6d9-f2e4cd6e0b29" providerId="ADAL" clId="{E7E58985-E404-4617-9AF9-A48DE460049C}" dt="2022-02-04T06:55:53.507" v="7" actId="20577"/>
        <pc:sldMkLst>
          <pc:docMk/>
          <pc:sldMk cId="4034040108" sldId="263"/>
        </pc:sldMkLst>
      </pc:sldChg>
    </pc:docChg>
  </pc:docChgLst>
  <pc:docChgLst>
    <pc:chgData name="Tao Zhong" userId="d717eb3d-e567-470f-b6d9-f2e4cd6e0b29" providerId="ADAL" clId="{3A35AD5B-68CE-4E2F-8E9B-CA9297009A11}"/>
    <pc:docChg chg="undo redo custSel addSld delSld modSld modSection">
      <pc:chgData name="Tao Zhong" userId="d717eb3d-e567-470f-b6d9-f2e4cd6e0b29" providerId="ADAL" clId="{3A35AD5B-68CE-4E2F-8E9B-CA9297009A11}" dt="2022-10-04T12:49:01.863" v="512" actId="47"/>
      <pc:docMkLst>
        <pc:docMk/>
      </pc:docMkLst>
      <pc:sldChg chg="addSp delSp modSp mod">
        <pc:chgData name="Tao Zhong" userId="d717eb3d-e567-470f-b6d9-f2e4cd6e0b29" providerId="ADAL" clId="{3A35AD5B-68CE-4E2F-8E9B-CA9297009A11}" dt="2022-10-04T12:18:50.865" v="6" actId="404"/>
        <pc:sldMkLst>
          <pc:docMk/>
          <pc:sldMk cId="1925541393" sldId="257"/>
        </pc:sldMkLst>
        <pc:spChg chg="mod">
          <ac:chgData name="Tao Zhong" userId="d717eb3d-e567-470f-b6d9-f2e4cd6e0b29" providerId="ADAL" clId="{3A35AD5B-68CE-4E2F-8E9B-CA9297009A11}" dt="2022-10-04T12:18:50.865" v="6" actId="404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3A35AD5B-68CE-4E2F-8E9B-CA9297009A11}" dt="2022-10-04T12:18:44.386" v="1"/>
          <ac:spMkLst>
            <pc:docMk/>
            <pc:sldMk cId="1925541393" sldId="257"/>
            <ac:spMk id="4" creationId="{E02FEF69-6820-BB0D-94E7-D538D47249B9}"/>
          </ac:spMkLst>
        </pc:spChg>
      </pc:sldChg>
      <pc:sldChg chg="addSp delSp modSp mod modNotesTx">
        <pc:chgData name="Tao Zhong" userId="d717eb3d-e567-470f-b6d9-f2e4cd6e0b29" providerId="ADAL" clId="{3A35AD5B-68CE-4E2F-8E9B-CA9297009A11}" dt="2022-10-04T12:21:48.670" v="84" actId="20577"/>
        <pc:sldMkLst>
          <pc:docMk/>
          <pc:sldMk cId="3533641362" sldId="259"/>
        </pc:sldMkLst>
        <pc:spChg chg="mod">
          <ac:chgData name="Tao Zhong" userId="d717eb3d-e567-470f-b6d9-f2e4cd6e0b29" providerId="ADAL" clId="{3A35AD5B-68CE-4E2F-8E9B-CA9297009A11}" dt="2022-10-04T12:19:00.729" v="10"/>
          <ac:spMkLst>
            <pc:docMk/>
            <pc:sldMk cId="3533641362" sldId="259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21:48.670" v="84" actId="20577"/>
          <ac:spMkLst>
            <pc:docMk/>
            <pc:sldMk cId="3533641362" sldId="259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19:00.718" v="8"/>
          <ac:spMkLst>
            <pc:docMk/>
            <pc:sldMk cId="3533641362" sldId="259"/>
            <ac:spMk id="4" creationId="{C97F6CFB-CE5F-0BFC-F447-B173F6BF65AD}"/>
          </ac:spMkLst>
        </pc:spChg>
        <pc:spChg chg="add del">
          <ac:chgData name="Tao Zhong" userId="d717eb3d-e567-470f-b6d9-f2e4cd6e0b29" providerId="ADAL" clId="{3A35AD5B-68CE-4E2F-8E9B-CA9297009A11}" dt="2022-10-04T12:19:13.463" v="12"/>
          <ac:spMkLst>
            <pc:docMk/>
            <pc:sldMk cId="3533641362" sldId="259"/>
            <ac:spMk id="5" creationId="{76540BED-E8AC-2BA4-6498-9AFD565941CE}"/>
          </ac:spMkLst>
        </pc:spChg>
        <pc:spChg chg="add del">
          <ac:chgData name="Tao Zhong" userId="d717eb3d-e567-470f-b6d9-f2e4cd6e0b29" providerId="ADAL" clId="{3A35AD5B-68CE-4E2F-8E9B-CA9297009A11}" dt="2022-10-04T12:19:29.404" v="23"/>
          <ac:spMkLst>
            <pc:docMk/>
            <pc:sldMk cId="3533641362" sldId="259"/>
            <ac:spMk id="7" creationId="{79F36A5A-13FD-6427-DCDF-300089C00D9E}"/>
          </ac:spMkLst>
        </pc:spChg>
        <pc:spChg chg="add del">
          <ac:chgData name="Tao Zhong" userId="d717eb3d-e567-470f-b6d9-f2e4cd6e0b29" providerId="ADAL" clId="{3A35AD5B-68CE-4E2F-8E9B-CA9297009A11}" dt="2022-10-04T12:19:46.711" v="29"/>
          <ac:spMkLst>
            <pc:docMk/>
            <pc:sldMk cId="3533641362" sldId="259"/>
            <ac:spMk id="8" creationId="{3B6EE70E-B347-E554-0B76-7E15D22E73BC}"/>
          </ac:spMkLst>
        </pc:spChg>
        <pc:spChg chg="add del">
          <ac:chgData name="Tao Zhong" userId="d717eb3d-e567-470f-b6d9-f2e4cd6e0b29" providerId="ADAL" clId="{3A35AD5B-68CE-4E2F-8E9B-CA9297009A11}" dt="2022-10-04T12:20:40.394" v="43"/>
          <ac:spMkLst>
            <pc:docMk/>
            <pc:sldMk cId="3533641362" sldId="259"/>
            <ac:spMk id="9" creationId="{1D52B07F-04E6-8F5D-EA0A-8D37F8F0F403}"/>
          </ac:spMkLst>
        </pc:spChg>
        <pc:spChg chg="add del">
          <ac:chgData name="Tao Zhong" userId="d717eb3d-e567-470f-b6d9-f2e4cd6e0b29" providerId="ADAL" clId="{3A35AD5B-68CE-4E2F-8E9B-CA9297009A11}" dt="2022-10-04T12:20:49.776" v="47"/>
          <ac:spMkLst>
            <pc:docMk/>
            <pc:sldMk cId="3533641362" sldId="259"/>
            <ac:spMk id="10" creationId="{191BAE99-D55B-B4A3-D166-7B3F4B4D06D1}"/>
          </ac:spMkLst>
        </pc:spChg>
        <pc:spChg chg="add del">
          <ac:chgData name="Tao Zhong" userId="d717eb3d-e567-470f-b6d9-f2e4cd6e0b29" providerId="ADAL" clId="{3A35AD5B-68CE-4E2F-8E9B-CA9297009A11}" dt="2022-10-04T12:21:27.959" v="69"/>
          <ac:spMkLst>
            <pc:docMk/>
            <pc:sldMk cId="3533641362" sldId="259"/>
            <ac:spMk id="11" creationId="{424260EF-5675-DC4F-C778-859C48B2E7A1}"/>
          </ac:spMkLst>
        </pc:spChg>
      </pc:sldChg>
      <pc:sldChg chg="addSp delSp modSp mod modNotesTx">
        <pc:chgData name="Tao Zhong" userId="d717eb3d-e567-470f-b6d9-f2e4cd6e0b29" providerId="ADAL" clId="{3A35AD5B-68CE-4E2F-8E9B-CA9297009A11}" dt="2022-10-04T12:27:35.790" v="207" actId="20577"/>
        <pc:sldMkLst>
          <pc:docMk/>
          <pc:sldMk cId="2583318628" sldId="271"/>
        </pc:sldMkLst>
        <pc:spChg chg="mod">
          <ac:chgData name="Tao Zhong" userId="d717eb3d-e567-470f-b6d9-f2e4cd6e0b29" providerId="ADAL" clId="{3A35AD5B-68CE-4E2F-8E9B-CA9297009A11}" dt="2022-10-04T12:27:35.790" v="207" actId="20577"/>
          <ac:spMkLst>
            <pc:docMk/>
            <pc:sldMk cId="2583318628" sldId="271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22:17.466" v="92"/>
          <ac:spMkLst>
            <pc:docMk/>
            <pc:sldMk cId="2583318628" sldId="271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21:57.819" v="86"/>
          <ac:spMkLst>
            <pc:docMk/>
            <pc:sldMk cId="2583318628" sldId="271"/>
            <ac:spMk id="4" creationId="{71EABB03-C3E4-59BB-6B75-D3F47BE86685}"/>
          </ac:spMkLst>
        </pc:spChg>
      </pc:sldChg>
      <pc:sldChg chg="addSp delSp modSp mod">
        <pc:chgData name="Tao Zhong" userId="d717eb3d-e567-470f-b6d9-f2e4cd6e0b29" providerId="ADAL" clId="{3A35AD5B-68CE-4E2F-8E9B-CA9297009A11}" dt="2022-10-04T12:23:04.746" v="115" actId="1076"/>
        <pc:sldMkLst>
          <pc:docMk/>
          <pc:sldMk cId="3602368578" sldId="272"/>
        </pc:sldMkLst>
        <pc:spChg chg="mod">
          <ac:chgData name="Tao Zhong" userId="d717eb3d-e567-470f-b6d9-f2e4cd6e0b29" providerId="ADAL" clId="{3A35AD5B-68CE-4E2F-8E9B-CA9297009A11}" dt="2022-10-04T12:22:32.657" v="100" actId="6549"/>
          <ac:spMkLst>
            <pc:docMk/>
            <pc:sldMk cId="3602368578" sldId="272"/>
            <ac:spMk id="2" creationId="{FF027311-4260-4B27-A735-886449291FAC}"/>
          </ac:spMkLst>
        </pc:spChg>
        <pc:spChg chg="add del">
          <ac:chgData name="Tao Zhong" userId="d717eb3d-e567-470f-b6d9-f2e4cd6e0b29" providerId="ADAL" clId="{3A35AD5B-68CE-4E2F-8E9B-CA9297009A11}" dt="2022-10-04T12:22:28.901" v="94"/>
          <ac:spMkLst>
            <pc:docMk/>
            <pc:sldMk cId="3602368578" sldId="272"/>
            <ac:spMk id="3" creationId="{35E371F7-F35A-313F-5B3E-6E5968E1CFB3}"/>
          </ac:spMkLst>
        </pc:spChg>
        <pc:spChg chg="add del mod">
          <ac:chgData name="Tao Zhong" userId="d717eb3d-e567-470f-b6d9-f2e4cd6e0b29" providerId="ADAL" clId="{3A35AD5B-68CE-4E2F-8E9B-CA9297009A11}" dt="2022-10-04T12:23:04.746" v="115" actId="1076"/>
          <ac:spMkLst>
            <pc:docMk/>
            <pc:sldMk cId="3602368578" sldId="272"/>
            <ac:spMk id="5" creationId="{A78E733F-8CE7-D11C-0B5D-28BF4682DE77}"/>
          </ac:spMkLst>
        </pc:spChg>
        <pc:spChg chg="add del mod">
          <ac:chgData name="Tao Zhong" userId="d717eb3d-e567-470f-b6d9-f2e4cd6e0b29" providerId="ADAL" clId="{3A35AD5B-68CE-4E2F-8E9B-CA9297009A11}" dt="2022-10-04T12:22:43.403" v="103"/>
          <ac:spMkLst>
            <pc:docMk/>
            <pc:sldMk cId="3602368578" sldId="272"/>
            <ac:spMk id="6" creationId="{08C03D07-56B1-59BE-4E04-0D97380EFA10}"/>
          </ac:spMkLst>
        </pc:spChg>
        <pc:picChg chg="del">
          <ac:chgData name="Tao Zhong" userId="d717eb3d-e567-470f-b6d9-f2e4cd6e0b29" providerId="ADAL" clId="{3A35AD5B-68CE-4E2F-8E9B-CA9297009A11}" dt="2022-10-04T12:22:36.680" v="101" actId="478"/>
          <ac:picMkLst>
            <pc:docMk/>
            <pc:sldMk cId="3602368578" sldId="272"/>
            <ac:picMk id="9" creationId="{CECB5F43-D797-BFF5-BF12-547B48F240FB}"/>
          </ac:picMkLst>
        </pc:picChg>
      </pc:sldChg>
      <pc:sldChg chg="addSp delSp modSp mod modNotesTx">
        <pc:chgData name="Tao Zhong" userId="d717eb3d-e567-470f-b6d9-f2e4cd6e0b29" providerId="ADAL" clId="{3A35AD5B-68CE-4E2F-8E9B-CA9297009A11}" dt="2022-10-04T12:24:16.743" v="137" actId="962"/>
        <pc:sldMkLst>
          <pc:docMk/>
          <pc:sldMk cId="2916956732" sldId="273"/>
        </pc:sldMkLst>
        <pc:spChg chg="mod">
          <ac:chgData name="Tao Zhong" userId="d717eb3d-e567-470f-b6d9-f2e4cd6e0b29" providerId="ADAL" clId="{3A35AD5B-68CE-4E2F-8E9B-CA9297009A11}" dt="2022-10-04T12:23:15.097" v="125" actId="404"/>
          <ac:spMkLst>
            <pc:docMk/>
            <pc:sldMk cId="2916956732" sldId="273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23:48.048" v="133" actId="948"/>
          <ac:spMkLst>
            <pc:docMk/>
            <pc:sldMk cId="2916956732" sldId="273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23:09.048" v="117"/>
          <ac:spMkLst>
            <pc:docMk/>
            <pc:sldMk cId="2916956732" sldId="273"/>
            <ac:spMk id="5" creationId="{DC04C36B-B533-FE65-B6AA-7EBDB310B3CF}"/>
          </ac:spMkLst>
        </pc:spChg>
        <pc:picChg chg="add mod">
          <ac:chgData name="Tao Zhong" userId="d717eb3d-e567-470f-b6d9-f2e4cd6e0b29" providerId="ADAL" clId="{3A35AD5B-68CE-4E2F-8E9B-CA9297009A11}" dt="2022-10-04T12:24:16.743" v="137" actId="962"/>
          <ac:picMkLst>
            <pc:docMk/>
            <pc:sldMk cId="2916956732" sldId="273"/>
            <ac:picMk id="7" creationId="{A7985B91-E1CD-42EC-7A59-63CC3A84FE26}"/>
          </ac:picMkLst>
        </pc:picChg>
        <pc:picChg chg="del">
          <ac:chgData name="Tao Zhong" userId="d717eb3d-e567-470f-b6d9-f2e4cd6e0b29" providerId="ADAL" clId="{3A35AD5B-68CE-4E2F-8E9B-CA9297009A11}" dt="2022-10-04T12:23:19.798" v="126" actId="478"/>
          <ac:picMkLst>
            <pc:docMk/>
            <pc:sldMk cId="2916956732" sldId="273"/>
            <ac:picMk id="8" creationId="{A0C7D11E-6916-4966-BF24-283FFF2386EF}"/>
          </ac:picMkLst>
        </pc:picChg>
      </pc:sldChg>
      <pc:sldChg chg="addSp delSp modSp mod">
        <pc:chgData name="Tao Zhong" userId="d717eb3d-e567-470f-b6d9-f2e4cd6e0b29" providerId="ADAL" clId="{3A35AD5B-68CE-4E2F-8E9B-CA9297009A11}" dt="2022-10-04T12:26:15.224" v="170" actId="1076"/>
        <pc:sldMkLst>
          <pc:docMk/>
          <pc:sldMk cId="3380718086" sldId="274"/>
        </pc:sldMkLst>
        <pc:spChg chg="mod">
          <ac:chgData name="Tao Zhong" userId="d717eb3d-e567-470f-b6d9-f2e4cd6e0b29" providerId="ADAL" clId="{3A35AD5B-68CE-4E2F-8E9B-CA9297009A11}" dt="2022-10-04T12:25:41.655" v="161" actId="6549"/>
          <ac:spMkLst>
            <pc:docMk/>
            <pc:sldMk cId="3380718086" sldId="274"/>
            <ac:spMk id="2" creationId="{FF027311-4260-4B27-A735-886449291FAC}"/>
          </ac:spMkLst>
        </pc:spChg>
        <pc:spChg chg="add del mod">
          <ac:chgData name="Tao Zhong" userId="d717eb3d-e567-470f-b6d9-f2e4cd6e0b29" providerId="ADAL" clId="{3A35AD5B-68CE-4E2F-8E9B-CA9297009A11}" dt="2022-10-04T12:26:05.804" v="166"/>
          <ac:spMkLst>
            <pc:docMk/>
            <pc:sldMk cId="3380718086" sldId="274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25:38.592" v="155"/>
          <ac:spMkLst>
            <pc:docMk/>
            <pc:sldMk cId="3380718086" sldId="274"/>
            <ac:spMk id="5" creationId="{B35DC574-A5DC-F03C-FCBB-CC20C0CE2923}"/>
          </ac:spMkLst>
        </pc:spChg>
        <pc:spChg chg="add del mod">
          <ac:chgData name="Tao Zhong" userId="d717eb3d-e567-470f-b6d9-f2e4cd6e0b29" providerId="ADAL" clId="{3A35AD5B-68CE-4E2F-8E9B-CA9297009A11}" dt="2022-10-04T12:26:05.798" v="164"/>
          <ac:spMkLst>
            <pc:docMk/>
            <pc:sldMk cId="3380718086" sldId="274"/>
            <ac:spMk id="6" creationId="{3565F5B0-B0A6-0CA8-7617-9BF3FD4F9BAD}"/>
          </ac:spMkLst>
        </pc:spChg>
        <pc:picChg chg="del">
          <ac:chgData name="Tao Zhong" userId="d717eb3d-e567-470f-b6d9-f2e4cd6e0b29" providerId="ADAL" clId="{3A35AD5B-68CE-4E2F-8E9B-CA9297009A11}" dt="2022-10-04T12:25:46.830" v="162" actId="478"/>
          <ac:picMkLst>
            <pc:docMk/>
            <pc:sldMk cId="3380718086" sldId="274"/>
            <ac:picMk id="7" creationId="{B76C06C2-48B7-4E55-953A-A636EC2AE56C}"/>
          </ac:picMkLst>
        </pc:picChg>
        <pc:picChg chg="add mod">
          <ac:chgData name="Tao Zhong" userId="d717eb3d-e567-470f-b6d9-f2e4cd6e0b29" providerId="ADAL" clId="{3A35AD5B-68CE-4E2F-8E9B-CA9297009A11}" dt="2022-10-04T12:26:15.224" v="170" actId="1076"/>
          <ac:picMkLst>
            <pc:docMk/>
            <pc:sldMk cId="3380718086" sldId="274"/>
            <ac:picMk id="9" creationId="{EF8CEE85-5783-1161-3E3E-AAC9898A5FAB}"/>
          </ac:picMkLst>
        </pc:picChg>
      </pc:sldChg>
      <pc:sldChg chg="addSp delSp modSp mod modNotesTx">
        <pc:chgData name="Tao Zhong" userId="d717eb3d-e567-470f-b6d9-f2e4cd6e0b29" providerId="ADAL" clId="{3A35AD5B-68CE-4E2F-8E9B-CA9297009A11}" dt="2022-10-04T12:27:24.279" v="204" actId="20577"/>
        <pc:sldMkLst>
          <pc:docMk/>
          <pc:sldMk cId="1964451151" sldId="275"/>
        </pc:sldMkLst>
        <pc:spChg chg="mod">
          <ac:chgData name="Tao Zhong" userId="d717eb3d-e567-470f-b6d9-f2e4cd6e0b29" providerId="ADAL" clId="{3A35AD5B-68CE-4E2F-8E9B-CA9297009A11}" dt="2022-10-04T12:26:28.633" v="174"/>
          <ac:spMkLst>
            <pc:docMk/>
            <pc:sldMk cId="1964451151" sldId="275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27:24.279" v="204" actId="20577"/>
          <ac:spMkLst>
            <pc:docMk/>
            <pc:sldMk cId="196445115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26:28.626" v="172"/>
          <ac:spMkLst>
            <pc:docMk/>
            <pc:sldMk cId="1964451151" sldId="275"/>
            <ac:spMk id="5" creationId="{7F8C8258-09B0-51B1-F80A-0EFA643F7DC7}"/>
          </ac:spMkLst>
        </pc:spChg>
        <pc:picChg chg="del">
          <ac:chgData name="Tao Zhong" userId="d717eb3d-e567-470f-b6d9-f2e4cd6e0b29" providerId="ADAL" clId="{3A35AD5B-68CE-4E2F-8E9B-CA9297009A11}" dt="2022-10-04T12:26:48.565" v="176" actId="478"/>
          <ac:picMkLst>
            <pc:docMk/>
            <pc:sldMk cId="1964451151" sldId="275"/>
            <ac:picMk id="6" creationId="{A0462645-8E4F-47C1-99B5-26643BBC9FFD}"/>
          </ac:picMkLst>
        </pc:picChg>
      </pc:sldChg>
      <pc:sldChg chg="addSp delSp modSp mod modNotesTx">
        <pc:chgData name="Tao Zhong" userId="d717eb3d-e567-470f-b6d9-f2e4cd6e0b29" providerId="ADAL" clId="{3A35AD5B-68CE-4E2F-8E9B-CA9297009A11}" dt="2022-10-04T12:33:49.249" v="221"/>
        <pc:sldMkLst>
          <pc:docMk/>
          <pc:sldMk cId="1234454733" sldId="277"/>
        </pc:sldMkLst>
        <pc:spChg chg="mod">
          <ac:chgData name="Tao Zhong" userId="d717eb3d-e567-470f-b6d9-f2e4cd6e0b29" providerId="ADAL" clId="{3A35AD5B-68CE-4E2F-8E9B-CA9297009A11}" dt="2022-10-04T12:27:53.238" v="215" actId="6549"/>
          <ac:spMkLst>
            <pc:docMk/>
            <pc:sldMk cId="1234454733" sldId="277"/>
            <ac:spMk id="2" creationId="{FF027311-4260-4B27-A735-886449291FAC}"/>
          </ac:spMkLst>
        </pc:spChg>
        <pc:spChg chg="del mod">
          <ac:chgData name="Tao Zhong" userId="d717eb3d-e567-470f-b6d9-f2e4cd6e0b29" providerId="ADAL" clId="{3A35AD5B-68CE-4E2F-8E9B-CA9297009A11}" dt="2022-10-04T12:33:18.703" v="217"/>
          <ac:spMkLst>
            <pc:docMk/>
            <pc:sldMk cId="1234454733" sldId="277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27:49.877" v="209"/>
          <ac:spMkLst>
            <pc:docMk/>
            <pc:sldMk cId="1234454733" sldId="277"/>
            <ac:spMk id="5" creationId="{C02939F2-0E44-7C48-2529-F98772502113}"/>
          </ac:spMkLst>
        </pc:spChg>
        <pc:picChg chg="add mod">
          <ac:chgData name="Tao Zhong" userId="d717eb3d-e567-470f-b6d9-f2e4cd6e0b29" providerId="ADAL" clId="{3A35AD5B-68CE-4E2F-8E9B-CA9297009A11}" dt="2022-10-04T12:33:22.801" v="220" actId="27614"/>
          <ac:picMkLst>
            <pc:docMk/>
            <pc:sldMk cId="1234454733" sldId="277"/>
            <ac:picMk id="7" creationId="{99316D2A-EFD1-618C-AB01-9822A5FA07A9}"/>
          </ac:picMkLst>
        </pc:picChg>
      </pc:sldChg>
      <pc:sldChg chg="addSp delSp modSp mod modNotesTx">
        <pc:chgData name="Tao Zhong" userId="d717eb3d-e567-470f-b6d9-f2e4cd6e0b29" providerId="ADAL" clId="{3A35AD5B-68CE-4E2F-8E9B-CA9297009A11}" dt="2022-10-04T12:39:01.047" v="294" actId="167"/>
        <pc:sldMkLst>
          <pc:docMk/>
          <pc:sldMk cId="3584996819" sldId="278"/>
        </pc:sldMkLst>
        <pc:spChg chg="mod">
          <ac:chgData name="Tao Zhong" userId="d717eb3d-e567-470f-b6d9-f2e4cd6e0b29" providerId="ADAL" clId="{3A35AD5B-68CE-4E2F-8E9B-CA9297009A11}" dt="2022-10-04T12:38:04.553" v="278" actId="6549"/>
          <ac:spMkLst>
            <pc:docMk/>
            <pc:sldMk cId="3584996819" sldId="278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38:32.945" v="288" actId="403"/>
          <ac:spMkLst>
            <pc:docMk/>
            <pc:sldMk cId="3584996819" sldId="278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38:01.728" v="272"/>
          <ac:spMkLst>
            <pc:docMk/>
            <pc:sldMk cId="3584996819" sldId="278"/>
            <ac:spMk id="5" creationId="{4D51860C-0A60-AB34-94D6-447ECA1E2E68}"/>
          </ac:spMkLst>
        </pc:spChg>
        <pc:picChg chg="add mod ord">
          <ac:chgData name="Tao Zhong" userId="d717eb3d-e567-470f-b6d9-f2e4cd6e0b29" providerId="ADAL" clId="{3A35AD5B-68CE-4E2F-8E9B-CA9297009A11}" dt="2022-10-04T12:39:01.047" v="294" actId="167"/>
          <ac:picMkLst>
            <pc:docMk/>
            <pc:sldMk cId="3584996819" sldId="278"/>
            <ac:picMk id="7" creationId="{02455A5B-0CCB-6BB7-1AF0-3E1CAAD97F6D}"/>
          </ac:picMkLst>
        </pc:picChg>
      </pc:sldChg>
      <pc:sldChg chg="addSp delSp modSp mod delAnim modNotesTx">
        <pc:chgData name="Tao Zhong" userId="d717eb3d-e567-470f-b6d9-f2e4cd6e0b29" providerId="ADAL" clId="{3A35AD5B-68CE-4E2F-8E9B-CA9297009A11}" dt="2022-10-04T12:40:17.552" v="330" actId="1076"/>
        <pc:sldMkLst>
          <pc:docMk/>
          <pc:sldMk cId="1448704859" sldId="279"/>
        </pc:sldMkLst>
        <pc:spChg chg="mod">
          <ac:chgData name="Tao Zhong" userId="d717eb3d-e567-470f-b6d9-f2e4cd6e0b29" providerId="ADAL" clId="{3A35AD5B-68CE-4E2F-8E9B-CA9297009A11}" dt="2022-10-04T12:39:15.504" v="299"/>
          <ac:spMkLst>
            <pc:docMk/>
            <pc:sldMk cId="1448704859" sldId="279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39:56.907" v="323" actId="6549"/>
          <ac:spMkLst>
            <pc:docMk/>
            <pc:sldMk cId="1448704859" sldId="279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39:15.489" v="297"/>
          <ac:spMkLst>
            <pc:docMk/>
            <pc:sldMk cId="1448704859" sldId="279"/>
            <ac:spMk id="5" creationId="{C06B4993-D031-869A-5A44-1BFA40F7D791}"/>
          </ac:spMkLst>
        </pc:spChg>
        <pc:spChg chg="add del">
          <ac:chgData name="Tao Zhong" userId="d717eb3d-e567-470f-b6d9-f2e4cd6e0b29" providerId="ADAL" clId="{3A35AD5B-68CE-4E2F-8E9B-CA9297009A11}" dt="2022-10-04T12:39:52.669" v="315"/>
          <ac:spMkLst>
            <pc:docMk/>
            <pc:sldMk cId="1448704859" sldId="279"/>
            <ac:spMk id="6" creationId="{F63436E1-CB6B-70D5-997E-C6BF3D8C3B1C}"/>
          </ac:spMkLst>
        </pc:spChg>
        <pc:picChg chg="del">
          <ac:chgData name="Tao Zhong" userId="d717eb3d-e567-470f-b6d9-f2e4cd6e0b29" providerId="ADAL" clId="{3A35AD5B-68CE-4E2F-8E9B-CA9297009A11}" dt="2022-10-04T12:39:12.202" v="295" actId="478"/>
          <ac:picMkLst>
            <pc:docMk/>
            <pc:sldMk cId="1448704859" sldId="279"/>
            <ac:picMk id="7" creationId="{D0F6633B-F170-4750-BCB4-26838F633951}"/>
          </ac:picMkLst>
        </pc:picChg>
        <pc:picChg chg="add mod ord">
          <ac:chgData name="Tao Zhong" userId="d717eb3d-e567-470f-b6d9-f2e4cd6e0b29" providerId="ADAL" clId="{3A35AD5B-68CE-4E2F-8E9B-CA9297009A11}" dt="2022-10-04T12:40:17.552" v="330" actId="1076"/>
          <ac:picMkLst>
            <pc:docMk/>
            <pc:sldMk cId="1448704859" sldId="279"/>
            <ac:picMk id="9" creationId="{88571EEB-268F-35C3-0FE8-B541275BB083}"/>
          </ac:picMkLst>
        </pc:picChg>
      </pc:sldChg>
      <pc:sldChg chg="addSp delSp modSp mod">
        <pc:chgData name="Tao Zhong" userId="d717eb3d-e567-470f-b6d9-f2e4cd6e0b29" providerId="ADAL" clId="{3A35AD5B-68CE-4E2F-8E9B-CA9297009A11}" dt="2022-10-04T12:40:45.924" v="339" actId="14100"/>
        <pc:sldMkLst>
          <pc:docMk/>
          <pc:sldMk cId="2538921708" sldId="280"/>
        </pc:sldMkLst>
        <pc:spChg chg="mod">
          <ac:chgData name="Tao Zhong" userId="d717eb3d-e567-470f-b6d9-f2e4cd6e0b29" providerId="ADAL" clId="{3A35AD5B-68CE-4E2F-8E9B-CA9297009A11}" dt="2022-10-04T12:40:30.861" v="334"/>
          <ac:spMkLst>
            <pc:docMk/>
            <pc:sldMk cId="2538921708" sldId="280"/>
            <ac:spMk id="2" creationId="{FF027311-4260-4B27-A735-886449291FAC}"/>
          </ac:spMkLst>
        </pc:spChg>
        <pc:spChg chg="del mod">
          <ac:chgData name="Tao Zhong" userId="d717eb3d-e567-470f-b6d9-f2e4cd6e0b29" providerId="ADAL" clId="{3A35AD5B-68CE-4E2F-8E9B-CA9297009A11}" dt="2022-10-04T12:40:42.975" v="336"/>
          <ac:spMkLst>
            <pc:docMk/>
            <pc:sldMk cId="2538921708" sldId="280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40:30.853" v="332"/>
          <ac:spMkLst>
            <pc:docMk/>
            <pc:sldMk cId="2538921708" sldId="280"/>
            <ac:spMk id="5" creationId="{DA627635-DC0B-66CF-FE14-6B1058F1A76F}"/>
          </ac:spMkLst>
        </pc:spChg>
        <pc:picChg chg="add mod">
          <ac:chgData name="Tao Zhong" userId="d717eb3d-e567-470f-b6d9-f2e4cd6e0b29" providerId="ADAL" clId="{3A35AD5B-68CE-4E2F-8E9B-CA9297009A11}" dt="2022-10-04T12:40:45.924" v="339" actId="14100"/>
          <ac:picMkLst>
            <pc:docMk/>
            <pc:sldMk cId="2538921708" sldId="280"/>
            <ac:picMk id="7" creationId="{7D306241-16E9-1813-4BDC-4F5B8A76C89F}"/>
          </ac:picMkLst>
        </pc:picChg>
      </pc:sldChg>
      <pc:sldChg chg="addSp delSp modSp mod delAnim modNotesTx">
        <pc:chgData name="Tao Zhong" userId="d717eb3d-e567-470f-b6d9-f2e4cd6e0b29" providerId="ADAL" clId="{3A35AD5B-68CE-4E2F-8E9B-CA9297009A11}" dt="2022-10-04T12:41:14.849" v="353"/>
        <pc:sldMkLst>
          <pc:docMk/>
          <pc:sldMk cId="2174576129" sldId="281"/>
        </pc:sldMkLst>
        <pc:spChg chg="mod">
          <ac:chgData name="Tao Zhong" userId="d717eb3d-e567-470f-b6d9-f2e4cd6e0b29" providerId="ADAL" clId="{3A35AD5B-68CE-4E2F-8E9B-CA9297009A11}" dt="2022-10-04T12:40:58.248" v="345"/>
          <ac:spMkLst>
            <pc:docMk/>
            <pc:sldMk cId="2174576129" sldId="281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41:14.849" v="353"/>
          <ac:spMkLst>
            <pc:docMk/>
            <pc:sldMk cId="2174576129" sldId="281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40:58.243" v="343"/>
          <ac:spMkLst>
            <pc:docMk/>
            <pc:sldMk cId="2174576129" sldId="281"/>
            <ac:spMk id="5" creationId="{FBF03664-BDA1-A634-FF46-2D37B3CFCCC5}"/>
          </ac:spMkLst>
        </pc:spChg>
        <pc:spChg chg="add del">
          <ac:chgData name="Tao Zhong" userId="d717eb3d-e567-470f-b6d9-f2e4cd6e0b29" providerId="ADAL" clId="{3A35AD5B-68CE-4E2F-8E9B-CA9297009A11}" dt="2022-10-04T12:41:08.709" v="347"/>
          <ac:spMkLst>
            <pc:docMk/>
            <pc:sldMk cId="2174576129" sldId="281"/>
            <ac:spMk id="6" creationId="{451F0FD4-F708-C11D-0F16-EB397DC51D85}"/>
          </ac:spMkLst>
        </pc:spChg>
        <pc:spChg chg="add del">
          <ac:chgData name="Tao Zhong" userId="d717eb3d-e567-470f-b6d9-f2e4cd6e0b29" providerId="ADAL" clId="{3A35AD5B-68CE-4E2F-8E9B-CA9297009A11}" dt="2022-10-04T12:41:10.109" v="349"/>
          <ac:spMkLst>
            <pc:docMk/>
            <pc:sldMk cId="2174576129" sldId="281"/>
            <ac:spMk id="8" creationId="{A1307F33-FA5D-C5DD-6A2C-9B7A580063A9}"/>
          </ac:spMkLst>
        </pc:spChg>
        <pc:picChg chg="del">
          <ac:chgData name="Tao Zhong" userId="d717eb3d-e567-470f-b6d9-f2e4cd6e0b29" providerId="ADAL" clId="{3A35AD5B-68CE-4E2F-8E9B-CA9297009A11}" dt="2022-10-04T12:40:54.641" v="341" actId="478"/>
          <ac:picMkLst>
            <pc:docMk/>
            <pc:sldMk cId="2174576129" sldId="281"/>
            <ac:picMk id="7" creationId="{D9FB8CF1-6F08-4601-9F7A-B7FB3B93E531}"/>
          </ac:picMkLst>
        </pc:picChg>
        <pc:picChg chg="del">
          <ac:chgData name="Tao Zhong" userId="d717eb3d-e567-470f-b6d9-f2e4cd6e0b29" providerId="ADAL" clId="{3A35AD5B-68CE-4E2F-8E9B-CA9297009A11}" dt="2022-10-04T12:40:53.156" v="340" actId="478"/>
          <ac:picMkLst>
            <pc:docMk/>
            <pc:sldMk cId="2174576129" sldId="281"/>
            <ac:picMk id="9" creationId="{DD279B1E-CFC1-404C-82D9-AB54ED96C2B1}"/>
          </ac:picMkLst>
        </pc:picChg>
      </pc:sldChg>
      <pc:sldChg chg="addSp delSp modSp mod delAnim">
        <pc:chgData name="Tao Zhong" userId="d717eb3d-e567-470f-b6d9-f2e4cd6e0b29" providerId="ADAL" clId="{3A35AD5B-68CE-4E2F-8E9B-CA9297009A11}" dt="2022-10-04T12:42:44.677" v="393" actId="1076"/>
        <pc:sldMkLst>
          <pc:docMk/>
          <pc:sldMk cId="2873907245" sldId="282"/>
        </pc:sldMkLst>
        <pc:spChg chg="mod">
          <ac:chgData name="Tao Zhong" userId="d717eb3d-e567-470f-b6d9-f2e4cd6e0b29" providerId="ADAL" clId="{3A35AD5B-68CE-4E2F-8E9B-CA9297009A11}" dt="2022-10-04T12:41:48.411" v="359"/>
          <ac:spMkLst>
            <pc:docMk/>
            <pc:sldMk cId="2873907245" sldId="282"/>
            <ac:spMk id="2" creationId="{FF027311-4260-4B27-A735-886449291FAC}"/>
          </ac:spMkLst>
        </pc:spChg>
        <pc:spChg chg="add del mod">
          <ac:chgData name="Tao Zhong" userId="d717eb3d-e567-470f-b6d9-f2e4cd6e0b29" providerId="ADAL" clId="{3A35AD5B-68CE-4E2F-8E9B-CA9297009A11}" dt="2022-10-04T12:42:44.677" v="393" actId="1076"/>
          <ac:spMkLst>
            <pc:docMk/>
            <pc:sldMk cId="2873907245" sldId="282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41:48.404" v="357"/>
          <ac:spMkLst>
            <pc:docMk/>
            <pc:sldMk cId="2873907245" sldId="282"/>
            <ac:spMk id="5" creationId="{2E8E545C-1306-C75F-0B42-7D20D8CF9245}"/>
          </ac:spMkLst>
        </pc:spChg>
        <pc:spChg chg="add del mod">
          <ac:chgData name="Tao Zhong" userId="d717eb3d-e567-470f-b6d9-f2e4cd6e0b29" providerId="ADAL" clId="{3A35AD5B-68CE-4E2F-8E9B-CA9297009A11}" dt="2022-10-04T12:41:59.262" v="361"/>
          <ac:spMkLst>
            <pc:docMk/>
            <pc:sldMk cId="2873907245" sldId="282"/>
            <ac:spMk id="6" creationId="{FB8B27CB-26C9-59D7-423E-29A4851F23DF}"/>
          </ac:spMkLst>
        </pc:spChg>
        <pc:spChg chg="add del">
          <ac:chgData name="Tao Zhong" userId="d717eb3d-e567-470f-b6d9-f2e4cd6e0b29" providerId="ADAL" clId="{3A35AD5B-68CE-4E2F-8E9B-CA9297009A11}" dt="2022-10-04T12:42:20.918" v="385"/>
          <ac:spMkLst>
            <pc:docMk/>
            <pc:sldMk cId="2873907245" sldId="282"/>
            <ac:spMk id="8" creationId="{E78787EC-D170-8299-9A8A-CDF86553D853}"/>
          </ac:spMkLst>
        </pc:spChg>
        <pc:picChg chg="del">
          <ac:chgData name="Tao Zhong" userId="d717eb3d-e567-470f-b6d9-f2e4cd6e0b29" providerId="ADAL" clId="{3A35AD5B-68CE-4E2F-8E9B-CA9297009A11}" dt="2022-10-04T12:41:41.178" v="354" actId="478"/>
          <ac:picMkLst>
            <pc:docMk/>
            <pc:sldMk cId="2873907245" sldId="282"/>
            <ac:picMk id="7" creationId="{EB4A82D1-171A-179F-1418-FD676BCEFB7D}"/>
          </ac:picMkLst>
        </pc:picChg>
        <pc:picChg chg="add mod">
          <ac:chgData name="Tao Zhong" userId="d717eb3d-e567-470f-b6d9-f2e4cd6e0b29" providerId="ADAL" clId="{3A35AD5B-68CE-4E2F-8E9B-CA9297009A11}" dt="2022-10-04T12:42:32.343" v="392" actId="962"/>
          <ac:picMkLst>
            <pc:docMk/>
            <pc:sldMk cId="2873907245" sldId="282"/>
            <ac:picMk id="10" creationId="{0BD0EE6B-215B-79BD-9BFC-FF724A96E869}"/>
          </ac:picMkLst>
        </pc:picChg>
      </pc:sldChg>
      <pc:sldChg chg="addSp delSp modSp mod modNotesTx">
        <pc:chgData name="Tao Zhong" userId="d717eb3d-e567-470f-b6d9-f2e4cd6e0b29" providerId="ADAL" clId="{3A35AD5B-68CE-4E2F-8E9B-CA9297009A11}" dt="2022-10-04T12:43:49.955" v="406" actId="478"/>
        <pc:sldMkLst>
          <pc:docMk/>
          <pc:sldMk cId="1563503463" sldId="284"/>
        </pc:sldMkLst>
        <pc:spChg chg="mod">
          <ac:chgData name="Tao Zhong" userId="d717eb3d-e567-470f-b6d9-f2e4cd6e0b29" providerId="ADAL" clId="{3A35AD5B-68CE-4E2F-8E9B-CA9297009A11}" dt="2022-10-04T12:42:49.853" v="397"/>
          <ac:spMkLst>
            <pc:docMk/>
            <pc:sldMk cId="1563503463" sldId="284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43:47.710" v="405" actId="27636"/>
          <ac:spMkLst>
            <pc:docMk/>
            <pc:sldMk cId="1563503463" sldId="284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42:49.833" v="395"/>
          <ac:spMkLst>
            <pc:docMk/>
            <pc:sldMk cId="1563503463" sldId="284"/>
            <ac:spMk id="5" creationId="{A90E38E0-B259-CEA4-4B9B-ABBC6BD179D2}"/>
          </ac:spMkLst>
        </pc:spChg>
        <pc:spChg chg="add del">
          <ac:chgData name="Tao Zhong" userId="d717eb3d-e567-470f-b6d9-f2e4cd6e0b29" providerId="ADAL" clId="{3A35AD5B-68CE-4E2F-8E9B-CA9297009A11}" dt="2022-10-04T12:43:43.498" v="399"/>
          <ac:spMkLst>
            <pc:docMk/>
            <pc:sldMk cId="1563503463" sldId="284"/>
            <ac:spMk id="6" creationId="{F8EB9F82-31AA-74E6-C431-87E3B467A8E2}"/>
          </ac:spMkLst>
        </pc:spChg>
        <pc:picChg chg="del">
          <ac:chgData name="Tao Zhong" userId="d717eb3d-e567-470f-b6d9-f2e4cd6e0b29" providerId="ADAL" clId="{3A35AD5B-68CE-4E2F-8E9B-CA9297009A11}" dt="2022-10-04T12:43:49.955" v="406" actId="478"/>
          <ac:picMkLst>
            <pc:docMk/>
            <pc:sldMk cId="1563503463" sldId="284"/>
            <ac:picMk id="7" creationId="{5362AE15-E1BA-4001-B655-CF0B1F6D4380}"/>
          </ac:picMkLst>
        </pc:picChg>
      </pc:sldChg>
      <pc:sldChg chg="addSp delSp modSp mod modNotesTx">
        <pc:chgData name="Tao Zhong" userId="d717eb3d-e567-470f-b6d9-f2e4cd6e0b29" providerId="ADAL" clId="{3A35AD5B-68CE-4E2F-8E9B-CA9297009A11}" dt="2022-10-04T12:37:47.640" v="270" actId="14100"/>
        <pc:sldMkLst>
          <pc:docMk/>
          <pc:sldMk cId="2668848083" sldId="285"/>
        </pc:sldMkLst>
        <pc:spChg chg="mod">
          <ac:chgData name="Tao Zhong" userId="d717eb3d-e567-470f-b6d9-f2e4cd6e0b29" providerId="ADAL" clId="{3A35AD5B-68CE-4E2F-8E9B-CA9297009A11}" dt="2022-10-04T12:36:08.815" v="259" actId="6549"/>
          <ac:spMkLst>
            <pc:docMk/>
            <pc:sldMk cId="2668848083" sldId="285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36:41.298" v="267" actId="404"/>
          <ac:spMkLst>
            <pc:docMk/>
            <pc:sldMk cId="2668848083" sldId="285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36:05.381" v="253"/>
          <ac:spMkLst>
            <pc:docMk/>
            <pc:sldMk cId="2668848083" sldId="285"/>
            <ac:spMk id="5" creationId="{614B769E-C0E9-BC74-8798-7F9EFC87DB06}"/>
          </ac:spMkLst>
        </pc:spChg>
        <pc:picChg chg="add mod">
          <ac:chgData name="Tao Zhong" userId="d717eb3d-e567-470f-b6d9-f2e4cd6e0b29" providerId="ADAL" clId="{3A35AD5B-68CE-4E2F-8E9B-CA9297009A11}" dt="2022-10-04T12:37:47.640" v="270" actId="14100"/>
          <ac:picMkLst>
            <pc:docMk/>
            <pc:sldMk cId="2668848083" sldId="285"/>
            <ac:picMk id="7" creationId="{D690A426-ECA9-65B2-A900-6FD83668D1CF}"/>
          </ac:picMkLst>
        </pc:picChg>
      </pc:sldChg>
      <pc:sldChg chg="addSp delSp modSp mod modNotesTx">
        <pc:chgData name="Tao Zhong" userId="d717eb3d-e567-470f-b6d9-f2e4cd6e0b29" providerId="ADAL" clId="{3A35AD5B-68CE-4E2F-8E9B-CA9297009A11}" dt="2022-10-04T12:45:23.688" v="436" actId="1076"/>
        <pc:sldMkLst>
          <pc:docMk/>
          <pc:sldMk cId="1148806755" sldId="286"/>
        </pc:sldMkLst>
        <pc:spChg chg="mod">
          <ac:chgData name="Tao Zhong" userId="d717eb3d-e567-470f-b6d9-f2e4cd6e0b29" providerId="ADAL" clId="{3A35AD5B-68CE-4E2F-8E9B-CA9297009A11}" dt="2022-10-04T12:43:59.204" v="410"/>
          <ac:spMkLst>
            <pc:docMk/>
            <pc:sldMk cId="1148806755" sldId="286"/>
            <ac:spMk id="2" creationId="{BAB33234-D019-8A50-078B-639307677EA8}"/>
          </ac:spMkLst>
        </pc:spChg>
        <pc:spChg chg="mod">
          <ac:chgData name="Tao Zhong" userId="d717eb3d-e567-470f-b6d9-f2e4cd6e0b29" providerId="ADAL" clId="{3A35AD5B-68CE-4E2F-8E9B-CA9297009A11}" dt="2022-10-04T12:44:55.842" v="427" actId="20577"/>
          <ac:spMkLst>
            <pc:docMk/>
            <pc:sldMk cId="1148806755" sldId="286"/>
            <ac:spMk id="3" creationId="{E830C659-F0A8-BA77-F6F1-CDC1DECF6F23}"/>
          </ac:spMkLst>
        </pc:spChg>
        <pc:spChg chg="add del">
          <ac:chgData name="Tao Zhong" userId="d717eb3d-e567-470f-b6d9-f2e4cd6e0b29" providerId="ADAL" clId="{3A35AD5B-68CE-4E2F-8E9B-CA9297009A11}" dt="2022-10-04T12:43:59.196" v="408"/>
          <ac:spMkLst>
            <pc:docMk/>
            <pc:sldMk cId="1148806755" sldId="286"/>
            <ac:spMk id="5" creationId="{D38917FC-D6CC-5892-F130-DED952CD39A4}"/>
          </ac:spMkLst>
        </pc:spChg>
        <pc:spChg chg="add del">
          <ac:chgData name="Tao Zhong" userId="d717eb3d-e567-470f-b6d9-f2e4cd6e0b29" providerId="ADAL" clId="{3A35AD5B-68CE-4E2F-8E9B-CA9297009A11}" dt="2022-10-04T12:44:11.547" v="413"/>
          <ac:spMkLst>
            <pc:docMk/>
            <pc:sldMk cId="1148806755" sldId="286"/>
            <ac:spMk id="6" creationId="{5AC714FD-3CE2-CC5E-2E2A-190A0B6FFDE7}"/>
          </ac:spMkLst>
        </pc:spChg>
        <pc:spChg chg="add mod">
          <ac:chgData name="Tao Zhong" userId="d717eb3d-e567-470f-b6d9-f2e4cd6e0b29" providerId="ADAL" clId="{3A35AD5B-68CE-4E2F-8E9B-CA9297009A11}" dt="2022-10-04T12:45:03.956" v="431" actId="6549"/>
          <ac:spMkLst>
            <pc:docMk/>
            <pc:sldMk cId="1148806755" sldId="286"/>
            <ac:spMk id="10" creationId="{1D5A0164-203A-DF3C-B6BE-9CF59F5597E5}"/>
          </ac:spMkLst>
        </pc:spChg>
        <pc:picChg chg="add mod">
          <ac:chgData name="Tao Zhong" userId="d717eb3d-e567-470f-b6d9-f2e4cd6e0b29" providerId="ADAL" clId="{3A35AD5B-68CE-4E2F-8E9B-CA9297009A11}" dt="2022-10-04T12:45:19.055" v="434" actId="1076"/>
          <ac:picMkLst>
            <pc:docMk/>
            <pc:sldMk cId="1148806755" sldId="286"/>
            <ac:picMk id="8" creationId="{EDA8227D-65CD-9CED-A4A7-647C4BDFFB7D}"/>
          </ac:picMkLst>
        </pc:picChg>
        <pc:picChg chg="del">
          <ac:chgData name="Tao Zhong" userId="d717eb3d-e567-470f-b6d9-f2e4cd6e0b29" providerId="ADAL" clId="{3A35AD5B-68CE-4E2F-8E9B-CA9297009A11}" dt="2022-10-04T12:44:00.706" v="411" actId="478"/>
          <ac:picMkLst>
            <pc:docMk/>
            <pc:sldMk cId="1148806755" sldId="286"/>
            <ac:picMk id="9" creationId="{FB487D65-3B19-57A4-605F-AD3ED8BE282C}"/>
          </ac:picMkLst>
        </pc:picChg>
        <pc:picChg chg="add mod">
          <ac:chgData name="Tao Zhong" userId="d717eb3d-e567-470f-b6d9-f2e4cd6e0b29" providerId="ADAL" clId="{3A35AD5B-68CE-4E2F-8E9B-CA9297009A11}" dt="2022-10-04T12:45:23.688" v="436" actId="1076"/>
          <ac:picMkLst>
            <pc:docMk/>
            <pc:sldMk cId="1148806755" sldId="286"/>
            <ac:picMk id="12" creationId="{D660838E-D555-E8DF-1045-73E4BD1FE8C1}"/>
          </ac:picMkLst>
        </pc:picChg>
      </pc:sldChg>
      <pc:sldChg chg="addSp delSp modSp mod modAnim">
        <pc:chgData name="Tao Zhong" userId="d717eb3d-e567-470f-b6d9-f2e4cd6e0b29" providerId="ADAL" clId="{3A35AD5B-68CE-4E2F-8E9B-CA9297009A11}" dt="2022-10-04T12:46:36.038" v="457"/>
        <pc:sldMkLst>
          <pc:docMk/>
          <pc:sldMk cId="3424475375" sldId="287"/>
        </pc:sldMkLst>
        <pc:spChg chg="mod">
          <ac:chgData name="Tao Zhong" userId="d717eb3d-e567-470f-b6d9-f2e4cd6e0b29" providerId="ADAL" clId="{3A35AD5B-68CE-4E2F-8E9B-CA9297009A11}" dt="2022-10-04T12:45:32.091" v="440"/>
          <ac:spMkLst>
            <pc:docMk/>
            <pc:sldMk cId="3424475375" sldId="287"/>
            <ac:spMk id="2" creationId="{12E4ACA2-492F-3D19-E5F6-EE5BBC970EC3}"/>
          </ac:spMkLst>
        </pc:spChg>
        <pc:spChg chg="add del">
          <ac:chgData name="Tao Zhong" userId="d717eb3d-e567-470f-b6d9-f2e4cd6e0b29" providerId="ADAL" clId="{3A35AD5B-68CE-4E2F-8E9B-CA9297009A11}" dt="2022-10-04T12:45:32.083" v="438"/>
          <ac:spMkLst>
            <pc:docMk/>
            <pc:sldMk cId="3424475375" sldId="287"/>
            <ac:spMk id="3" creationId="{CD563E04-F3C2-DFF0-7F13-744BB72E45CB}"/>
          </ac:spMkLst>
        </pc:spChg>
        <pc:spChg chg="add del mod">
          <ac:chgData name="Tao Zhong" userId="d717eb3d-e567-470f-b6d9-f2e4cd6e0b29" providerId="ADAL" clId="{3A35AD5B-68CE-4E2F-8E9B-CA9297009A11}" dt="2022-10-04T12:46:01.897" v="454"/>
          <ac:spMkLst>
            <pc:docMk/>
            <pc:sldMk cId="3424475375" sldId="287"/>
            <ac:spMk id="6" creationId="{E876963C-095C-8A6A-E423-F9A9F47C9506}"/>
          </ac:spMkLst>
        </pc:spChg>
        <pc:spChg chg="add del mod">
          <ac:chgData name="Tao Zhong" userId="d717eb3d-e567-470f-b6d9-f2e4cd6e0b29" providerId="ADAL" clId="{3A35AD5B-68CE-4E2F-8E9B-CA9297009A11}" dt="2022-10-04T12:45:40.351" v="443"/>
          <ac:spMkLst>
            <pc:docMk/>
            <pc:sldMk cId="3424475375" sldId="287"/>
            <ac:spMk id="8" creationId="{112A7C49-46CA-70A2-74FC-C812842EF97E}"/>
          </ac:spMkLst>
        </pc:spChg>
        <pc:spChg chg="add del">
          <ac:chgData name="Tao Zhong" userId="d717eb3d-e567-470f-b6d9-f2e4cd6e0b29" providerId="ADAL" clId="{3A35AD5B-68CE-4E2F-8E9B-CA9297009A11}" dt="2022-10-04T12:46:01.890" v="452"/>
          <ac:spMkLst>
            <pc:docMk/>
            <pc:sldMk cId="3424475375" sldId="287"/>
            <ac:spMk id="11" creationId="{E6E45AAD-C766-9D5B-5E1B-12C2C169B710}"/>
          </ac:spMkLst>
        </pc:spChg>
        <pc:picChg chg="del">
          <ac:chgData name="Tao Zhong" userId="d717eb3d-e567-470f-b6d9-f2e4cd6e0b29" providerId="ADAL" clId="{3A35AD5B-68CE-4E2F-8E9B-CA9297009A11}" dt="2022-10-04T12:45:33.541" v="441" actId="478"/>
          <ac:picMkLst>
            <pc:docMk/>
            <pc:sldMk cId="3424475375" sldId="287"/>
            <ac:picMk id="7" creationId="{8BF6C6D9-2D15-394D-3806-AB3866F92282}"/>
          </ac:picMkLst>
        </pc:picChg>
        <pc:picChg chg="add mod">
          <ac:chgData name="Tao Zhong" userId="d717eb3d-e567-470f-b6d9-f2e4cd6e0b29" providerId="ADAL" clId="{3A35AD5B-68CE-4E2F-8E9B-CA9297009A11}" dt="2022-10-04T12:45:50.577" v="447" actId="1076"/>
          <ac:picMkLst>
            <pc:docMk/>
            <pc:sldMk cId="3424475375" sldId="287"/>
            <ac:picMk id="10" creationId="{AA637C19-26C7-7D4B-D760-D183127DC577}"/>
          </ac:picMkLst>
        </pc:picChg>
        <pc:picChg chg="add mod">
          <ac:chgData name="Tao Zhong" userId="d717eb3d-e567-470f-b6d9-f2e4cd6e0b29" providerId="ADAL" clId="{3A35AD5B-68CE-4E2F-8E9B-CA9297009A11}" dt="2022-10-04T12:46:34.346" v="456" actId="1076"/>
          <ac:picMkLst>
            <pc:docMk/>
            <pc:sldMk cId="3424475375" sldId="287"/>
            <ac:picMk id="13" creationId="{5C382170-7392-D504-19A6-06C5F17B9AC6}"/>
          </ac:picMkLst>
        </pc:picChg>
      </pc:sldChg>
      <pc:sldChg chg="addSp delSp modSp mod">
        <pc:chgData name="Tao Zhong" userId="d717eb3d-e567-470f-b6d9-f2e4cd6e0b29" providerId="ADAL" clId="{3A35AD5B-68CE-4E2F-8E9B-CA9297009A11}" dt="2022-10-04T12:47:08.545" v="468" actId="14100"/>
        <pc:sldMkLst>
          <pc:docMk/>
          <pc:sldMk cId="2706819308" sldId="288"/>
        </pc:sldMkLst>
        <pc:spChg chg="mod">
          <ac:chgData name="Tao Zhong" userId="d717eb3d-e567-470f-b6d9-f2e4cd6e0b29" providerId="ADAL" clId="{3A35AD5B-68CE-4E2F-8E9B-CA9297009A11}" dt="2022-10-04T12:46:54.112" v="461"/>
          <ac:spMkLst>
            <pc:docMk/>
            <pc:sldMk cId="2706819308" sldId="288"/>
            <ac:spMk id="2" creationId="{F1290921-4B05-60C5-5DB7-2B995D1D4B6D}"/>
          </ac:spMkLst>
        </pc:spChg>
        <pc:spChg chg="add del">
          <ac:chgData name="Tao Zhong" userId="d717eb3d-e567-470f-b6d9-f2e4cd6e0b29" providerId="ADAL" clId="{3A35AD5B-68CE-4E2F-8E9B-CA9297009A11}" dt="2022-10-04T12:46:54.107" v="459"/>
          <ac:spMkLst>
            <pc:docMk/>
            <pc:sldMk cId="2706819308" sldId="288"/>
            <ac:spMk id="3" creationId="{DFA482B6-CBA6-6E38-908F-45EB5653F0DE}"/>
          </ac:spMkLst>
        </pc:spChg>
        <pc:spChg chg="add mod">
          <ac:chgData name="Tao Zhong" userId="d717eb3d-e567-470f-b6d9-f2e4cd6e0b29" providerId="ADAL" clId="{3A35AD5B-68CE-4E2F-8E9B-CA9297009A11}" dt="2022-10-04T12:47:01.542" v="462" actId="478"/>
          <ac:spMkLst>
            <pc:docMk/>
            <pc:sldMk cId="2706819308" sldId="288"/>
            <ac:spMk id="6" creationId="{BB1C40E9-4D82-5AD1-BBC6-A3B5DB2090B6}"/>
          </ac:spMkLst>
        </pc:spChg>
        <pc:picChg chg="del">
          <ac:chgData name="Tao Zhong" userId="d717eb3d-e567-470f-b6d9-f2e4cd6e0b29" providerId="ADAL" clId="{3A35AD5B-68CE-4E2F-8E9B-CA9297009A11}" dt="2022-10-04T12:47:01.542" v="462" actId="478"/>
          <ac:picMkLst>
            <pc:docMk/>
            <pc:sldMk cId="2706819308" sldId="288"/>
            <ac:picMk id="7" creationId="{3CEA9BCF-B0E6-06BA-360E-6321F74C0A6A}"/>
          </ac:picMkLst>
        </pc:picChg>
        <pc:picChg chg="add mod">
          <ac:chgData name="Tao Zhong" userId="d717eb3d-e567-470f-b6d9-f2e4cd6e0b29" providerId="ADAL" clId="{3A35AD5B-68CE-4E2F-8E9B-CA9297009A11}" dt="2022-10-04T12:47:08.545" v="468" actId="14100"/>
          <ac:picMkLst>
            <pc:docMk/>
            <pc:sldMk cId="2706819308" sldId="288"/>
            <ac:picMk id="9" creationId="{93512370-B99F-20F0-52ED-40A878C02F52}"/>
          </ac:picMkLst>
        </pc:picChg>
      </pc:sldChg>
      <pc:sldChg chg="addSp delSp modSp mod modNotesTx">
        <pc:chgData name="Tao Zhong" userId="d717eb3d-e567-470f-b6d9-f2e4cd6e0b29" providerId="ADAL" clId="{3A35AD5B-68CE-4E2F-8E9B-CA9297009A11}" dt="2022-10-04T12:48:55.121" v="511" actId="1076"/>
        <pc:sldMkLst>
          <pc:docMk/>
          <pc:sldMk cId="4030822355" sldId="289"/>
        </pc:sldMkLst>
        <pc:spChg chg="mod">
          <ac:chgData name="Tao Zhong" userId="d717eb3d-e567-470f-b6d9-f2e4cd6e0b29" providerId="ADAL" clId="{3A35AD5B-68CE-4E2F-8E9B-CA9297009A11}" dt="2022-10-04T12:47:18.980" v="473" actId="404"/>
          <ac:spMkLst>
            <pc:docMk/>
            <pc:sldMk cId="4030822355" sldId="289"/>
            <ac:spMk id="2" creationId="{0DC9719B-9187-DCFF-C568-D4C0FB4D6B06}"/>
          </ac:spMkLst>
        </pc:spChg>
        <pc:spChg chg="add del mod">
          <ac:chgData name="Tao Zhong" userId="d717eb3d-e567-470f-b6d9-f2e4cd6e0b29" providerId="ADAL" clId="{3A35AD5B-68CE-4E2F-8E9B-CA9297009A11}" dt="2022-10-04T12:48:55.121" v="511" actId="1076"/>
          <ac:spMkLst>
            <pc:docMk/>
            <pc:sldMk cId="4030822355" sldId="289"/>
            <ac:spMk id="3" creationId="{C21DBA47-9A8B-865C-9ED3-72F9A85EDA4B}"/>
          </ac:spMkLst>
        </pc:spChg>
        <pc:spChg chg="add del">
          <ac:chgData name="Tao Zhong" userId="d717eb3d-e567-470f-b6d9-f2e4cd6e0b29" providerId="ADAL" clId="{3A35AD5B-68CE-4E2F-8E9B-CA9297009A11}" dt="2022-10-04T12:47:16.889" v="470"/>
          <ac:spMkLst>
            <pc:docMk/>
            <pc:sldMk cId="4030822355" sldId="289"/>
            <ac:spMk id="5" creationId="{08EFAAED-E8E6-6A13-0531-8C037CC06EBA}"/>
          </ac:spMkLst>
        </pc:spChg>
        <pc:spChg chg="add del mod">
          <ac:chgData name="Tao Zhong" userId="d717eb3d-e567-470f-b6d9-f2e4cd6e0b29" providerId="ADAL" clId="{3A35AD5B-68CE-4E2F-8E9B-CA9297009A11}" dt="2022-10-04T12:47:35.131" v="477"/>
          <ac:spMkLst>
            <pc:docMk/>
            <pc:sldMk cId="4030822355" sldId="289"/>
            <ac:spMk id="6" creationId="{F1ADDE1E-8312-47B8-CF8C-009DAF7855B6}"/>
          </ac:spMkLst>
        </pc:spChg>
        <pc:picChg chg="del">
          <ac:chgData name="Tao Zhong" userId="d717eb3d-e567-470f-b6d9-f2e4cd6e0b29" providerId="ADAL" clId="{3A35AD5B-68CE-4E2F-8E9B-CA9297009A11}" dt="2022-10-04T12:47:20.489" v="474" actId="478"/>
          <ac:picMkLst>
            <pc:docMk/>
            <pc:sldMk cId="4030822355" sldId="289"/>
            <ac:picMk id="8" creationId="{1E2BF333-F138-737E-174A-F45E4CD561C1}"/>
          </ac:picMkLst>
        </pc:picChg>
      </pc:sldChg>
      <pc:sldChg chg="del">
        <pc:chgData name="Tao Zhong" userId="d717eb3d-e567-470f-b6d9-f2e4cd6e0b29" providerId="ADAL" clId="{3A35AD5B-68CE-4E2F-8E9B-CA9297009A11}" dt="2022-10-04T12:49:01.863" v="512" actId="47"/>
        <pc:sldMkLst>
          <pc:docMk/>
          <pc:sldMk cId="2697688666" sldId="290"/>
        </pc:sldMkLst>
      </pc:sldChg>
      <pc:sldChg chg="del">
        <pc:chgData name="Tao Zhong" userId="d717eb3d-e567-470f-b6d9-f2e4cd6e0b29" providerId="ADAL" clId="{3A35AD5B-68CE-4E2F-8E9B-CA9297009A11}" dt="2022-10-04T12:49:01.863" v="512" actId="47"/>
        <pc:sldMkLst>
          <pc:docMk/>
          <pc:sldMk cId="2189212214" sldId="291"/>
        </pc:sldMkLst>
      </pc:sldChg>
      <pc:sldChg chg="del">
        <pc:chgData name="Tao Zhong" userId="d717eb3d-e567-470f-b6d9-f2e4cd6e0b29" providerId="ADAL" clId="{3A35AD5B-68CE-4E2F-8E9B-CA9297009A11}" dt="2022-10-04T12:49:01.863" v="512" actId="47"/>
        <pc:sldMkLst>
          <pc:docMk/>
          <pc:sldMk cId="1549627408" sldId="292"/>
        </pc:sldMkLst>
      </pc:sldChg>
      <pc:sldChg chg="del">
        <pc:chgData name="Tao Zhong" userId="d717eb3d-e567-470f-b6d9-f2e4cd6e0b29" providerId="ADAL" clId="{3A35AD5B-68CE-4E2F-8E9B-CA9297009A11}" dt="2022-10-04T12:49:01.863" v="512" actId="47"/>
        <pc:sldMkLst>
          <pc:docMk/>
          <pc:sldMk cId="4100342211" sldId="293"/>
        </pc:sldMkLst>
      </pc:sldChg>
      <pc:sldChg chg="addSp delSp modSp new mod">
        <pc:chgData name="Tao Zhong" userId="d717eb3d-e567-470f-b6d9-f2e4cd6e0b29" providerId="ADAL" clId="{3A35AD5B-68CE-4E2F-8E9B-CA9297009A11}" dt="2022-10-04T12:25:24.386" v="153"/>
        <pc:sldMkLst>
          <pc:docMk/>
          <pc:sldMk cId="1976416214" sldId="294"/>
        </pc:sldMkLst>
        <pc:spChg chg="mod">
          <ac:chgData name="Tao Zhong" userId="d717eb3d-e567-470f-b6d9-f2e4cd6e0b29" providerId="ADAL" clId="{3A35AD5B-68CE-4E2F-8E9B-CA9297009A11}" dt="2022-10-04T12:25:24.386" v="153"/>
          <ac:spMkLst>
            <pc:docMk/>
            <pc:sldMk cId="1976416214" sldId="294"/>
            <ac:spMk id="2" creationId="{7F1FCE57-0078-098C-4A16-6F6B644C9D64}"/>
          </ac:spMkLst>
        </pc:spChg>
        <pc:spChg chg="del">
          <ac:chgData name="Tao Zhong" userId="d717eb3d-e567-470f-b6d9-f2e4cd6e0b29" providerId="ADAL" clId="{3A35AD5B-68CE-4E2F-8E9B-CA9297009A11}" dt="2022-10-04T12:25:00.858" v="139"/>
          <ac:spMkLst>
            <pc:docMk/>
            <pc:sldMk cId="1976416214" sldId="294"/>
            <ac:spMk id="3" creationId="{B8BBD660-083F-DA6A-8EFB-5D0FED05EC78}"/>
          </ac:spMkLst>
        </pc:spChg>
        <pc:picChg chg="add mod">
          <ac:chgData name="Tao Zhong" userId="d717eb3d-e567-470f-b6d9-f2e4cd6e0b29" providerId="ADAL" clId="{3A35AD5B-68CE-4E2F-8E9B-CA9297009A11}" dt="2022-10-04T12:25:02.955" v="141" actId="962"/>
          <ac:picMkLst>
            <pc:docMk/>
            <pc:sldMk cId="1976416214" sldId="294"/>
            <ac:picMk id="6" creationId="{F578E055-AEB5-A89F-B39D-AE6852141031}"/>
          </ac:picMkLst>
        </pc:picChg>
      </pc:sldChg>
      <pc:sldChg chg="addSp delSp modSp add mod modNotesTx">
        <pc:chgData name="Tao Zhong" userId="d717eb3d-e567-470f-b6d9-f2e4cd6e0b29" providerId="ADAL" clId="{3A35AD5B-68CE-4E2F-8E9B-CA9297009A11}" dt="2022-10-04T12:35:50.290" v="251" actId="1076"/>
        <pc:sldMkLst>
          <pc:docMk/>
          <pc:sldMk cId="2510744419" sldId="295"/>
        </pc:sldMkLst>
        <pc:spChg chg="add del mod">
          <ac:chgData name="Tao Zhong" userId="d717eb3d-e567-470f-b6d9-f2e4cd6e0b29" providerId="ADAL" clId="{3A35AD5B-68CE-4E2F-8E9B-CA9297009A11}" dt="2022-10-04T12:35:50.290" v="251" actId="1076"/>
          <ac:spMkLst>
            <pc:docMk/>
            <pc:sldMk cId="2510744419" sldId="295"/>
            <ac:spMk id="5" creationId="{D7C32FAB-8FCD-12D1-F760-1E2295312020}"/>
          </ac:spMkLst>
        </pc:spChg>
        <pc:spChg chg="add mod">
          <ac:chgData name="Tao Zhong" userId="d717eb3d-e567-470f-b6d9-f2e4cd6e0b29" providerId="ADAL" clId="{3A35AD5B-68CE-4E2F-8E9B-CA9297009A11}" dt="2022-10-04T12:35:06.099" v="238" actId="1076"/>
          <ac:spMkLst>
            <pc:docMk/>
            <pc:sldMk cId="2510744419" sldId="295"/>
            <ac:spMk id="6" creationId="{D8F975E6-CD18-EA09-F264-B43A708CD857}"/>
          </ac:spMkLst>
        </pc:spChg>
        <pc:spChg chg="add del">
          <ac:chgData name="Tao Zhong" userId="d717eb3d-e567-470f-b6d9-f2e4cd6e0b29" providerId="ADAL" clId="{3A35AD5B-68CE-4E2F-8E9B-CA9297009A11}" dt="2022-10-04T12:34:33.071" v="226"/>
          <ac:spMkLst>
            <pc:docMk/>
            <pc:sldMk cId="2510744419" sldId="295"/>
            <ac:spMk id="8" creationId="{9F326AB8-FB64-311E-A439-C065A1650EA7}"/>
          </ac:spMkLst>
        </pc:spChg>
        <pc:spChg chg="add del mod">
          <ac:chgData name="Tao Zhong" userId="d717eb3d-e567-470f-b6d9-f2e4cd6e0b29" providerId="ADAL" clId="{3A35AD5B-68CE-4E2F-8E9B-CA9297009A11}" dt="2022-10-04T12:35:23.939" v="240"/>
          <ac:spMkLst>
            <pc:docMk/>
            <pc:sldMk cId="2510744419" sldId="295"/>
            <ac:spMk id="9" creationId="{6CC974B4-9682-25ED-8EF6-8F3F59BA627F}"/>
          </ac:spMkLst>
        </pc:spChg>
        <pc:picChg chg="del">
          <ac:chgData name="Tao Zhong" userId="d717eb3d-e567-470f-b6d9-f2e4cd6e0b29" providerId="ADAL" clId="{3A35AD5B-68CE-4E2F-8E9B-CA9297009A11}" dt="2022-10-04T12:33:52.777" v="223" actId="478"/>
          <ac:picMkLst>
            <pc:docMk/>
            <pc:sldMk cId="2510744419" sldId="295"/>
            <ac:picMk id="7" creationId="{99316D2A-EFD1-618C-AB01-9822A5FA07A9}"/>
          </ac:picMkLst>
        </pc:picChg>
      </pc:sldChg>
    </pc:docChg>
  </pc:docChgLst>
  <pc:docChgLst>
    <pc:chgData name="Tao Zhong" userId="d717eb3d-e567-470f-b6d9-f2e4cd6e0b29" providerId="ADAL" clId="{2607EA4C-4778-4819-B5B8-08A825A229E4}"/>
    <pc:docChg chg="custSel addSld delSld modSld modSection">
      <pc:chgData name="Tao Zhong" userId="d717eb3d-e567-470f-b6d9-f2e4cd6e0b29" providerId="ADAL" clId="{2607EA4C-4778-4819-B5B8-08A825A229E4}" dt="2022-10-04T14:23:41.487" v="109" actId="47"/>
      <pc:docMkLst>
        <pc:docMk/>
      </pc:docMkLst>
      <pc:sldChg chg="addSp delSp modSp mod">
        <pc:chgData name="Tao Zhong" userId="d717eb3d-e567-470f-b6d9-f2e4cd6e0b29" providerId="ADAL" clId="{2607EA4C-4778-4819-B5B8-08A825A229E4}" dt="2022-10-04T14:18:09.353" v="14" actId="403"/>
        <pc:sldMkLst>
          <pc:docMk/>
          <pc:sldMk cId="1925541393" sldId="257"/>
        </pc:sldMkLst>
        <pc:spChg chg="mod">
          <ac:chgData name="Tao Zhong" userId="d717eb3d-e567-470f-b6d9-f2e4cd6e0b29" providerId="ADAL" clId="{2607EA4C-4778-4819-B5B8-08A825A229E4}" dt="2022-10-04T14:18:09.353" v="14" actId="403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2607EA4C-4778-4819-B5B8-08A825A229E4}" dt="2022-10-04T14:17:54.694" v="1"/>
          <ac:spMkLst>
            <pc:docMk/>
            <pc:sldMk cId="1925541393" sldId="257"/>
            <ac:spMk id="4" creationId="{2981AC4F-9993-7864-50D5-DDC829EB2D69}"/>
          </ac:spMkLst>
        </pc:spChg>
      </pc:sldChg>
      <pc:sldChg chg="addSp delSp modSp mod modAnim">
        <pc:chgData name="Tao Zhong" userId="d717eb3d-e567-470f-b6d9-f2e4cd6e0b29" providerId="ADAL" clId="{2607EA4C-4778-4819-B5B8-08A825A229E4}" dt="2022-10-04T14:19:25.371" v="27"/>
        <pc:sldMkLst>
          <pc:docMk/>
          <pc:sldMk cId="3533641362" sldId="259"/>
        </pc:sldMkLst>
        <pc:spChg chg="mod">
          <ac:chgData name="Tao Zhong" userId="d717eb3d-e567-470f-b6d9-f2e4cd6e0b29" providerId="ADAL" clId="{2607EA4C-4778-4819-B5B8-08A825A229E4}" dt="2022-10-04T14:18:19.235" v="18"/>
          <ac:spMkLst>
            <pc:docMk/>
            <pc:sldMk cId="3533641362" sldId="259"/>
            <ac:spMk id="2" creationId="{FF027311-4260-4B27-A735-886449291FAC}"/>
          </ac:spMkLst>
        </pc:spChg>
        <pc:spChg chg="del">
          <ac:chgData name="Tao Zhong" userId="d717eb3d-e567-470f-b6d9-f2e4cd6e0b29" providerId="ADAL" clId="{2607EA4C-4778-4819-B5B8-08A825A229E4}" dt="2022-10-04T14:18:23.508" v="20" actId="478"/>
          <ac:spMkLst>
            <pc:docMk/>
            <pc:sldMk cId="3533641362" sldId="259"/>
            <ac:spMk id="3" creationId="{CA00EDBE-AD80-4844-BA48-EF7757B26503}"/>
          </ac:spMkLst>
        </pc:spChg>
        <pc:spChg chg="add del">
          <ac:chgData name="Tao Zhong" userId="d717eb3d-e567-470f-b6d9-f2e4cd6e0b29" providerId="ADAL" clId="{2607EA4C-4778-4819-B5B8-08A825A229E4}" dt="2022-10-04T14:18:19.225" v="16"/>
          <ac:spMkLst>
            <pc:docMk/>
            <pc:sldMk cId="3533641362" sldId="259"/>
            <ac:spMk id="4" creationId="{D014D3E5-3181-33C9-AF39-4DEC4D4DEA51}"/>
          </ac:spMkLst>
        </pc:spChg>
        <pc:spChg chg="add del mod">
          <ac:chgData name="Tao Zhong" userId="d717eb3d-e567-470f-b6d9-f2e4cd6e0b29" providerId="ADAL" clId="{2607EA4C-4778-4819-B5B8-08A825A229E4}" dt="2022-10-04T14:18:34.997" v="24"/>
          <ac:spMkLst>
            <pc:docMk/>
            <pc:sldMk cId="3533641362" sldId="259"/>
            <ac:spMk id="8" creationId="{FFE3CA8D-F732-E924-A109-938F4D281E09}"/>
          </ac:spMkLst>
        </pc:spChg>
        <pc:spChg chg="add del mod">
          <ac:chgData name="Tao Zhong" userId="d717eb3d-e567-470f-b6d9-f2e4cd6e0b29" providerId="ADAL" clId="{2607EA4C-4778-4819-B5B8-08A825A229E4}" dt="2022-10-04T14:18:34.989" v="22"/>
          <ac:spMkLst>
            <pc:docMk/>
            <pc:sldMk cId="3533641362" sldId="259"/>
            <ac:spMk id="9" creationId="{9CE63C5D-3512-9B12-383D-FC2882CD5C00}"/>
          </ac:spMkLst>
        </pc:spChg>
        <pc:picChg chg="del">
          <ac:chgData name="Tao Zhong" userId="d717eb3d-e567-470f-b6d9-f2e4cd6e0b29" providerId="ADAL" clId="{2607EA4C-4778-4819-B5B8-08A825A229E4}" dt="2022-10-04T14:18:20.627" v="19" actId="478"/>
          <ac:picMkLst>
            <pc:docMk/>
            <pc:sldMk cId="3533641362" sldId="259"/>
            <ac:picMk id="7" creationId="{AB8750EE-5204-B315-3752-CA8F4DD14128}"/>
          </ac:picMkLst>
        </pc:picChg>
        <pc:picChg chg="add mod">
          <ac:chgData name="Tao Zhong" userId="d717eb3d-e567-470f-b6d9-f2e4cd6e0b29" providerId="ADAL" clId="{2607EA4C-4778-4819-B5B8-08A825A229E4}" dt="2022-10-04T14:19:23.168" v="26" actId="1076"/>
          <ac:picMkLst>
            <pc:docMk/>
            <pc:sldMk cId="3533641362" sldId="259"/>
            <ac:picMk id="11" creationId="{F2F5B92D-E90C-5CBC-3106-751D85E6CAD7}"/>
          </ac:picMkLst>
        </pc:picChg>
      </pc:sldChg>
      <pc:sldChg chg="addSp delSp modSp mod modAnim">
        <pc:chgData name="Tao Zhong" userId="d717eb3d-e567-470f-b6d9-f2e4cd6e0b29" providerId="ADAL" clId="{2607EA4C-4778-4819-B5B8-08A825A229E4}" dt="2022-10-04T14:20:58.900" v="38"/>
        <pc:sldMkLst>
          <pc:docMk/>
          <pc:sldMk cId="2583318628" sldId="271"/>
        </pc:sldMkLst>
        <pc:spChg chg="mod">
          <ac:chgData name="Tao Zhong" userId="d717eb3d-e567-470f-b6d9-f2e4cd6e0b29" providerId="ADAL" clId="{2607EA4C-4778-4819-B5B8-08A825A229E4}" dt="2022-10-04T14:20:07.861" v="31"/>
          <ac:spMkLst>
            <pc:docMk/>
            <pc:sldMk cId="2583318628" sldId="271"/>
            <ac:spMk id="2" creationId="{FF027311-4260-4B27-A735-886449291FAC}"/>
          </ac:spMkLst>
        </pc:spChg>
        <pc:spChg chg="del mod">
          <ac:chgData name="Tao Zhong" userId="d717eb3d-e567-470f-b6d9-f2e4cd6e0b29" providerId="ADAL" clId="{2607EA4C-4778-4819-B5B8-08A825A229E4}" dt="2022-10-04T14:20:37.157" v="33" actId="22"/>
          <ac:spMkLst>
            <pc:docMk/>
            <pc:sldMk cId="2583318628" sldId="271"/>
            <ac:spMk id="3" creationId="{CA00EDBE-AD80-4844-BA48-EF7757B26503}"/>
          </ac:spMkLst>
        </pc:spChg>
        <pc:spChg chg="add del">
          <ac:chgData name="Tao Zhong" userId="d717eb3d-e567-470f-b6d9-f2e4cd6e0b29" providerId="ADAL" clId="{2607EA4C-4778-4819-B5B8-08A825A229E4}" dt="2022-10-04T14:20:07.855" v="29"/>
          <ac:spMkLst>
            <pc:docMk/>
            <pc:sldMk cId="2583318628" sldId="271"/>
            <ac:spMk id="4" creationId="{CE102D97-8050-08E5-28E6-1E1DAD564FAE}"/>
          </ac:spMkLst>
        </pc:spChg>
        <pc:picChg chg="add mod ord">
          <ac:chgData name="Tao Zhong" userId="d717eb3d-e567-470f-b6d9-f2e4cd6e0b29" providerId="ADAL" clId="{2607EA4C-4778-4819-B5B8-08A825A229E4}" dt="2022-10-04T14:20:41.064" v="36" actId="1076"/>
          <ac:picMkLst>
            <pc:docMk/>
            <pc:sldMk cId="2583318628" sldId="271"/>
            <ac:picMk id="7" creationId="{A01198FC-0AAF-A4A1-0EEB-FF89F0A5D564}"/>
          </ac:picMkLst>
        </pc:picChg>
        <pc:picChg chg="add">
          <ac:chgData name="Tao Zhong" userId="d717eb3d-e567-470f-b6d9-f2e4cd6e0b29" providerId="ADAL" clId="{2607EA4C-4778-4819-B5B8-08A825A229E4}" dt="2022-10-04T14:20:56.085" v="37" actId="22"/>
          <ac:picMkLst>
            <pc:docMk/>
            <pc:sldMk cId="2583318628" sldId="271"/>
            <ac:picMk id="9" creationId="{30FE16BF-22EE-E96F-A86D-EDE316E873DE}"/>
          </ac:picMkLst>
        </pc:picChg>
      </pc:sldChg>
      <pc:sldChg chg="addSp delSp modSp mod">
        <pc:chgData name="Tao Zhong" userId="d717eb3d-e567-470f-b6d9-f2e4cd6e0b29" providerId="ADAL" clId="{2607EA4C-4778-4819-B5B8-08A825A229E4}" dt="2022-10-04T14:21:44.106" v="62" actId="1076"/>
        <pc:sldMkLst>
          <pc:docMk/>
          <pc:sldMk cId="3602368578" sldId="272"/>
        </pc:sldMkLst>
        <pc:spChg chg="mod">
          <ac:chgData name="Tao Zhong" userId="d717eb3d-e567-470f-b6d9-f2e4cd6e0b29" providerId="ADAL" clId="{2607EA4C-4778-4819-B5B8-08A825A229E4}" dt="2022-10-04T14:21:09.782" v="45" actId="20577"/>
          <ac:spMkLst>
            <pc:docMk/>
            <pc:sldMk cId="3602368578" sldId="272"/>
            <ac:spMk id="2" creationId="{FF027311-4260-4B27-A735-886449291FAC}"/>
          </ac:spMkLst>
        </pc:spChg>
        <pc:spChg chg="add del">
          <ac:chgData name="Tao Zhong" userId="d717eb3d-e567-470f-b6d9-f2e4cd6e0b29" providerId="ADAL" clId="{2607EA4C-4778-4819-B5B8-08A825A229E4}" dt="2022-10-04T14:21:07.271" v="40"/>
          <ac:spMkLst>
            <pc:docMk/>
            <pc:sldMk cId="3602368578" sldId="272"/>
            <ac:spMk id="3" creationId="{AF0C66CF-43A8-1D06-2C3D-441BE116419F}"/>
          </ac:spMkLst>
        </pc:spChg>
        <pc:spChg chg="add del">
          <ac:chgData name="Tao Zhong" userId="d717eb3d-e567-470f-b6d9-f2e4cd6e0b29" providerId="ADAL" clId="{2607EA4C-4778-4819-B5B8-08A825A229E4}" dt="2022-10-04T14:21:19.071" v="47"/>
          <ac:spMkLst>
            <pc:docMk/>
            <pc:sldMk cId="3602368578" sldId="272"/>
            <ac:spMk id="4" creationId="{09F7D0CD-DBA3-4B7A-BFDD-28F0BEBD5889}"/>
          </ac:spMkLst>
        </pc:spChg>
        <pc:spChg chg="mod">
          <ac:chgData name="Tao Zhong" userId="d717eb3d-e567-470f-b6d9-f2e4cd6e0b29" providerId="ADAL" clId="{2607EA4C-4778-4819-B5B8-08A825A229E4}" dt="2022-10-04T14:21:22.460" v="53" actId="6549"/>
          <ac:spMkLst>
            <pc:docMk/>
            <pc:sldMk cId="3602368578" sldId="272"/>
            <ac:spMk id="5" creationId="{A78E733F-8CE7-D11C-0B5D-28BF4682DE77}"/>
          </ac:spMkLst>
        </pc:spChg>
        <pc:picChg chg="del">
          <ac:chgData name="Tao Zhong" userId="d717eb3d-e567-470f-b6d9-f2e4cd6e0b29" providerId="ADAL" clId="{2607EA4C-4778-4819-B5B8-08A825A229E4}" dt="2022-10-04T14:21:24.155" v="54" actId="478"/>
          <ac:picMkLst>
            <pc:docMk/>
            <pc:sldMk cId="3602368578" sldId="272"/>
            <ac:picMk id="7" creationId="{EB00B4B1-448F-C1A6-71A3-F47BF0267393}"/>
          </ac:picMkLst>
        </pc:picChg>
        <pc:picChg chg="add mod">
          <ac:chgData name="Tao Zhong" userId="d717eb3d-e567-470f-b6d9-f2e4cd6e0b29" providerId="ADAL" clId="{2607EA4C-4778-4819-B5B8-08A825A229E4}" dt="2022-10-04T14:21:44.106" v="62" actId="1076"/>
          <ac:picMkLst>
            <pc:docMk/>
            <pc:sldMk cId="3602368578" sldId="272"/>
            <ac:picMk id="8" creationId="{F7DB8103-F361-51DA-3386-0E267BDE396E}"/>
          </ac:picMkLst>
        </pc:picChg>
      </pc:sldChg>
      <pc:sldChg chg="addSp delSp modSp mod">
        <pc:chgData name="Tao Zhong" userId="d717eb3d-e567-470f-b6d9-f2e4cd6e0b29" providerId="ADAL" clId="{2607EA4C-4778-4819-B5B8-08A825A229E4}" dt="2022-10-04T14:22:19.097" v="80" actId="1076"/>
        <pc:sldMkLst>
          <pc:docMk/>
          <pc:sldMk cId="2916956732" sldId="273"/>
        </pc:sldMkLst>
        <pc:spChg chg="mod">
          <ac:chgData name="Tao Zhong" userId="d717eb3d-e567-470f-b6d9-f2e4cd6e0b29" providerId="ADAL" clId="{2607EA4C-4778-4819-B5B8-08A825A229E4}" dt="2022-10-04T14:21:53.864" v="66"/>
          <ac:spMkLst>
            <pc:docMk/>
            <pc:sldMk cId="2916956732" sldId="273"/>
            <ac:spMk id="2" creationId="{FF027311-4260-4B27-A735-886449291FAC}"/>
          </ac:spMkLst>
        </pc:spChg>
        <pc:spChg chg="del mod">
          <ac:chgData name="Tao Zhong" userId="d717eb3d-e567-470f-b6d9-f2e4cd6e0b29" providerId="ADAL" clId="{2607EA4C-4778-4819-B5B8-08A825A229E4}" dt="2022-10-04T14:22:05.036" v="69"/>
          <ac:spMkLst>
            <pc:docMk/>
            <pc:sldMk cId="2916956732" sldId="273"/>
            <ac:spMk id="3" creationId="{CA00EDBE-AD80-4844-BA48-EF7757B26503}"/>
          </ac:spMkLst>
        </pc:spChg>
        <pc:spChg chg="add del">
          <ac:chgData name="Tao Zhong" userId="d717eb3d-e567-470f-b6d9-f2e4cd6e0b29" providerId="ADAL" clId="{2607EA4C-4778-4819-B5B8-08A825A229E4}" dt="2022-10-04T14:21:53.851" v="64"/>
          <ac:spMkLst>
            <pc:docMk/>
            <pc:sldMk cId="2916956732" sldId="273"/>
            <ac:spMk id="5" creationId="{5B883D5B-B8AF-6316-1679-36CB80D1C9E1}"/>
          </ac:spMkLst>
        </pc:spChg>
        <pc:picChg chg="add mod">
          <ac:chgData name="Tao Zhong" userId="d717eb3d-e567-470f-b6d9-f2e4cd6e0b29" providerId="ADAL" clId="{2607EA4C-4778-4819-B5B8-08A825A229E4}" dt="2022-10-04T14:22:19.097" v="80" actId="1076"/>
          <ac:picMkLst>
            <pc:docMk/>
            <pc:sldMk cId="2916956732" sldId="273"/>
            <ac:picMk id="7" creationId="{CFC3EC99-19CF-AE70-3F63-3BEE7C9A86E8}"/>
          </ac:picMkLst>
        </pc:picChg>
        <pc:picChg chg="del">
          <ac:chgData name="Tao Zhong" userId="d717eb3d-e567-470f-b6d9-f2e4cd6e0b29" providerId="ADAL" clId="{2607EA4C-4778-4819-B5B8-08A825A229E4}" dt="2022-10-04T14:21:59.877" v="67" actId="478"/>
          <ac:picMkLst>
            <pc:docMk/>
            <pc:sldMk cId="2916956732" sldId="273"/>
            <ac:picMk id="9" creationId="{647A8904-0330-0024-35F8-E34DAD37B928}"/>
          </ac:picMkLst>
        </pc:picChg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3380718086" sldId="274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1964451151" sldId="275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1234454733" sldId="277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3584996819" sldId="278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1448704859" sldId="279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2538921708" sldId="280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2174576129" sldId="281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2873907245" sldId="282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1563503463" sldId="284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2668848083" sldId="285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1148806755" sldId="286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3424475375" sldId="287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2706819308" sldId="288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4030822355" sldId="289"/>
        </pc:sldMkLst>
      </pc:sldChg>
      <pc:sldChg chg="addSp delSp modSp mod">
        <pc:chgData name="Tao Zhong" userId="d717eb3d-e567-470f-b6d9-f2e4cd6e0b29" providerId="ADAL" clId="{2607EA4C-4778-4819-B5B8-08A825A229E4}" dt="2022-10-04T14:23:30.408" v="108"/>
        <pc:sldMkLst>
          <pc:docMk/>
          <pc:sldMk cId="1976416214" sldId="294"/>
        </pc:sldMkLst>
        <pc:spChg chg="mod">
          <ac:chgData name="Tao Zhong" userId="d717eb3d-e567-470f-b6d9-f2e4cd6e0b29" providerId="ADAL" clId="{2607EA4C-4778-4819-B5B8-08A825A229E4}" dt="2022-10-04T14:23:05.838" v="96"/>
          <ac:spMkLst>
            <pc:docMk/>
            <pc:sldMk cId="1976416214" sldId="294"/>
            <ac:spMk id="2" creationId="{7F1FCE57-0078-098C-4A16-6F6B644C9D64}"/>
          </ac:spMkLst>
        </pc:spChg>
        <pc:spChg chg="add del">
          <ac:chgData name="Tao Zhong" userId="d717eb3d-e567-470f-b6d9-f2e4cd6e0b29" providerId="ADAL" clId="{2607EA4C-4778-4819-B5B8-08A825A229E4}" dt="2022-10-04T14:23:05.823" v="94"/>
          <ac:spMkLst>
            <pc:docMk/>
            <pc:sldMk cId="1976416214" sldId="294"/>
            <ac:spMk id="3" creationId="{37D1CDC8-F44A-7FE4-04FB-F3ED0DB34925}"/>
          </ac:spMkLst>
        </pc:spChg>
        <pc:spChg chg="add del mod">
          <ac:chgData name="Tao Zhong" userId="d717eb3d-e567-470f-b6d9-f2e4cd6e0b29" providerId="ADAL" clId="{2607EA4C-4778-4819-B5B8-08A825A229E4}" dt="2022-10-04T14:23:20.464" v="99"/>
          <ac:spMkLst>
            <pc:docMk/>
            <pc:sldMk cId="1976416214" sldId="294"/>
            <ac:spMk id="5" creationId="{E12DB2C3-2444-867C-D51F-6CC22C341837}"/>
          </ac:spMkLst>
        </pc:spChg>
        <pc:spChg chg="add del">
          <ac:chgData name="Tao Zhong" userId="d717eb3d-e567-470f-b6d9-f2e4cd6e0b29" providerId="ADAL" clId="{2607EA4C-4778-4819-B5B8-08A825A229E4}" dt="2022-10-04T14:23:30.388" v="106"/>
          <ac:spMkLst>
            <pc:docMk/>
            <pc:sldMk cId="1976416214" sldId="294"/>
            <ac:spMk id="6" creationId="{88280458-6121-0039-94F5-E8BB181189D5}"/>
          </ac:spMkLst>
        </pc:spChg>
        <pc:spChg chg="add del mod">
          <ac:chgData name="Tao Zhong" userId="d717eb3d-e567-470f-b6d9-f2e4cd6e0b29" providerId="ADAL" clId="{2607EA4C-4778-4819-B5B8-08A825A229E4}" dt="2022-10-04T14:23:30.408" v="108"/>
          <ac:spMkLst>
            <pc:docMk/>
            <pc:sldMk cId="1976416214" sldId="294"/>
            <ac:spMk id="7" creationId="{AD64AB51-BAC6-8C1F-0FDE-FDD5C27380B1}"/>
          </ac:spMkLst>
        </pc:spChg>
        <pc:picChg chg="del">
          <ac:chgData name="Tao Zhong" userId="d717eb3d-e567-470f-b6d9-f2e4cd6e0b29" providerId="ADAL" clId="{2607EA4C-4778-4819-B5B8-08A825A229E4}" dt="2022-10-04T14:23:08.039" v="97" actId="478"/>
          <ac:picMkLst>
            <pc:docMk/>
            <pc:sldMk cId="1976416214" sldId="294"/>
            <ac:picMk id="9" creationId="{42048241-459D-409A-2255-D68E0A8D70A5}"/>
          </ac:picMkLst>
        </pc:picChg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2510744419" sldId="295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3455695535" sldId="296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4221884456" sldId="297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865086929" sldId="298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1098794921" sldId="299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65577423" sldId="300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3538150657" sldId="301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1222984070" sldId="302"/>
        </pc:sldMkLst>
      </pc:sldChg>
      <pc:sldChg chg="del">
        <pc:chgData name="Tao Zhong" userId="d717eb3d-e567-470f-b6d9-f2e4cd6e0b29" providerId="ADAL" clId="{2607EA4C-4778-4819-B5B8-08A825A229E4}" dt="2022-10-04T14:23:41.487" v="109" actId="47"/>
        <pc:sldMkLst>
          <pc:docMk/>
          <pc:sldMk cId="3164496944" sldId="303"/>
        </pc:sldMkLst>
      </pc:sldChg>
      <pc:sldChg chg="addSp delSp modSp new mod">
        <pc:chgData name="Tao Zhong" userId="d717eb3d-e567-470f-b6d9-f2e4cd6e0b29" providerId="ADAL" clId="{2607EA4C-4778-4819-B5B8-08A825A229E4}" dt="2022-10-04T14:22:57.445" v="92" actId="20577"/>
        <pc:sldMkLst>
          <pc:docMk/>
          <pc:sldMk cId="1062967039" sldId="304"/>
        </pc:sldMkLst>
        <pc:spChg chg="add del mod">
          <ac:chgData name="Tao Zhong" userId="d717eb3d-e567-470f-b6d9-f2e4cd6e0b29" providerId="ADAL" clId="{2607EA4C-4778-4819-B5B8-08A825A229E4}" dt="2022-10-04T14:22:37.681" v="85"/>
          <ac:spMkLst>
            <pc:docMk/>
            <pc:sldMk cId="1062967039" sldId="304"/>
            <ac:spMk id="2" creationId="{9A9D8F49-277D-479B-921A-D0729D2FA1DD}"/>
          </ac:spMkLst>
        </pc:spChg>
        <pc:spChg chg="add del mod">
          <ac:chgData name="Tao Zhong" userId="d717eb3d-e567-470f-b6d9-f2e4cd6e0b29" providerId="ADAL" clId="{2607EA4C-4778-4819-B5B8-08A825A229E4}" dt="2022-10-04T14:22:57.445" v="92" actId="20577"/>
          <ac:spMkLst>
            <pc:docMk/>
            <pc:sldMk cId="1062967039" sldId="304"/>
            <ac:spMk id="3" creationId="{0F4DF4D9-E718-9506-1063-5CEFA3B5A860}"/>
          </ac:spMkLst>
        </pc:spChg>
        <pc:spChg chg="add del mod">
          <ac:chgData name="Tao Zhong" userId="d717eb3d-e567-470f-b6d9-f2e4cd6e0b29" providerId="ADAL" clId="{2607EA4C-4778-4819-B5B8-08A825A229E4}" dt="2022-10-04T14:22:37.669" v="83"/>
          <ac:spMkLst>
            <pc:docMk/>
            <pc:sldMk cId="1062967039" sldId="304"/>
            <ac:spMk id="5" creationId="{8DED0EAD-98E7-4849-BAF8-F41C499DBA6F}"/>
          </ac:spMkLst>
        </pc:spChg>
        <pc:spChg chg="add del mod">
          <ac:chgData name="Tao Zhong" userId="d717eb3d-e567-470f-b6d9-f2e4cd6e0b29" providerId="ADAL" clId="{2607EA4C-4778-4819-B5B8-08A825A229E4}" dt="2022-10-04T14:22:48.845" v="87"/>
          <ac:spMkLst>
            <pc:docMk/>
            <pc:sldMk cId="1062967039" sldId="304"/>
            <ac:spMk id="6" creationId="{2DA1C592-348D-742F-15D0-1F2DA9D5F731}"/>
          </ac:spMkLst>
        </pc:spChg>
      </pc:sldChg>
    </pc:docChg>
  </pc:docChgLst>
  <pc:docChgLst>
    <pc:chgData name="Tao Zhong" userId="d717eb3d-e567-470f-b6d9-f2e4cd6e0b29" providerId="ADAL" clId="{ABC1E624-33DF-4006-97DB-1CC8DFA2606C}"/>
    <pc:docChg chg="undo custSel addSld delSld modSld sldOrd modSection">
      <pc:chgData name="Tao Zhong" userId="d717eb3d-e567-470f-b6d9-f2e4cd6e0b29" providerId="ADAL" clId="{ABC1E624-33DF-4006-97DB-1CC8DFA2606C}" dt="2022-02-24T16:01:01.868" v="545" actId="47"/>
      <pc:docMkLst>
        <pc:docMk/>
      </pc:docMkLst>
      <pc:sldChg chg="addSp delSp modSp mod">
        <pc:chgData name="Tao Zhong" userId="d717eb3d-e567-470f-b6d9-f2e4cd6e0b29" providerId="ADAL" clId="{ABC1E624-33DF-4006-97DB-1CC8DFA2606C}" dt="2022-02-24T15:10:36.533" v="68" actId="15"/>
        <pc:sldMkLst>
          <pc:docMk/>
          <pc:sldMk cId="1925541393" sldId="257"/>
        </pc:sldMkLst>
        <pc:spChg chg="mod">
          <ac:chgData name="Tao Zhong" userId="d717eb3d-e567-470f-b6d9-f2e4cd6e0b29" providerId="ADAL" clId="{ABC1E624-33DF-4006-97DB-1CC8DFA2606C}" dt="2022-02-24T15:08:25.710" v="38" actId="20577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ABC1E624-33DF-4006-97DB-1CC8DFA2606C}" dt="2022-02-24T15:10:36.533" v="68" actId="15"/>
          <ac:spMkLst>
            <pc:docMk/>
            <pc:sldMk cId="1925541393" sldId="257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09:02.917" v="42"/>
          <ac:spMkLst>
            <pc:docMk/>
            <pc:sldMk cId="1925541393" sldId="257"/>
            <ac:spMk id="4" creationId="{EF8A5FC6-66EF-4279-B12F-8C0DDDAD09E8}"/>
          </ac:spMkLst>
        </pc:spChg>
        <pc:spChg chg="add del">
          <ac:chgData name="Tao Zhong" userId="d717eb3d-e567-470f-b6d9-f2e4cd6e0b29" providerId="ADAL" clId="{ABC1E624-33DF-4006-97DB-1CC8DFA2606C}" dt="2022-02-24T15:09:34.544" v="48"/>
          <ac:spMkLst>
            <pc:docMk/>
            <pc:sldMk cId="1925541393" sldId="257"/>
            <ac:spMk id="5" creationId="{9B4241E2-6DD6-40A8-98C7-7949F7A5D7D6}"/>
          </ac:spMkLst>
        </pc:spChg>
        <pc:spChg chg="add del">
          <ac:chgData name="Tao Zhong" userId="d717eb3d-e567-470f-b6d9-f2e4cd6e0b29" providerId="ADAL" clId="{ABC1E624-33DF-4006-97DB-1CC8DFA2606C}" dt="2022-02-24T15:09:47.755" v="53"/>
          <ac:spMkLst>
            <pc:docMk/>
            <pc:sldMk cId="1925541393" sldId="257"/>
            <ac:spMk id="6" creationId="{B1526C0E-050D-4E02-82BB-4707DBECBD1B}"/>
          </ac:spMkLst>
        </pc:spChg>
        <pc:spChg chg="add del">
          <ac:chgData name="Tao Zhong" userId="d717eb3d-e567-470f-b6d9-f2e4cd6e0b29" providerId="ADAL" clId="{ABC1E624-33DF-4006-97DB-1CC8DFA2606C}" dt="2022-02-24T15:10:07.705" v="58"/>
          <ac:spMkLst>
            <pc:docMk/>
            <pc:sldMk cId="1925541393" sldId="257"/>
            <ac:spMk id="7" creationId="{993E4D23-83B7-4652-942F-2BC338A6F4E0}"/>
          </ac:spMkLst>
        </pc:spChg>
      </pc:sldChg>
      <pc:sldChg chg="addSp delSp modSp mod modNotesTx">
        <pc:chgData name="Tao Zhong" userId="d717eb3d-e567-470f-b6d9-f2e4cd6e0b29" providerId="ADAL" clId="{ABC1E624-33DF-4006-97DB-1CC8DFA2606C}" dt="2022-02-24T15:30:25.455" v="332" actId="21"/>
        <pc:sldMkLst>
          <pc:docMk/>
          <pc:sldMk cId="770302812" sldId="258"/>
        </pc:sldMkLst>
        <pc:spChg chg="mod">
          <ac:chgData name="Tao Zhong" userId="d717eb3d-e567-470f-b6d9-f2e4cd6e0b29" providerId="ADAL" clId="{ABC1E624-33DF-4006-97DB-1CC8DFA2606C}" dt="2022-02-24T15:10:50.474" v="69"/>
          <ac:spMkLst>
            <pc:docMk/>
            <pc:sldMk cId="770302812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ABC1E624-33DF-4006-97DB-1CC8DFA2606C}" dt="2022-02-24T15:30:25.455" v="332" actId="21"/>
          <ac:spMkLst>
            <pc:docMk/>
            <pc:sldMk cId="770302812" sldId="258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11:04.595" v="71"/>
          <ac:spMkLst>
            <pc:docMk/>
            <pc:sldMk cId="770302812" sldId="258"/>
            <ac:spMk id="4" creationId="{AEED2BDC-6181-4C3F-B5A2-B599129F2CE2}"/>
          </ac:spMkLst>
        </pc:spChg>
        <pc:spChg chg="add del">
          <ac:chgData name="Tao Zhong" userId="d717eb3d-e567-470f-b6d9-f2e4cd6e0b29" providerId="ADAL" clId="{ABC1E624-33DF-4006-97DB-1CC8DFA2606C}" dt="2022-02-24T15:11:33.706" v="77"/>
          <ac:spMkLst>
            <pc:docMk/>
            <pc:sldMk cId="770302812" sldId="258"/>
            <ac:spMk id="5" creationId="{CF40F8A6-7395-41F9-A510-E93AF829D91B}"/>
          </ac:spMkLst>
        </pc:spChg>
        <pc:spChg chg="add del">
          <ac:chgData name="Tao Zhong" userId="d717eb3d-e567-470f-b6d9-f2e4cd6e0b29" providerId="ADAL" clId="{ABC1E624-33DF-4006-97DB-1CC8DFA2606C}" dt="2022-02-24T15:11:50.396" v="82"/>
          <ac:spMkLst>
            <pc:docMk/>
            <pc:sldMk cId="770302812" sldId="258"/>
            <ac:spMk id="6" creationId="{454FADE3-33DC-4AF0-B0E6-CE05A852B8E6}"/>
          </ac:spMkLst>
        </pc:spChg>
        <pc:spChg chg="add del">
          <ac:chgData name="Tao Zhong" userId="d717eb3d-e567-470f-b6d9-f2e4cd6e0b29" providerId="ADAL" clId="{ABC1E624-33DF-4006-97DB-1CC8DFA2606C}" dt="2022-02-24T15:12:11.116" v="89"/>
          <ac:spMkLst>
            <pc:docMk/>
            <pc:sldMk cId="770302812" sldId="258"/>
            <ac:spMk id="7" creationId="{2A94DACD-45ED-4553-80F2-61AED038A5AC}"/>
          </ac:spMkLst>
        </pc:spChg>
        <pc:spChg chg="add del">
          <ac:chgData name="Tao Zhong" userId="d717eb3d-e567-470f-b6d9-f2e4cd6e0b29" providerId="ADAL" clId="{ABC1E624-33DF-4006-97DB-1CC8DFA2606C}" dt="2022-02-24T15:29:55.484" v="319"/>
          <ac:spMkLst>
            <pc:docMk/>
            <pc:sldMk cId="770302812" sldId="258"/>
            <ac:spMk id="8" creationId="{C7B1F30A-ABFF-4052-8979-EABA402F0771}"/>
          </ac:spMkLst>
        </pc:spChg>
        <pc:spChg chg="add del">
          <ac:chgData name="Tao Zhong" userId="d717eb3d-e567-470f-b6d9-f2e4cd6e0b29" providerId="ADAL" clId="{ABC1E624-33DF-4006-97DB-1CC8DFA2606C}" dt="2022-02-24T15:30:21.349" v="329"/>
          <ac:spMkLst>
            <pc:docMk/>
            <pc:sldMk cId="770302812" sldId="258"/>
            <ac:spMk id="9" creationId="{0CE9BAA1-9EBD-4CF7-BCA4-15C2B4C55ABC}"/>
          </ac:spMkLst>
        </pc:spChg>
      </pc:sldChg>
      <pc:sldChg chg="addSp delSp modSp mod modNotesTx">
        <pc:chgData name="Tao Zhong" userId="d717eb3d-e567-470f-b6d9-f2e4cd6e0b29" providerId="ADAL" clId="{ABC1E624-33DF-4006-97DB-1CC8DFA2606C}" dt="2022-02-24T15:52:01.727" v="514"/>
        <pc:sldMkLst>
          <pc:docMk/>
          <pc:sldMk cId="3533641362" sldId="259"/>
        </pc:sldMkLst>
        <pc:spChg chg="mod">
          <ac:chgData name="Tao Zhong" userId="d717eb3d-e567-470f-b6d9-f2e4cd6e0b29" providerId="ADAL" clId="{ABC1E624-33DF-4006-97DB-1CC8DFA2606C}" dt="2022-02-24T15:12:57.238" v="127" actId="20577"/>
          <ac:spMkLst>
            <pc:docMk/>
            <pc:sldMk cId="3533641362" sldId="259"/>
            <ac:spMk id="2" creationId="{FF027311-4260-4B27-A735-886449291FAC}"/>
          </ac:spMkLst>
        </pc:spChg>
        <pc:spChg chg="mod">
          <ac:chgData name="Tao Zhong" userId="d717eb3d-e567-470f-b6d9-f2e4cd6e0b29" providerId="ADAL" clId="{ABC1E624-33DF-4006-97DB-1CC8DFA2606C}" dt="2022-02-24T15:52:01.727" v="514"/>
          <ac:spMkLst>
            <pc:docMk/>
            <pc:sldMk cId="3533641362" sldId="259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13:48.242" v="131"/>
          <ac:spMkLst>
            <pc:docMk/>
            <pc:sldMk cId="3533641362" sldId="259"/>
            <ac:spMk id="4" creationId="{4B02147F-8C4E-4C87-93E9-56A06E3FD7A5}"/>
          </ac:spMkLst>
        </pc:spChg>
        <pc:spChg chg="add del">
          <ac:chgData name="Tao Zhong" userId="d717eb3d-e567-470f-b6d9-f2e4cd6e0b29" providerId="ADAL" clId="{ABC1E624-33DF-4006-97DB-1CC8DFA2606C}" dt="2022-02-24T15:14:17.458" v="133"/>
          <ac:spMkLst>
            <pc:docMk/>
            <pc:sldMk cId="3533641362" sldId="259"/>
            <ac:spMk id="6" creationId="{C7D82975-A517-43DF-99D1-3BF5D9BE5304}"/>
          </ac:spMkLst>
        </pc:spChg>
        <pc:spChg chg="add del mod">
          <ac:chgData name="Tao Zhong" userId="d717eb3d-e567-470f-b6d9-f2e4cd6e0b29" providerId="ADAL" clId="{ABC1E624-33DF-4006-97DB-1CC8DFA2606C}" dt="2022-02-24T15:14:23.611" v="137"/>
          <ac:spMkLst>
            <pc:docMk/>
            <pc:sldMk cId="3533641362" sldId="259"/>
            <ac:spMk id="7" creationId="{66541DCF-C7A6-4239-B4AD-CF3D451E6920}"/>
          </ac:spMkLst>
        </pc:spChg>
        <pc:spChg chg="add del mod">
          <ac:chgData name="Tao Zhong" userId="d717eb3d-e567-470f-b6d9-f2e4cd6e0b29" providerId="ADAL" clId="{ABC1E624-33DF-4006-97DB-1CC8DFA2606C}" dt="2022-02-24T15:14:29.581" v="144"/>
          <ac:spMkLst>
            <pc:docMk/>
            <pc:sldMk cId="3533641362" sldId="259"/>
            <ac:spMk id="8" creationId="{F829C80E-8C0D-4526-A99C-57893DBCC477}"/>
          </ac:spMkLst>
        </pc:spChg>
        <pc:spChg chg="add del">
          <ac:chgData name="Tao Zhong" userId="d717eb3d-e567-470f-b6d9-f2e4cd6e0b29" providerId="ADAL" clId="{ABC1E624-33DF-4006-97DB-1CC8DFA2606C}" dt="2022-02-24T15:14:55.681" v="157"/>
          <ac:spMkLst>
            <pc:docMk/>
            <pc:sldMk cId="3533641362" sldId="259"/>
            <ac:spMk id="9" creationId="{5F4D11F7-BC61-4DB2-8AAC-9FA20B2CA457}"/>
          </ac:spMkLst>
        </pc:spChg>
        <pc:spChg chg="add del">
          <ac:chgData name="Tao Zhong" userId="d717eb3d-e567-470f-b6d9-f2e4cd6e0b29" providerId="ADAL" clId="{ABC1E624-33DF-4006-97DB-1CC8DFA2606C}" dt="2022-02-24T15:14:58.166" v="159"/>
          <ac:spMkLst>
            <pc:docMk/>
            <pc:sldMk cId="3533641362" sldId="259"/>
            <ac:spMk id="10" creationId="{31B55FA8-DECA-41AC-9B41-39531F598470}"/>
          </ac:spMkLst>
        </pc:spChg>
        <pc:spChg chg="add del">
          <ac:chgData name="Tao Zhong" userId="d717eb3d-e567-470f-b6d9-f2e4cd6e0b29" providerId="ADAL" clId="{ABC1E624-33DF-4006-97DB-1CC8DFA2606C}" dt="2022-02-24T15:15:01.101" v="161"/>
          <ac:spMkLst>
            <pc:docMk/>
            <pc:sldMk cId="3533641362" sldId="259"/>
            <ac:spMk id="11" creationId="{55F731C7-0982-4759-A383-CE7C1577CF99}"/>
          </ac:spMkLst>
        </pc:spChg>
        <pc:spChg chg="add del">
          <ac:chgData name="Tao Zhong" userId="d717eb3d-e567-470f-b6d9-f2e4cd6e0b29" providerId="ADAL" clId="{ABC1E624-33DF-4006-97DB-1CC8DFA2606C}" dt="2022-02-24T15:15:06.461" v="165"/>
          <ac:spMkLst>
            <pc:docMk/>
            <pc:sldMk cId="3533641362" sldId="259"/>
            <ac:spMk id="12" creationId="{A6394A78-A49B-409E-96FB-C73B95954E3E}"/>
          </ac:spMkLst>
        </pc:spChg>
        <pc:spChg chg="add del">
          <ac:chgData name="Tao Zhong" userId="d717eb3d-e567-470f-b6d9-f2e4cd6e0b29" providerId="ADAL" clId="{ABC1E624-33DF-4006-97DB-1CC8DFA2606C}" dt="2022-02-24T15:15:25.989" v="178"/>
          <ac:spMkLst>
            <pc:docMk/>
            <pc:sldMk cId="3533641362" sldId="259"/>
            <ac:spMk id="13" creationId="{AD4D5A78-EE95-4944-BE9A-FC4766518D5C}"/>
          </ac:spMkLst>
        </pc:spChg>
        <pc:picChg chg="del">
          <ac:chgData name="Tao Zhong" userId="d717eb3d-e567-470f-b6d9-f2e4cd6e0b29" providerId="ADAL" clId="{ABC1E624-33DF-4006-97DB-1CC8DFA2606C}" dt="2022-02-24T15:12:37.613" v="92" actId="478"/>
          <ac:picMkLst>
            <pc:docMk/>
            <pc:sldMk cId="3533641362" sldId="259"/>
            <ac:picMk id="5" creationId="{815DDC05-13FE-4DDC-9290-6B3ECC71F98D}"/>
          </ac:picMkLst>
        </pc:picChg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1109028440" sldId="260"/>
        </pc:sldMkLst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2241471125" sldId="261"/>
        </pc:sldMkLst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2114659432" sldId="262"/>
        </pc:sldMkLst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4034040108" sldId="263"/>
        </pc:sldMkLst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1932528387" sldId="264"/>
        </pc:sldMkLst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1872219941" sldId="265"/>
        </pc:sldMkLst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2992262109" sldId="266"/>
        </pc:sldMkLst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870133471" sldId="267"/>
        </pc:sldMkLst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2417537485" sldId="268"/>
        </pc:sldMkLst>
      </pc:sldChg>
      <pc:sldChg chg="del">
        <pc:chgData name="Tao Zhong" userId="d717eb3d-e567-470f-b6d9-f2e4cd6e0b29" providerId="ADAL" clId="{ABC1E624-33DF-4006-97DB-1CC8DFA2606C}" dt="2022-02-24T15:24:02.037" v="273" actId="47"/>
        <pc:sldMkLst>
          <pc:docMk/>
          <pc:sldMk cId="947428549" sldId="269"/>
        </pc:sldMkLst>
      </pc:sldChg>
      <pc:sldChg chg="add del">
        <pc:chgData name="Tao Zhong" userId="d717eb3d-e567-470f-b6d9-f2e4cd6e0b29" providerId="ADAL" clId="{ABC1E624-33DF-4006-97DB-1CC8DFA2606C}" dt="2022-02-24T15:16:09.749" v="186" actId="47"/>
        <pc:sldMkLst>
          <pc:docMk/>
          <pc:sldMk cId="1718688172" sldId="270"/>
        </pc:sldMkLst>
      </pc:sldChg>
      <pc:sldChg chg="addSp delSp modSp add del mod modNotesTx">
        <pc:chgData name="Tao Zhong" userId="d717eb3d-e567-470f-b6d9-f2e4cd6e0b29" providerId="ADAL" clId="{ABC1E624-33DF-4006-97DB-1CC8DFA2606C}" dt="2022-02-24T15:31:59.843" v="368" actId="47"/>
        <pc:sldMkLst>
          <pc:docMk/>
          <pc:sldMk cId="3220463098" sldId="270"/>
        </pc:sldMkLst>
        <pc:spChg chg="mod">
          <ac:chgData name="Tao Zhong" userId="d717eb3d-e567-470f-b6d9-f2e4cd6e0b29" providerId="ADAL" clId="{ABC1E624-33DF-4006-97DB-1CC8DFA2606C}" dt="2022-02-24T15:31:36.421" v="357" actId="21"/>
          <ac:spMkLst>
            <pc:docMk/>
            <pc:sldMk cId="3220463098" sldId="270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16:56.150" v="191"/>
          <ac:spMkLst>
            <pc:docMk/>
            <pc:sldMk cId="3220463098" sldId="270"/>
            <ac:spMk id="4" creationId="{D8245E68-344A-4A65-A81A-62AD6103D583}"/>
          </ac:spMkLst>
        </pc:spChg>
        <pc:spChg chg="add del">
          <ac:chgData name="Tao Zhong" userId="d717eb3d-e567-470f-b6d9-f2e4cd6e0b29" providerId="ADAL" clId="{ABC1E624-33DF-4006-97DB-1CC8DFA2606C}" dt="2022-02-24T15:17:08.617" v="199"/>
          <ac:spMkLst>
            <pc:docMk/>
            <pc:sldMk cId="3220463098" sldId="270"/>
            <ac:spMk id="5" creationId="{046BB66F-433D-4ABB-B91B-74ED81EDE467}"/>
          </ac:spMkLst>
        </pc:spChg>
        <pc:spChg chg="add del">
          <ac:chgData name="Tao Zhong" userId="d717eb3d-e567-470f-b6d9-f2e4cd6e0b29" providerId="ADAL" clId="{ABC1E624-33DF-4006-97DB-1CC8DFA2606C}" dt="2022-02-24T15:17:32.010" v="212"/>
          <ac:spMkLst>
            <pc:docMk/>
            <pc:sldMk cId="3220463098" sldId="270"/>
            <ac:spMk id="6" creationId="{407D5EBE-0E20-4172-8DED-974C41D34D11}"/>
          </ac:spMkLst>
        </pc:spChg>
        <pc:spChg chg="add del">
          <ac:chgData name="Tao Zhong" userId="d717eb3d-e567-470f-b6d9-f2e4cd6e0b29" providerId="ADAL" clId="{ABC1E624-33DF-4006-97DB-1CC8DFA2606C}" dt="2022-02-24T15:17:57.628" v="221"/>
          <ac:spMkLst>
            <pc:docMk/>
            <pc:sldMk cId="3220463098" sldId="270"/>
            <ac:spMk id="7" creationId="{D9639D88-BBC0-4975-A18B-FB548040ABEF}"/>
          </ac:spMkLst>
        </pc:spChg>
        <pc:spChg chg="add del">
          <ac:chgData name="Tao Zhong" userId="d717eb3d-e567-470f-b6d9-f2e4cd6e0b29" providerId="ADAL" clId="{ABC1E624-33DF-4006-97DB-1CC8DFA2606C}" dt="2022-02-24T15:19:22.550" v="230"/>
          <ac:spMkLst>
            <pc:docMk/>
            <pc:sldMk cId="3220463098" sldId="270"/>
            <ac:spMk id="8" creationId="{D456904E-648C-45D9-BC39-DFAE7FE2A163}"/>
          </ac:spMkLst>
        </pc:spChg>
      </pc:sldChg>
      <pc:sldChg chg="modSp add mod ord modNotesTx">
        <pc:chgData name="Tao Zhong" userId="d717eb3d-e567-470f-b6d9-f2e4cd6e0b29" providerId="ADAL" clId="{ABC1E624-33DF-4006-97DB-1CC8DFA2606C}" dt="2022-02-24T15:29:06.752" v="311" actId="20577"/>
        <pc:sldMkLst>
          <pc:docMk/>
          <pc:sldMk cId="2583318628" sldId="271"/>
        </pc:sldMkLst>
        <pc:spChg chg="mod">
          <ac:chgData name="Tao Zhong" userId="d717eb3d-e567-470f-b6d9-f2e4cd6e0b29" providerId="ADAL" clId="{ABC1E624-33DF-4006-97DB-1CC8DFA2606C}" dt="2022-02-24T15:20:30.630" v="245"/>
          <ac:spMkLst>
            <pc:docMk/>
            <pc:sldMk cId="2583318628" sldId="271"/>
            <ac:spMk id="3" creationId="{CA00EDBE-AD80-4844-BA48-EF7757B26503}"/>
          </ac:spMkLst>
        </pc:spChg>
      </pc:sldChg>
      <pc:sldChg chg="addSp delSp modSp add mod modNotesTx">
        <pc:chgData name="Tao Zhong" userId="d717eb3d-e567-470f-b6d9-f2e4cd6e0b29" providerId="ADAL" clId="{ABC1E624-33DF-4006-97DB-1CC8DFA2606C}" dt="2022-02-24T15:29:09.177" v="312" actId="20577"/>
        <pc:sldMkLst>
          <pc:docMk/>
          <pc:sldMk cId="3602368578" sldId="272"/>
        </pc:sldMkLst>
        <pc:spChg chg="mod">
          <ac:chgData name="Tao Zhong" userId="d717eb3d-e567-470f-b6d9-f2e4cd6e0b29" providerId="ADAL" clId="{ABC1E624-33DF-4006-97DB-1CC8DFA2606C}" dt="2022-02-24T15:21:18.212" v="250"/>
          <ac:spMkLst>
            <pc:docMk/>
            <pc:sldMk cId="3602368578" sldId="272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21:18.204" v="248"/>
          <ac:spMkLst>
            <pc:docMk/>
            <pc:sldMk cId="3602368578" sldId="272"/>
            <ac:spMk id="4" creationId="{2CE9457A-E538-4055-BD73-3D4160AF2E5B}"/>
          </ac:spMkLst>
        </pc:spChg>
        <pc:picChg chg="add mod">
          <ac:chgData name="Tao Zhong" userId="d717eb3d-e567-470f-b6d9-f2e4cd6e0b29" providerId="ADAL" clId="{ABC1E624-33DF-4006-97DB-1CC8DFA2606C}" dt="2022-02-24T15:22:06.401" v="255" actId="962"/>
          <ac:picMkLst>
            <pc:docMk/>
            <pc:sldMk cId="3602368578" sldId="272"/>
            <ac:picMk id="6" creationId="{92CCE0B3-635E-4EB6-9FE5-751F063F0B02}"/>
          </ac:picMkLst>
        </pc:picChg>
      </pc:sldChg>
      <pc:sldChg chg="addSp delSp modSp add mod modNotesTx">
        <pc:chgData name="Tao Zhong" userId="d717eb3d-e567-470f-b6d9-f2e4cd6e0b29" providerId="ADAL" clId="{ABC1E624-33DF-4006-97DB-1CC8DFA2606C}" dt="2022-02-24T15:29:10.891" v="313" actId="20577"/>
        <pc:sldMkLst>
          <pc:docMk/>
          <pc:sldMk cId="2916956732" sldId="273"/>
        </pc:sldMkLst>
        <pc:spChg chg="mod">
          <ac:chgData name="Tao Zhong" userId="d717eb3d-e567-470f-b6d9-f2e4cd6e0b29" providerId="ADAL" clId="{ABC1E624-33DF-4006-97DB-1CC8DFA2606C}" dt="2022-02-24T15:22:35.690" v="261"/>
          <ac:spMkLst>
            <pc:docMk/>
            <pc:sldMk cId="2916956732" sldId="273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22:35.681" v="259"/>
          <ac:spMkLst>
            <pc:docMk/>
            <pc:sldMk cId="2916956732" sldId="273"/>
            <ac:spMk id="4" creationId="{FFBAC6AB-2A0C-4F05-8ED7-7348E0468DCD}"/>
          </ac:spMkLst>
        </pc:spChg>
        <pc:spChg chg="add del mod">
          <ac:chgData name="Tao Zhong" userId="d717eb3d-e567-470f-b6d9-f2e4cd6e0b29" providerId="ADAL" clId="{ABC1E624-33DF-4006-97DB-1CC8DFA2606C}" dt="2022-02-24T15:23:14.360" v="266" actId="478"/>
          <ac:spMkLst>
            <pc:docMk/>
            <pc:sldMk cId="2916956732" sldId="273"/>
            <ac:spMk id="5" creationId="{2DE4C586-4C65-4CB3-9964-5BEB143707E2}"/>
          </ac:spMkLst>
        </pc:spChg>
        <pc:picChg chg="del">
          <ac:chgData name="Tao Zhong" userId="d717eb3d-e567-470f-b6d9-f2e4cd6e0b29" providerId="ADAL" clId="{ABC1E624-33DF-4006-97DB-1CC8DFA2606C}" dt="2022-02-24T15:22:30.550" v="257" actId="478"/>
          <ac:picMkLst>
            <pc:docMk/>
            <pc:sldMk cId="2916956732" sldId="273"/>
            <ac:picMk id="6" creationId="{92CCE0B3-635E-4EB6-9FE5-751F063F0B02}"/>
          </ac:picMkLst>
        </pc:picChg>
        <pc:picChg chg="add mod">
          <ac:chgData name="Tao Zhong" userId="d717eb3d-e567-470f-b6d9-f2e4cd6e0b29" providerId="ADAL" clId="{ABC1E624-33DF-4006-97DB-1CC8DFA2606C}" dt="2022-02-24T15:23:29.320" v="270" actId="1076"/>
          <ac:picMkLst>
            <pc:docMk/>
            <pc:sldMk cId="2916956732" sldId="273"/>
            <ac:picMk id="8" creationId="{A0C7D11E-6916-4966-BF24-283FFF2386EF}"/>
          </ac:picMkLst>
        </pc:picChg>
      </pc:sldChg>
      <pc:sldChg chg="addSp delSp modSp add mod modNotesTx">
        <pc:chgData name="Tao Zhong" userId="d717eb3d-e567-470f-b6d9-f2e4cd6e0b29" providerId="ADAL" clId="{ABC1E624-33DF-4006-97DB-1CC8DFA2606C}" dt="2022-02-24T15:29:13.392" v="314" actId="20577"/>
        <pc:sldMkLst>
          <pc:docMk/>
          <pc:sldMk cId="3380718086" sldId="274"/>
        </pc:sldMkLst>
        <pc:spChg chg="mod">
          <ac:chgData name="Tao Zhong" userId="d717eb3d-e567-470f-b6d9-f2e4cd6e0b29" providerId="ADAL" clId="{ABC1E624-33DF-4006-97DB-1CC8DFA2606C}" dt="2022-02-24T15:24:40.277" v="282"/>
          <ac:spMkLst>
            <pc:docMk/>
            <pc:sldMk cId="3380718086" sldId="274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24:12.941" v="275"/>
          <ac:spMkLst>
            <pc:docMk/>
            <pc:sldMk cId="3380718086" sldId="274"/>
            <ac:spMk id="4" creationId="{F063EA92-7854-42D3-86EE-2677DC21F4FC}"/>
          </ac:spMkLst>
        </pc:spChg>
        <pc:spChg chg="add del">
          <ac:chgData name="Tao Zhong" userId="d717eb3d-e567-470f-b6d9-f2e4cd6e0b29" providerId="ADAL" clId="{ABC1E624-33DF-4006-97DB-1CC8DFA2606C}" dt="2022-02-24T15:24:36.360" v="281"/>
          <ac:spMkLst>
            <pc:docMk/>
            <pc:sldMk cId="3380718086" sldId="274"/>
            <ac:spMk id="5" creationId="{27E94C89-B275-46C5-8E12-57CD3E28C28D}"/>
          </ac:spMkLst>
        </pc:spChg>
        <pc:picChg chg="add mod">
          <ac:chgData name="Tao Zhong" userId="d717eb3d-e567-470f-b6d9-f2e4cd6e0b29" providerId="ADAL" clId="{ABC1E624-33DF-4006-97DB-1CC8DFA2606C}" dt="2022-02-24T15:24:57.847" v="285" actId="1076"/>
          <ac:picMkLst>
            <pc:docMk/>
            <pc:sldMk cId="3380718086" sldId="274"/>
            <ac:picMk id="7" creationId="{B76C06C2-48B7-4E55-953A-A636EC2AE56C}"/>
          </ac:picMkLst>
        </pc:picChg>
        <pc:picChg chg="del">
          <ac:chgData name="Tao Zhong" userId="d717eb3d-e567-470f-b6d9-f2e4cd6e0b29" providerId="ADAL" clId="{ABC1E624-33DF-4006-97DB-1CC8DFA2606C}" dt="2022-02-24T15:24:41.873" v="283" actId="478"/>
          <ac:picMkLst>
            <pc:docMk/>
            <pc:sldMk cId="3380718086" sldId="274"/>
            <ac:picMk id="8" creationId="{A0C7D11E-6916-4966-BF24-283FFF2386EF}"/>
          </ac:picMkLst>
        </pc:picChg>
      </pc:sldChg>
      <pc:sldChg chg="addSp delSp modSp add mod modNotesTx">
        <pc:chgData name="Tao Zhong" userId="d717eb3d-e567-470f-b6d9-f2e4cd6e0b29" providerId="ADAL" clId="{ABC1E624-33DF-4006-97DB-1CC8DFA2606C}" dt="2022-02-24T15:29:15.578" v="315" actId="20577"/>
        <pc:sldMkLst>
          <pc:docMk/>
          <pc:sldMk cId="1964451151" sldId="275"/>
        </pc:sldMkLst>
        <pc:spChg chg="mod">
          <ac:chgData name="Tao Zhong" userId="d717eb3d-e567-470f-b6d9-f2e4cd6e0b29" providerId="ADAL" clId="{ABC1E624-33DF-4006-97DB-1CC8DFA2606C}" dt="2022-02-24T15:25:45.191" v="295" actId="20577"/>
          <ac:spMkLst>
            <pc:docMk/>
            <pc:sldMk cId="196445115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25:24.865" v="288"/>
          <ac:spMkLst>
            <pc:docMk/>
            <pc:sldMk cId="1964451151" sldId="275"/>
            <ac:spMk id="4" creationId="{A5D8ACEA-A37D-4348-9660-B8484A422AB8}"/>
          </ac:spMkLst>
        </pc:spChg>
        <pc:picChg chg="add mod">
          <ac:chgData name="Tao Zhong" userId="d717eb3d-e567-470f-b6d9-f2e4cd6e0b29" providerId="ADAL" clId="{ABC1E624-33DF-4006-97DB-1CC8DFA2606C}" dt="2022-02-24T15:26:44.399" v="306" actId="1076"/>
          <ac:picMkLst>
            <pc:docMk/>
            <pc:sldMk cId="1964451151" sldId="275"/>
            <ac:picMk id="6" creationId="{A0462645-8E4F-47C1-99B5-26643BBC9FFD}"/>
          </ac:picMkLst>
        </pc:picChg>
        <pc:picChg chg="del">
          <ac:chgData name="Tao Zhong" userId="d717eb3d-e567-470f-b6d9-f2e4cd6e0b29" providerId="ADAL" clId="{ABC1E624-33DF-4006-97DB-1CC8DFA2606C}" dt="2022-02-24T15:25:26.545" v="291" actId="478"/>
          <ac:picMkLst>
            <pc:docMk/>
            <pc:sldMk cId="1964451151" sldId="275"/>
            <ac:picMk id="7" creationId="{B76C06C2-48B7-4E55-953A-A636EC2AE56C}"/>
          </ac:picMkLst>
        </pc:picChg>
      </pc:sldChg>
      <pc:sldChg chg="add modNotesTx">
        <pc:chgData name="Tao Zhong" userId="d717eb3d-e567-470f-b6d9-f2e4cd6e0b29" providerId="ADAL" clId="{ABC1E624-33DF-4006-97DB-1CC8DFA2606C}" dt="2022-02-24T15:29:18.531" v="316" actId="20577"/>
        <pc:sldMkLst>
          <pc:docMk/>
          <pc:sldMk cId="2913143708" sldId="276"/>
        </pc:sldMkLst>
      </pc:sldChg>
      <pc:sldChg chg="addSp delSp modSp add mod ord">
        <pc:chgData name="Tao Zhong" userId="d717eb3d-e567-470f-b6d9-f2e4cd6e0b29" providerId="ADAL" clId="{ABC1E624-33DF-4006-97DB-1CC8DFA2606C}" dt="2022-02-24T15:56:23.073" v="517"/>
        <pc:sldMkLst>
          <pc:docMk/>
          <pc:sldMk cId="1234454733" sldId="277"/>
        </pc:sldMkLst>
        <pc:spChg chg="mod">
          <ac:chgData name="Tao Zhong" userId="d717eb3d-e567-470f-b6d9-f2e4cd6e0b29" providerId="ADAL" clId="{ABC1E624-33DF-4006-97DB-1CC8DFA2606C}" dt="2022-02-24T15:56:23.073" v="517"/>
          <ac:spMkLst>
            <pc:docMk/>
            <pc:sldMk cId="1234454733" sldId="277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32:40.790" v="373"/>
          <ac:spMkLst>
            <pc:docMk/>
            <pc:sldMk cId="1234454733" sldId="277"/>
            <ac:spMk id="4" creationId="{C575B100-C4A1-4A3A-AD11-F9F4AB164FDD}"/>
          </ac:spMkLst>
        </pc:spChg>
        <pc:spChg chg="add del">
          <ac:chgData name="Tao Zhong" userId="d717eb3d-e567-470f-b6d9-f2e4cd6e0b29" providerId="ADAL" clId="{ABC1E624-33DF-4006-97DB-1CC8DFA2606C}" dt="2022-02-24T15:32:52.744" v="379"/>
          <ac:spMkLst>
            <pc:docMk/>
            <pc:sldMk cId="1234454733" sldId="277"/>
            <ac:spMk id="5" creationId="{CF8BC82C-9E2A-44CA-9A12-A1F5E94516F1}"/>
          </ac:spMkLst>
        </pc:spChg>
      </pc:sldChg>
      <pc:sldChg chg="modSp add mod">
        <pc:chgData name="Tao Zhong" userId="d717eb3d-e567-470f-b6d9-f2e4cd6e0b29" providerId="ADAL" clId="{ABC1E624-33DF-4006-97DB-1CC8DFA2606C}" dt="2022-02-24T15:34:48.701" v="407" actId="27636"/>
        <pc:sldMkLst>
          <pc:docMk/>
          <pc:sldMk cId="3584996819" sldId="278"/>
        </pc:sldMkLst>
        <pc:spChg chg="mod">
          <ac:chgData name="Tao Zhong" userId="d717eb3d-e567-470f-b6d9-f2e4cd6e0b29" providerId="ADAL" clId="{ABC1E624-33DF-4006-97DB-1CC8DFA2606C}" dt="2022-02-24T15:34:48.701" v="407" actId="27636"/>
          <ac:spMkLst>
            <pc:docMk/>
            <pc:sldMk cId="3584996819" sldId="278"/>
            <ac:spMk id="3" creationId="{CA00EDBE-AD80-4844-BA48-EF7757B26503}"/>
          </ac:spMkLst>
        </pc:spChg>
      </pc:sldChg>
      <pc:sldChg chg="addSp delSp modSp add mod modTransition modAnim">
        <pc:chgData name="Tao Zhong" userId="d717eb3d-e567-470f-b6d9-f2e4cd6e0b29" providerId="ADAL" clId="{ABC1E624-33DF-4006-97DB-1CC8DFA2606C}" dt="2022-02-24T15:57:40.404" v="522"/>
        <pc:sldMkLst>
          <pc:docMk/>
          <pc:sldMk cId="1448704859" sldId="279"/>
        </pc:sldMkLst>
        <pc:spChg chg="mod">
          <ac:chgData name="Tao Zhong" userId="d717eb3d-e567-470f-b6d9-f2e4cd6e0b29" providerId="ADAL" clId="{ABC1E624-33DF-4006-97DB-1CC8DFA2606C}" dt="2022-02-24T15:57:21.427" v="520" actId="27636"/>
          <ac:spMkLst>
            <pc:docMk/>
            <pc:sldMk cId="1448704859" sldId="279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35:19.796" v="412"/>
          <ac:spMkLst>
            <pc:docMk/>
            <pc:sldMk cId="1448704859" sldId="279"/>
            <ac:spMk id="4" creationId="{E6C9DE2A-E796-4EE4-915E-45CAB0B881F2}"/>
          </ac:spMkLst>
        </pc:spChg>
        <pc:spChg chg="add del">
          <ac:chgData name="Tao Zhong" userId="d717eb3d-e567-470f-b6d9-f2e4cd6e0b29" providerId="ADAL" clId="{ABC1E624-33DF-4006-97DB-1CC8DFA2606C}" dt="2022-02-24T15:35:19.796" v="412"/>
          <ac:spMkLst>
            <pc:docMk/>
            <pc:sldMk cId="1448704859" sldId="279"/>
            <ac:spMk id="5" creationId="{0FFE6040-3B62-4950-99AF-590A3C3620FE}"/>
          </ac:spMkLst>
        </pc:spChg>
        <pc:picChg chg="add mod">
          <ac:chgData name="Tao Zhong" userId="d717eb3d-e567-470f-b6d9-f2e4cd6e0b29" providerId="ADAL" clId="{ABC1E624-33DF-4006-97DB-1CC8DFA2606C}" dt="2022-02-24T15:57:24.001" v="521" actId="1076"/>
          <ac:picMkLst>
            <pc:docMk/>
            <pc:sldMk cId="1448704859" sldId="279"/>
            <ac:picMk id="7" creationId="{D0F6633B-F170-4750-BCB4-26838F633951}"/>
          </ac:picMkLst>
        </pc:picChg>
      </pc:sldChg>
      <pc:sldChg chg="modSp add mod">
        <pc:chgData name="Tao Zhong" userId="d717eb3d-e567-470f-b6d9-f2e4cd6e0b29" providerId="ADAL" clId="{ABC1E624-33DF-4006-97DB-1CC8DFA2606C}" dt="2022-02-24T15:39:05.319" v="426"/>
        <pc:sldMkLst>
          <pc:docMk/>
          <pc:sldMk cId="2538921708" sldId="280"/>
        </pc:sldMkLst>
        <pc:spChg chg="mod">
          <ac:chgData name="Tao Zhong" userId="d717eb3d-e567-470f-b6d9-f2e4cd6e0b29" providerId="ADAL" clId="{ABC1E624-33DF-4006-97DB-1CC8DFA2606C}" dt="2022-02-24T15:39:05.319" v="426"/>
          <ac:spMkLst>
            <pc:docMk/>
            <pc:sldMk cId="2538921708" sldId="280"/>
            <ac:spMk id="3" creationId="{CA00EDBE-AD80-4844-BA48-EF7757B26503}"/>
          </ac:spMkLst>
        </pc:spChg>
      </pc:sldChg>
      <pc:sldChg chg="addSp delSp modSp add mod modAnim">
        <pc:chgData name="Tao Zhong" userId="d717eb3d-e567-470f-b6d9-f2e4cd6e0b29" providerId="ADAL" clId="{ABC1E624-33DF-4006-97DB-1CC8DFA2606C}" dt="2022-02-24T15:41:15.038" v="449"/>
        <pc:sldMkLst>
          <pc:docMk/>
          <pc:sldMk cId="2174576129" sldId="281"/>
        </pc:sldMkLst>
        <pc:spChg chg="mod">
          <ac:chgData name="Tao Zhong" userId="d717eb3d-e567-470f-b6d9-f2e4cd6e0b29" providerId="ADAL" clId="{ABC1E624-33DF-4006-97DB-1CC8DFA2606C}" dt="2022-02-24T15:39:27.790" v="433" actId="20577"/>
          <ac:spMkLst>
            <pc:docMk/>
            <pc:sldMk cId="2174576129" sldId="281"/>
            <ac:spMk id="2" creationId="{FF027311-4260-4B27-A735-886449291FAC}"/>
          </ac:spMkLst>
        </pc:spChg>
        <pc:spChg chg="mod">
          <ac:chgData name="Tao Zhong" userId="d717eb3d-e567-470f-b6d9-f2e4cd6e0b29" providerId="ADAL" clId="{ABC1E624-33DF-4006-97DB-1CC8DFA2606C}" dt="2022-02-24T15:39:57.298" v="436"/>
          <ac:spMkLst>
            <pc:docMk/>
            <pc:sldMk cId="2174576129" sldId="281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39:21.458" v="428"/>
          <ac:spMkLst>
            <pc:docMk/>
            <pc:sldMk cId="2174576129" sldId="281"/>
            <ac:spMk id="4" creationId="{4D4BE271-798A-4D0F-AEED-D2558FF101B4}"/>
          </ac:spMkLst>
        </pc:spChg>
        <pc:spChg chg="add del">
          <ac:chgData name="Tao Zhong" userId="d717eb3d-e567-470f-b6d9-f2e4cd6e0b29" providerId="ADAL" clId="{ABC1E624-33DF-4006-97DB-1CC8DFA2606C}" dt="2022-02-24T15:39:53.143" v="435"/>
          <ac:spMkLst>
            <pc:docMk/>
            <pc:sldMk cId="2174576129" sldId="281"/>
            <ac:spMk id="5" creationId="{6588C23E-FAF4-454A-943F-306A690F355A}"/>
          </ac:spMkLst>
        </pc:spChg>
        <pc:picChg chg="add mod">
          <ac:chgData name="Tao Zhong" userId="d717eb3d-e567-470f-b6d9-f2e4cd6e0b29" providerId="ADAL" clId="{ABC1E624-33DF-4006-97DB-1CC8DFA2606C}" dt="2022-02-24T15:40:57.883" v="446" actId="1076"/>
          <ac:picMkLst>
            <pc:docMk/>
            <pc:sldMk cId="2174576129" sldId="281"/>
            <ac:picMk id="7" creationId="{D9FB8CF1-6F08-4601-9F7A-B7FB3B93E531}"/>
          </ac:picMkLst>
        </pc:picChg>
        <pc:picChg chg="add mod">
          <ac:chgData name="Tao Zhong" userId="d717eb3d-e567-470f-b6d9-f2e4cd6e0b29" providerId="ADAL" clId="{ABC1E624-33DF-4006-97DB-1CC8DFA2606C}" dt="2022-02-24T15:40:59.666" v="447" actId="1076"/>
          <ac:picMkLst>
            <pc:docMk/>
            <pc:sldMk cId="2174576129" sldId="281"/>
            <ac:picMk id="9" creationId="{DD279B1E-CFC1-404C-82D9-AB54ED96C2B1}"/>
          </ac:picMkLst>
        </pc:picChg>
      </pc:sldChg>
      <pc:sldChg chg="addSp delSp modSp add mod delAnim modAnim">
        <pc:chgData name="Tao Zhong" userId="d717eb3d-e567-470f-b6d9-f2e4cd6e0b29" providerId="ADAL" clId="{ABC1E624-33DF-4006-97DB-1CC8DFA2606C}" dt="2022-02-24T16:00:55.294" v="544" actId="1076"/>
        <pc:sldMkLst>
          <pc:docMk/>
          <pc:sldMk cId="2873907245" sldId="282"/>
        </pc:sldMkLst>
        <pc:spChg chg="mod">
          <ac:chgData name="Tao Zhong" userId="d717eb3d-e567-470f-b6d9-f2e4cd6e0b29" providerId="ADAL" clId="{ABC1E624-33DF-4006-97DB-1CC8DFA2606C}" dt="2022-02-24T15:41:51.038" v="455"/>
          <ac:spMkLst>
            <pc:docMk/>
            <pc:sldMk cId="2873907245" sldId="282"/>
            <ac:spMk id="2" creationId="{FF027311-4260-4B27-A735-886449291FAC}"/>
          </ac:spMkLst>
        </pc:spChg>
        <pc:spChg chg="mod">
          <ac:chgData name="Tao Zhong" userId="d717eb3d-e567-470f-b6d9-f2e4cd6e0b29" providerId="ADAL" clId="{ABC1E624-33DF-4006-97DB-1CC8DFA2606C}" dt="2022-02-24T15:59:54.186" v="538" actId="20577"/>
          <ac:spMkLst>
            <pc:docMk/>
            <pc:sldMk cId="2873907245" sldId="282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41:51.031" v="454"/>
          <ac:spMkLst>
            <pc:docMk/>
            <pc:sldMk cId="2873907245" sldId="282"/>
            <ac:spMk id="4" creationId="{812A4DF0-D5CF-40E7-9897-898820EBBB87}"/>
          </ac:spMkLst>
        </pc:spChg>
        <pc:spChg chg="add del">
          <ac:chgData name="Tao Zhong" userId="d717eb3d-e567-470f-b6d9-f2e4cd6e0b29" providerId="ADAL" clId="{ABC1E624-33DF-4006-97DB-1CC8DFA2606C}" dt="2022-02-24T15:42:46.199" v="457"/>
          <ac:spMkLst>
            <pc:docMk/>
            <pc:sldMk cId="2873907245" sldId="282"/>
            <ac:spMk id="5" creationId="{07C76EF8-C0AE-4A92-8B0E-562A30FE4EE6}"/>
          </ac:spMkLst>
        </pc:spChg>
        <pc:spChg chg="add del">
          <ac:chgData name="Tao Zhong" userId="d717eb3d-e567-470f-b6d9-f2e4cd6e0b29" providerId="ADAL" clId="{ABC1E624-33DF-4006-97DB-1CC8DFA2606C}" dt="2022-02-24T15:59:29.117" v="525"/>
          <ac:spMkLst>
            <pc:docMk/>
            <pc:sldMk cId="2873907245" sldId="282"/>
            <ac:spMk id="10" creationId="{A3C5811C-E5D9-4BB1-99D5-6D05C9D14473}"/>
          </ac:spMkLst>
        </pc:spChg>
        <pc:picChg chg="del">
          <ac:chgData name="Tao Zhong" userId="d717eb3d-e567-470f-b6d9-f2e4cd6e0b29" providerId="ADAL" clId="{ABC1E624-33DF-4006-97DB-1CC8DFA2606C}" dt="2022-02-24T15:41:47.660" v="452" actId="478"/>
          <ac:picMkLst>
            <pc:docMk/>
            <pc:sldMk cId="2873907245" sldId="282"/>
            <ac:picMk id="7" creationId="{D9FB8CF1-6F08-4601-9F7A-B7FB3B93E531}"/>
          </ac:picMkLst>
        </pc:picChg>
        <pc:picChg chg="add del mod">
          <ac:chgData name="Tao Zhong" userId="d717eb3d-e567-470f-b6d9-f2e4cd6e0b29" providerId="ADAL" clId="{ABC1E624-33DF-4006-97DB-1CC8DFA2606C}" dt="2022-02-24T16:00:05.851" v="540" actId="478"/>
          <ac:picMkLst>
            <pc:docMk/>
            <pc:sldMk cId="2873907245" sldId="282"/>
            <ac:picMk id="8" creationId="{83A799C3-F755-4677-9902-B4B55BF50E76}"/>
          </ac:picMkLst>
        </pc:picChg>
        <pc:picChg chg="del">
          <ac:chgData name="Tao Zhong" userId="d717eb3d-e567-470f-b6d9-f2e4cd6e0b29" providerId="ADAL" clId="{ABC1E624-33DF-4006-97DB-1CC8DFA2606C}" dt="2022-02-24T15:41:47.123" v="451" actId="478"/>
          <ac:picMkLst>
            <pc:docMk/>
            <pc:sldMk cId="2873907245" sldId="282"/>
            <ac:picMk id="9" creationId="{DD279B1E-CFC1-404C-82D9-AB54ED96C2B1}"/>
          </ac:picMkLst>
        </pc:picChg>
        <pc:picChg chg="add mod">
          <ac:chgData name="Tao Zhong" userId="d717eb3d-e567-470f-b6d9-f2e4cd6e0b29" providerId="ADAL" clId="{ABC1E624-33DF-4006-97DB-1CC8DFA2606C}" dt="2022-02-24T16:00:08.367" v="542" actId="1076"/>
          <ac:picMkLst>
            <pc:docMk/>
            <pc:sldMk cId="2873907245" sldId="282"/>
            <ac:picMk id="12" creationId="{1C5E9D46-5FEE-4F6B-BF80-7C92E139A0AB}"/>
          </ac:picMkLst>
        </pc:picChg>
        <pc:picChg chg="add mod">
          <ac:chgData name="Tao Zhong" userId="d717eb3d-e567-470f-b6d9-f2e4cd6e0b29" providerId="ADAL" clId="{ABC1E624-33DF-4006-97DB-1CC8DFA2606C}" dt="2022-02-24T16:00:55.294" v="544" actId="1076"/>
          <ac:picMkLst>
            <pc:docMk/>
            <pc:sldMk cId="2873907245" sldId="282"/>
            <ac:picMk id="13" creationId="{F5F0CF2A-6AC5-42F8-A6F4-1E2722F5A3F5}"/>
          </ac:picMkLst>
        </pc:picChg>
      </pc:sldChg>
      <pc:sldChg chg="addSp modSp add del mod modAnim">
        <pc:chgData name="Tao Zhong" userId="d717eb3d-e567-470f-b6d9-f2e4cd6e0b29" providerId="ADAL" clId="{ABC1E624-33DF-4006-97DB-1CC8DFA2606C}" dt="2022-02-24T16:01:01.868" v="545" actId="47"/>
        <pc:sldMkLst>
          <pc:docMk/>
          <pc:sldMk cId="1732799761" sldId="283"/>
        </pc:sldMkLst>
        <pc:picChg chg="add mod">
          <ac:chgData name="Tao Zhong" userId="d717eb3d-e567-470f-b6d9-f2e4cd6e0b29" providerId="ADAL" clId="{ABC1E624-33DF-4006-97DB-1CC8DFA2606C}" dt="2022-02-24T15:43:53.371" v="464" actId="27614"/>
          <ac:picMkLst>
            <pc:docMk/>
            <pc:sldMk cId="1732799761" sldId="283"/>
            <ac:picMk id="5" creationId="{EBAF4A9D-EC9D-4A51-9957-EE0D9F94A29D}"/>
          </ac:picMkLst>
        </pc:picChg>
      </pc:sldChg>
      <pc:sldChg chg="addSp delSp modSp add mod delAnim">
        <pc:chgData name="Tao Zhong" userId="d717eb3d-e567-470f-b6d9-f2e4cd6e0b29" providerId="ADAL" clId="{ABC1E624-33DF-4006-97DB-1CC8DFA2606C}" dt="2022-02-24T15:46:25.860" v="511" actId="1076"/>
        <pc:sldMkLst>
          <pc:docMk/>
          <pc:sldMk cId="1563503463" sldId="284"/>
        </pc:sldMkLst>
        <pc:spChg chg="mod">
          <ac:chgData name="Tao Zhong" userId="d717eb3d-e567-470f-b6d9-f2e4cd6e0b29" providerId="ADAL" clId="{ABC1E624-33DF-4006-97DB-1CC8DFA2606C}" dt="2022-02-24T15:44:30.743" v="469"/>
          <ac:spMkLst>
            <pc:docMk/>
            <pc:sldMk cId="1563503463" sldId="284"/>
            <ac:spMk id="2" creationId="{FF027311-4260-4B27-A735-886449291FAC}"/>
          </ac:spMkLst>
        </pc:spChg>
        <pc:spChg chg="mod">
          <ac:chgData name="Tao Zhong" userId="d717eb3d-e567-470f-b6d9-f2e4cd6e0b29" providerId="ADAL" clId="{ABC1E624-33DF-4006-97DB-1CC8DFA2606C}" dt="2022-02-24T15:46:16.494" v="510" actId="27636"/>
          <ac:spMkLst>
            <pc:docMk/>
            <pc:sldMk cId="1563503463" sldId="284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44:41.073" v="471"/>
          <ac:spMkLst>
            <pc:docMk/>
            <pc:sldMk cId="1563503463" sldId="284"/>
            <ac:spMk id="4" creationId="{1241574F-4D27-496C-AD9F-2AC9BAF1C10B}"/>
          </ac:spMkLst>
        </pc:spChg>
        <pc:spChg chg="add del">
          <ac:chgData name="Tao Zhong" userId="d717eb3d-e567-470f-b6d9-f2e4cd6e0b29" providerId="ADAL" clId="{ABC1E624-33DF-4006-97DB-1CC8DFA2606C}" dt="2022-02-24T15:45:30.025" v="494"/>
          <ac:spMkLst>
            <pc:docMk/>
            <pc:sldMk cId="1563503463" sldId="284"/>
            <ac:spMk id="9" creationId="{E11BC4E6-E426-408E-9891-F70ED1F6B932}"/>
          </ac:spMkLst>
        </pc:spChg>
        <pc:picChg chg="del">
          <ac:chgData name="Tao Zhong" userId="d717eb3d-e567-470f-b6d9-f2e4cd6e0b29" providerId="ADAL" clId="{ABC1E624-33DF-4006-97DB-1CC8DFA2606C}" dt="2022-02-24T15:44:20.795" v="466" actId="478"/>
          <ac:picMkLst>
            <pc:docMk/>
            <pc:sldMk cId="1563503463" sldId="284"/>
            <ac:picMk id="5" creationId="{EBAF4A9D-EC9D-4A51-9957-EE0D9F94A29D}"/>
          </ac:picMkLst>
        </pc:picChg>
        <pc:picChg chg="add mod">
          <ac:chgData name="Tao Zhong" userId="d717eb3d-e567-470f-b6d9-f2e4cd6e0b29" providerId="ADAL" clId="{ABC1E624-33DF-4006-97DB-1CC8DFA2606C}" dt="2022-02-24T15:46:25.860" v="511" actId="1076"/>
          <ac:picMkLst>
            <pc:docMk/>
            <pc:sldMk cId="1563503463" sldId="284"/>
            <ac:picMk id="7" creationId="{5362AE15-E1BA-4001-B655-CF0B1F6D4380}"/>
          </ac:picMkLst>
        </pc:picChg>
        <pc:picChg chg="del">
          <ac:chgData name="Tao Zhong" userId="d717eb3d-e567-470f-b6d9-f2e4cd6e0b29" providerId="ADAL" clId="{ABC1E624-33DF-4006-97DB-1CC8DFA2606C}" dt="2022-02-24T15:44:55.492" v="473" actId="478"/>
          <ac:picMkLst>
            <pc:docMk/>
            <pc:sldMk cId="1563503463" sldId="284"/>
            <ac:picMk id="8" creationId="{83A799C3-F755-4677-9902-B4B55BF50E76}"/>
          </ac:picMkLst>
        </pc:picChg>
      </pc:sldChg>
      <pc:sldChg chg="add">
        <pc:chgData name="Tao Zhong" userId="d717eb3d-e567-470f-b6d9-f2e4cd6e0b29" providerId="ADAL" clId="{ABC1E624-33DF-4006-97DB-1CC8DFA2606C}" dt="2022-02-24T15:56:01.157" v="515"/>
        <pc:sldMkLst>
          <pc:docMk/>
          <pc:sldMk cId="2668848083" sldId="285"/>
        </pc:sldMkLst>
      </pc:sldChg>
      <pc:sldChg chg="add del">
        <pc:chgData name="Tao Zhong" userId="d717eb3d-e567-470f-b6d9-f2e4cd6e0b29" providerId="ADAL" clId="{ABC1E624-33DF-4006-97DB-1CC8DFA2606C}" dt="2022-02-24T15:44:24.260" v="468"/>
        <pc:sldMkLst>
          <pc:docMk/>
          <pc:sldMk cId="3340000650" sldId="285"/>
        </pc:sldMkLst>
      </pc:sldChg>
    </pc:docChg>
  </pc:docChgLst>
  <pc:docChgLst>
    <pc:chgData name="Tao" userId="d717eb3d-e567-470f-b6d9-f2e4cd6e0b29" providerId="ADAL" clId="{112CA504-8812-4C37-BDD4-FE7F96661BA3}"/>
    <pc:docChg chg="undo custSel addSld delSld modSld modSection">
      <pc:chgData name="Tao" userId="d717eb3d-e567-470f-b6d9-f2e4cd6e0b29" providerId="ADAL" clId="{112CA504-8812-4C37-BDD4-FE7F96661BA3}" dt="2021-05-09T04:34:12.216" v="225" actId="1076"/>
      <pc:docMkLst>
        <pc:docMk/>
      </pc:docMkLst>
      <pc:sldChg chg="modSp del mod">
        <pc:chgData name="Tao" userId="d717eb3d-e567-470f-b6d9-f2e4cd6e0b29" providerId="ADAL" clId="{112CA504-8812-4C37-BDD4-FE7F96661BA3}" dt="2021-05-09T04:07:16.042" v="6" actId="47"/>
        <pc:sldMkLst>
          <pc:docMk/>
          <pc:sldMk cId="926347233" sldId="256"/>
        </pc:sldMkLst>
        <pc:spChg chg="mod">
          <ac:chgData name="Tao" userId="d717eb3d-e567-470f-b6d9-f2e4cd6e0b29" providerId="ADAL" clId="{112CA504-8812-4C37-BDD4-FE7F96661BA3}" dt="2021-05-09T04:07:12.153" v="5"/>
          <ac:spMkLst>
            <pc:docMk/>
            <pc:sldMk cId="926347233" sldId="256"/>
            <ac:spMk id="2" creationId="{186FDBEB-D9F5-4A7E-BD38-ABD7EDE763BB}"/>
          </ac:spMkLst>
        </pc:spChg>
      </pc:sldChg>
      <pc:sldChg chg="modSp mod">
        <pc:chgData name="Tao" userId="d717eb3d-e567-470f-b6d9-f2e4cd6e0b29" providerId="ADAL" clId="{112CA504-8812-4C37-BDD4-FE7F96661BA3}" dt="2021-05-09T04:08:14.257" v="11"/>
        <pc:sldMkLst>
          <pc:docMk/>
          <pc:sldMk cId="1925541393" sldId="257"/>
        </pc:sldMkLst>
        <pc:spChg chg="mod">
          <ac:chgData name="Tao" userId="d717eb3d-e567-470f-b6d9-f2e4cd6e0b29" providerId="ADAL" clId="{112CA504-8812-4C37-BDD4-FE7F96661BA3}" dt="2021-05-09T04:07:06.622" v="4" actId="404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08:14.257" v="11"/>
          <ac:spMkLst>
            <pc:docMk/>
            <pc:sldMk cId="1925541393" sldId="257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112CA504-8812-4C37-BDD4-FE7F96661BA3}" dt="2021-05-09T04:10:41.816" v="56"/>
        <pc:sldMkLst>
          <pc:docMk/>
          <pc:sldMk cId="770302812" sldId="258"/>
        </pc:sldMkLst>
        <pc:spChg chg="mod">
          <ac:chgData name="Tao" userId="d717eb3d-e567-470f-b6d9-f2e4cd6e0b29" providerId="ADAL" clId="{112CA504-8812-4C37-BDD4-FE7F96661BA3}" dt="2021-05-09T04:09:27.492" v="29" actId="255"/>
          <ac:spMkLst>
            <pc:docMk/>
            <pc:sldMk cId="770302812" sldId="258"/>
            <ac:spMk id="2" creationId="{FF027311-4260-4B27-A735-886449291FAC}"/>
          </ac:spMkLst>
        </pc:spChg>
        <pc:spChg chg="add del mod">
          <ac:chgData name="Tao" userId="d717eb3d-e567-470f-b6d9-f2e4cd6e0b29" providerId="ADAL" clId="{112CA504-8812-4C37-BDD4-FE7F96661BA3}" dt="2021-05-09T04:10:41.816" v="56"/>
          <ac:spMkLst>
            <pc:docMk/>
            <pc:sldMk cId="770302812" sldId="258"/>
            <ac:spMk id="3" creationId="{CA00EDBE-AD80-4844-BA48-EF7757B26503}"/>
          </ac:spMkLst>
        </pc:spChg>
        <pc:spChg chg="add del">
          <ac:chgData name="Tao" userId="d717eb3d-e567-470f-b6d9-f2e4cd6e0b29" providerId="ADAL" clId="{112CA504-8812-4C37-BDD4-FE7F96661BA3}" dt="2021-05-09T04:09:23.508" v="26"/>
          <ac:spMkLst>
            <pc:docMk/>
            <pc:sldMk cId="770302812" sldId="258"/>
            <ac:spMk id="4" creationId="{E4080537-7BD0-4164-AB78-2DAA21E7F7EF}"/>
          </ac:spMkLst>
        </pc:spChg>
        <pc:spChg chg="add del mod">
          <ac:chgData name="Tao" userId="d717eb3d-e567-470f-b6d9-f2e4cd6e0b29" providerId="ADAL" clId="{112CA504-8812-4C37-BDD4-FE7F96661BA3}" dt="2021-05-09T04:09:47.615" v="40"/>
          <ac:spMkLst>
            <pc:docMk/>
            <pc:sldMk cId="770302812" sldId="258"/>
            <ac:spMk id="5" creationId="{FAF924CB-7024-4F9B-B7B7-3347CB291F23}"/>
          </ac:spMkLst>
        </pc:sp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2549075845" sldId="259"/>
        </pc:sldMkLst>
      </pc:sldChg>
      <pc:sldChg chg="addSp modSp add mod">
        <pc:chgData name="Tao" userId="d717eb3d-e567-470f-b6d9-f2e4cd6e0b29" providerId="ADAL" clId="{112CA504-8812-4C37-BDD4-FE7F96661BA3}" dt="2021-05-09T04:11:57.356" v="62"/>
        <pc:sldMkLst>
          <pc:docMk/>
          <pc:sldMk cId="3533641362" sldId="259"/>
        </pc:sldMkLst>
        <pc:spChg chg="mod">
          <ac:chgData name="Tao" userId="d717eb3d-e567-470f-b6d9-f2e4cd6e0b29" providerId="ADAL" clId="{112CA504-8812-4C37-BDD4-FE7F96661BA3}" dt="2021-05-09T04:11:57.356" v="62"/>
          <ac:spMkLst>
            <pc:docMk/>
            <pc:sldMk cId="3533641362" sldId="259"/>
            <ac:spMk id="2" creationId="{FF027311-4260-4B27-A735-886449291FAC}"/>
          </ac:spMkLst>
        </pc:spChg>
        <pc:picChg chg="add mod">
          <ac:chgData name="Tao" userId="d717eb3d-e567-470f-b6d9-f2e4cd6e0b29" providerId="ADAL" clId="{112CA504-8812-4C37-BDD4-FE7F96661BA3}" dt="2021-05-09T04:11:53.128" v="61" actId="1076"/>
          <ac:picMkLst>
            <pc:docMk/>
            <pc:sldMk cId="3533641362" sldId="259"/>
            <ac:picMk id="5" creationId="{815DDC05-13FE-4DDC-9290-6B3ECC71F98D}"/>
          </ac:picMkLst>
        </pc:picChg>
      </pc:sldChg>
      <pc:sldChg chg="addSp modSp add mod">
        <pc:chgData name="Tao" userId="d717eb3d-e567-470f-b6d9-f2e4cd6e0b29" providerId="ADAL" clId="{112CA504-8812-4C37-BDD4-FE7F96661BA3}" dt="2021-05-09T04:12:43.955" v="64" actId="1076"/>
        <pc:sldMkLst>
          <pc:docMk/>
          <pc:sldMk cId="1109028440" sldId="260"/>
        </pc:sldMkLst>
        <pc:picChg chg="add mod">
          <ac:chgData name="Tao" userId="d717eb3d-e567-470f-b6d9-f2e4cd6e0b29" providerId="ADAL" clId="{112CA504-8812-4C37-BDD4-FE7F96661BA3}" dt="2021-05-09T04:12:43.955" v="64" actId="1076"/>
          <ac:picMkLst>
            <pc:docMk/>
            <pc:sldMk cId="1109028440" sldId="260"/>
            <ac:picMk id="5" creationId="{57323CA5-7886-4650-AFDB-F3DD93581099}"/>
          </ac:picMkLst>
        </pc:pic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3979971064" sldId="260"/>
        </pc:sldMkLst>
      </pc:sldChg>
      <pc:sldChg chg="addSp modSp add mod modAnim">
        <pc:chgData name="Tao" userId="d717eb3d-e567-470f-b6d9-f2e4cd6e0b29" providerId="ADAL" clId="{112CA504-8812-4C37-BDD4-FE7F96661BA3}" dt="2021-05-09T04:17:03.292" v="124"/>
        <pc:sldMkLst>
          <pc:docMk/>
          <pc:sldMk cId="2241471125" sldId="261"/>
        </pc:sldMkLst>
        <pc:spChg chg="mod">
          <ac:chgData name="Tao" userId="d717eb3d-e567-470f-b6d9-f2e4cd6e0b29" providerId="ADAL" clId="{112CA504-8812-4C37-BDD4-FE7F96661BA3}" dt="2021-05-09T04:14:53.093" v="102" actId="14"/>
          <ac:spMkLst>
            <pc:docMk/>
            <pc:sldMk cId="2241471125" sldId="261"/>
            <ac:spMk id="3" creationId="{CA00EDBE-AD80-4844-BA48-EF7757B26503}"/>
          </ac:spMkLst>
        </pc:spChg>
        <pc:picChg chg="add mod">
          <ac:chgData name="Tao" userId="d717eb3d-e567-470f-b6d9-f2e4cd6e0b29" providerId="ADAL" clId="{112CA504-8812-4C37-BDD4-FE7F96661BA3}" dt="2021-05-09T04:15:23.716" v="105" actId="1076"/>
          <ac:picMkLst>
            <pc:docMk/>
            <pc:sldMk cId="2241471125" sldId="261"/>
            <ac:picMk id="5" creationId="{3E2DC4E2-8A65-4B69-9773-521B1C13E463}"/>
          </ac:picMkLst>
        </pc:picChg>
        <pc:picChg chg="add mod">
          <ac:chgData name="Tao" userId="d717eb3d-e567-470f-b6d9-f2e4cd6e0b29" providerId="ADAL" clId="{112CA504-8812-4C37-BDD4-FE7F96661BA3}" dt="2021-05-09T04:15:32.628" v="107" actId="1076"/>
          <ac:picMkLst>
            <pc:docMk/>
            <pc:sldMk cId="2241471125" sldId="261"/>
            <ac:picMk id="7" creationId="{2994EDDC-6DAC-4627-A225-0DD3E7ABE991}"/>
          </ac:picMkLst>
        </pc:picChg>
        <pc:picChg chg="add mod">
          <ac:chgData name="Tao" userId="d717eb3d-e567-470f-b6d9-f2e4cd6e0b29" providerId="ADAL" clId="{112CA504-8812-4C37-BDD4-FE7F96661BA3}" dt="2021-05-09T04:16:55.608" v="123" actId="14100"/>
          <ac:picMkLst>
            <pc:docMk/>
            <pc:sldMk cId="2241471125" sldId="261"/>
            <ac:picMk id="9" creationId="{CAF88D7D-CE3B-4D43-BACC-E0840F86DB18}"/>
          </ac:picMkLst>
        </pc:pic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2330912613" sldId="261"/>
        </pc:sldMkLst>
      </pc:sldChg>
      <pc:sldChg chg="modSp add mod">
        <pc:chgData name="Tao" userId="d717eb3d-e567-470f-b6d9-f2e4cd6e0b29" providerId="ADAL" clId="{112CA504-8812-4C37-BDD4-FE7F96661BA3}" dt="2021-05-09T04:18:12.807" v="129"/>
        <pc:sldMkLst>
          <pc:docMk/>
          <pc:sldMk cId="2114659432" sldId="262"/>
        </pc:sldMkLst>
        <pc:spChg chg="mod">
          <ac:chgData name="Tao" userId="d717eb3d-e567-470f-b6d9-f2e4cd6e0b29" providerId="ADAL" clId="{112CA504-8812-4C37-BDD4-FE7F96661BA3}" dt="2021-05-09T04:18:00.289" v="126" actId="404"/>
          <ac:spMkLst>
            <pc:docMk/>
            <pc:sldMk cId="2114659432" sldId="262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18:12.807" v="129"/>
          <ac:spMkLst>
            <pc:docMk/>
            <pc:sldMk cId="2114659432" sldId="262"/>
            <ac:spMk id="3" creationId="{CA00EDBE-AD80-4844-BA48-EF7757B26503}"/>
          </ac:spMkLst>
        </pc:sp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3392578623" sldId="262"/>
        </pc:sldMkLst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3934197047" sldId="263"/>
        </pc:sldMkLst>
      </pc:sldChg>
      <pc:sldChg chg="modSp add mod modNotesTx">
        <pc:chgData name="Tao" userId="d717eb3d-e567-470f-b6d9-f2e4cd6e0b29" providerId="ADAL" clId="{112CA504-8812-4C37-BDD4-FE7F96661BA3}" dt="2021-05-09T04:19:52.289" v="134"/>
        <pc:sldMkLst>
          <pc:docMk/>
          <pc:sldMk cId="4034040108" sldId="263"/>
        </pc:sldMkLst>
        <pc:spChg chg="mod">
          <ac:chgData name="Tao" userId="d717eb3d-e567-470f-b6d9-f2e4cd6e0b29" providerId="ADAL" clId="{112CA504-8812-4C37-BDD4-FE7F96661BA3}" dt="2021-05-09T04:18:31.384" v="130"/>
          <ac:spMkLst>
            <pc:docMk/>
            <pc:sldMk cId="4034040108" sldId="263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19:52.289" v="134"/>
          <ac:spMkLst>
            <pc:docMk/>
            <pc:sldMk cId="4034040108" sldId="263"/>
            <ac:spMk id="3" creationId="{CA00EDBE-AD80-4844-BA48-EF7757B26503}"/>
          </ac:spMkLst>
        </pc:spChg>
      </pc:sldChg>
      <pc:sldChg chg="addSp modSp add mod modAnim">
        <pc:chgData name="Tao" userId="d717eb3d-e567-470f-b6d9-f2e4cd6e0b29" providerId="ADAL" clId="{112CA504-8812-4C37-BDD4-FE7F96661BA3}" dt="2021-05-09T04:20:34.460" v="140"/>
        <pc:sldMkLst>
          <pc:docMk/>
          <pc:sldMk cId="1932528387" sldId="264"/>
        </pc:sldMkLst>
        <pc:spChg chg="mod">
          <ac:chgData name="Tao" userId="d717eb3d-e567-470f-b6d9-f2e4cd6e0b29" providerId="ADAL" clId="{112CA504-8812-4C37-BDD4-FE7F96661BA3}" dt="2021-05-09T04:20:01.972" v="136"/>
          <ac:spMkLst>
            <pc:docMk/>
            <pc:sldMk cId="1932528387" sldId="264"/>
            <ac:spMk id="2" creationId="{FF027311-4260-4B27-A735-886449291FAC}"/>
          </ac:spMkLst>
        </pc:spChg>
        <pc:picChg chg="add mod">
          <ac:chgData name="Tao" userId="d717eb3d-e567-470f-b6d9-f2e4cd6e0b29" providerId="ADAL" clId="{112CA504-8812-4C37-BDD4-FE7F96661BA3}" dt="2021-05-09T04:20:29.574" v="139" actId="1076"/>
          <ac:picMkLst>
            <pc:docMk/>
            <pc:sldMk cId="1932528387" sldId="264"/>
            <ac:picMk id="5" creationId="{F06CF374-F8E0-42DD-8CE9-16501DB9DDF3}"/>
          </ac:picMkLst>
        </pc:pic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1971654284" sldId="264"/>
        </pc:sldMkLst>
      </pc:sldChg>
      <pc:sldChg chg="addSp modSp add mod modAnim modNotesTx">
        <pc:chgData name="Tao" userId="d717eb3d-e567-470f-b6d9-f2e4cd6e0b29" providerId="ADAL" clId="{112CA504-8812-4C37-BDD4-FE7F96661BA3}" dt="2021-05-09T04:23:27.450" v="153"/>
        <pc:sldMkLst>
          <pc:docMk/>
          <pc:sldMk cId="1872219941" sldId="265"/>
        </pc:sldMkLst>
        <pc:spChg chg="mod">
          <ac:chgData name="Tao" userId="d717eb3d-e567-470f-b6d9-f2e4cd6e0b29" providerId="ADAL" clId="{112CA504-8812-4C37-BDD4-FE7F96661BA3}" dt="2021-05-09T04:21:53.987" v="143"/>
          <ac:spMkLst>
            <pc:docMk/>
            <pc:sldMk cId="1872219941" sldId="265"/>
            <ac:spMk id="2" creationId="{FF027311-4260-4B27-A735-886449291FAC}"/>
          </ac:spMkLst>
        </pc:spChg>
        <pc:picChg chg="add mod">
          <ac:chgData name="Tao" userId="d717eb3d-e567-470f-b6d9-f2e4cd6e0b29" providerId="ADAL" clId="{112CA504-8812-4C37-BDD4-FE7F96661BA3}" dt="2021-05-09T04:21:58.851" v="145" actId="1076"/>
          <ac:picMkLst>
            <pc:docMk/>
            <pc:sldMk cId="1872219941" sldId="265"/>
            <ac:picMk id="5" creationId="{450241EB-1A7A-4D0D-80AA-66B64748074F}"/>
          </ac:picMkLst>
        </pc:picChg>
        <pc:picChg chg="add mod">
          <ac:chgData name="Tao" userId="d717eb3d-e567-470f-b6d9-f2e4cd6e0b29" providerId="ADAL" clId="{112CA504-8812-4C37-BDD4-FE7F96661BA3}" dt="2021-05-09T04:22:10.161" v="147" actId="1076"/>
          <ac:picMkLst>
            <pc:docMk/>
            <pc:sldMk cId="1872219941" sldId="265"/>
            <ac:picMk id="7" creationId="{F5671800-9F9F-4A58-BA2F-B1BD12CC77FF}"/>
          </ac:picMkLst>
        </pc:pic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3979252561" sldId="265"/>
        </pc:sldMkLst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43381549" sldId="266"/>
        </pc:sldMkLst>
      </pc:sldChg>
      <pc:sldChg chg="modSp add mod modNotesTx">
        <pc:chgData name="Tao" userId="d717eb3d-e567-470f-b6d9-f2e4cd6e0b29" providerId="ADAL" clId="{112CA504-8812-4C37-BDD4-FE7F96661BA3}" dt="2021-05-09T04:25:56.557" v="175" actId="20577"/>
        <pc:sldMkLst>
          <pc:docMk/>
          <pc:sldMk cId="2992262109" sldId="266"/>
        </pc:sldMkLst>
        <pc:spChg chg="mod">
          <ac:chgData name="Tao" userId="d717eb3d-e567-470f-b6d9-f2e4cd6e0b29" providerId="ADAL" clId="{112CA504-8812-4C37-BDD4-FE7F96661BA3}" dt="2021-05-09T04:23:47.703" v="154"/>
          <ac:spMkLst>
            <pc:docMk/>
            <pc:sldMk cId="2992262109" sldId="266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25:56.557" v="175" actId="20577"/>
          <ac:spMkLst>
            <pc:docMk/>
            <pc:sldMk cId="2992262109" sldId="266"/>
            <ac:spMk id="3" creationId="{CA00EDBE-AD80-4844-BA48-EF7757B26503}"/>
          </ac:spMkLst>
        </pc:spChg>
      </pc:sldChg>
      <pc:sldChg chg="addSp delSp modSp add del mod delAnim">
        <pc:chgData name="Tao" userId="d717eb3d-e567-470f-b6d9-f2e4cd6e0b29" providerId="ADAL" clId="{112CA504-8812-4C37-BDD4-FE7F96661BA3}" dt="2021-05-09T04:16:43.089" v="119" actId="47"/>
        <pc:sldMkLst>
          <pc:docMk/>
          <pc:sldMk cId="313215246" sldId="267"/>
        </pc:sldMkLst>
        <pc:spChg chg="mod">
          <ac:chgData name="Tao" userId="d717eb3d-e567-470f-b6d9-f2e4cd6e0b29" providerId="ADAL" clId="{112CA504-8812-4C37-BDD4-FE7F96661BA3}" dt="2021-05-09T04:16:21.621" v="114" actId="5793"/>
          <ac:spMkLst>
            <pc:docMk/>
            <pc:sldMk cId="313215246" sldId="267"/>
            <ac:spMk id="3" creationId="{CA00EDBE-AD80-4844-BA48-EF7757B26503}"/>
          </ac:spMkLst>
        </pc:spChg>
        <pc:picChg chg="del">
          <ac:chgData name="Tao" userId="d717eb3d-e567-470f-b6d9-f2e4cd6e0b29" providerId="ADAL" clId="{112CA504-8812-4C37-BDD4-FE7F96661BA3}" dt="2021-05-09T04:16:17.757" v="112" actId="478"/>
          <ac:picMkLst>
            <pc:docMk/>
            <pc:sldMk cId="313215246" sldId="267"/>
            <ac:picMk id="5" creationId="{3E2DC4E2-8A65-4B69-9773-521B1C13E463}"/>
          </ac:picMkLst>
        </pc:picChg>
        <pc:picChg chg="add del mod">
          <ac:chgData name="Tao" userId="d717eb3d-e567-470f-b6d9-f2e4cd6e0b29" providerId="ADAL" clId="{112CA504-8812-4C37-BDD4-FE7F96661BA3}" dt="2021-05-09T04:16:41.140" v="118" actId="478"/>
          <ac:picMkLst>
            <pc:docMk/>
            <pc:sldMk cId="313215246" sldId="267"/>
            <ac:picMk id="6" creationId="{194019E0-70D5-4426-8414-8190AE0AF77F}"/>
          </ac:picMkLst>
        </pc:picChg>
        <pc:picChg chg="del">
          <ac:chgData name="Tao" userId="d717eb3d-e567-470f-b6d9-f2e4cd6e0b29" providerId="ADAL" clId="{112CA504-8812-4C37-BDD4-FE7F96661BA3}" dt="2021-05-09T04:16:16.997" v="111" actId="478"/>
          <ac:picMkLst>
            <pc:docMk/>
            <pc:sldMk cId="313215246" sldId="267"/>
            <ac:picMk id="7" creationId="{2994EDDC-6DAC-4627-A225-0DD3E7ABE991}"/>
          </ac:picMkLst>
        </pc:picChg>
      </pc:sldChg>
      <pc:sldChg chg="modSp add mod modNotesTx">
        <pc:chgData name="Tao" userId="d717eb3d-e567-470f-b6d9-f2e4cd6e0b29" providerId="ADAL" clId="{112CA504-8812-4C37-BDD4-FE7F96661BA3}" dt="2021-05-09T04:27:13.503" v="186" actId="20577"/>
        <pc:sldMkLst>
          <pc:docMk/>
          <pc:sldMk cId="870133471" sldId="267"/>
        </pc:sldMkLst>
        <pc:spChg chg="mod">
          <ac:chgData name="Tao" userId="d717eb3d-e567-470f-b6d9-f2e4cd6e0b29" providerId="ADAL" clId="{112CA504-8812-4C37-BDD4-FE7F96661BA3}" dt="2021-05-09T04:26:09.704" v="177"/>
          <ac:spMkLst>
            <pc:docMk/>
            <pc:sldMk cId="870133471" sldId="267"/>
            <ac:spMk id="3" creationId="{CA00EDBE-AD80-4844-BA48-EF7757B26503}"/>
          </ac:spMkLst>
        </pc:sp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2261620527" sldId="267"/>
        </pc:sldMkLst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793255872" sldId="268"/>
        </pc:sldMkLst>
      </pc:sldChg>
      <pc:sldChg chg="add del">
        <pc:chgData name="Tao" userId="d717eb3d-e567-470f-b6d9-f2e4cd6e0b29" providerId="ADAL" clId="{112CA504-8812-4C37-BDD4-FE7F96661BA3}" dt="2021-05-09T04:25:13.765" v="159" actId="47"/>
        <pc:sldMkLst>
          <pc:docMk/>
          <pc:sldMk cId="1221449943" sldId="268"/>
        </pc:sldMkLst>
      </pc:sldChg>
      <pc:sldChg chg="addSp delSp modSp add mod modAnim modNotesTx">
        <pc:chgData name="Tao" userId="d717eb3d-e567-470f-b6d9-f2e4cd6e0b29" providerId="ADAL" clId="{112CA504-8812-4C37-BDD4-FE7F96661BA3}" dt="2021-05-09T04:30:30.296" v="206"/>
        <pc:sldMkLst>
          <pc:docMk/>
          <pc:sldMk cId="2417537485" sldId="268"/>
        </pc:sldMkLst>
        <pc:spChg chg="mod">
          <ac:chgData name="Tao" userId="d717eb3d-e567-470f-b6d9-f2e4cd6e0b29" providerId="ADAL" clId="{112CA504-8812-4C37-BDD4-FE7F96661BA3}" dt="2021-05-09T04:26:53.488" v="183"/>
          <ac:spMkLst>
            <pc:docMk/>
            <pc:sldMk cId="2417537485" sldId="268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27:07.432" v="184" actId="20577"/>
          <ac:spMkLst>
            <pc:docMk/>
            <pc:sldMk cId="2417537485" sldId="268"/>
            <ac:spMk id="3" creationId="{CA00EDBE-AD80-4844-BA48-EF7757B26503}"/>
          </ac:spMkLst>
        </pc:spChg>
        <pc:spChg chg="add del">
          <ac:chgData name="Tao" userId="d717eb3d-e567-470f-b6d9-f2e4cd6e0b29" providerId="ADAL" clId="{112CA504-8812-4C37-BDD4-FE7F96661BA3}" dt="2021-05-09T04:26:53.485" v="181"/>
          <ac:spMkLst>
            <pc:docMk/>
            <pc:sldMk cId="2417537485" sldId="268"/>
            <ac:spMk id="4" creationId="{847B2249-1D47-44E2-AA51-B60D18639D99}"/>
          </ac:spMkLst>
        </pc:spChg>
        <pc:picChg chg="add mod">
          <ac:chgData name="Tao" userId="d717eb3d-e567-470f-b6d9-f2e4cd6e0b29" providerId="ADAL" clId="{112CA504-8812-4C37-BDD4-FE7F96661BA3}" dt="2021-05-09T04:27:27.176" v="189" actId="1076"/>
          <ac:picMkLst>
            <pc:docMk/>
            <pc:sldMk cId="2417537485" sldId="268"/>
            <ac:picMk id="6" creationId="{A6A08936-B53C-49CF-B979-21EF1FE512F9}"/>
          </ac:picMkLst>
        </pc:picChg>
        <pc:picChg chg="add del mod">
          <ac:chgData name="Tao" userId="d717eb3d-e567-470f-b6d9-f2e4cd6e0b29" providerId="ADAL" clId="{112CA504-8812-4C37-BDD4-FE7F96661BA3}" dt="2021-05-09T04:30:18.732" v="199" actId="478"/>
          <ac:picMkLst>
            <pc:docMk/>
            <pc:sldMk cId="2417537485" sldId="268"/>
            <ac:picMk id="8" creationId="{613ADBA3-508B-4599-B538-AC95E24F5D93}"/>
          </ac:picMkLst>
        </pc:picChg>
        <pc:picChg chg="add del mod">
          <ac:chgData name="Tao" userId="d717eb3d-e567-470f-b6d9-f2e4cd6e0b29" providerId="ADAL" clId="{112CA504-8812-4C37-BDD4-FE7F96661BA3}" dt="2021-05-09T04:30:18.173" v="198" actId="478"/>
          <ac:picMkLst>
            <pc:docMk/>
            <pc:sldMk cId="2417537485" sldId="268"/>
            <ac:picMk id="10" creationId="{BE28CE2E-A8E4-4497-B700-E4B9EF846203}"/>
          </ac:picMkLst>
        </pc:picChg>
        <pc:picChg chg="add mod">
          <ac:chgData name="Tao" userId="d717eb3d-e567-470f-b6d9-f2e4cd6e0b29" providerId="ADAL" clId="{112CA504-8812-4C37-BDD4-FE7F96661BA3}" dt="2021-05-09T04:30:25.271" v="204" actId="14100"/>
          <ac:picMkLst>
            <pc:docMk/>
            <pc:sldMk cId="2417537485" sldId="268"/>
            <ac:picMk id="12" creationId="{8A54012A-6BC1-4EEE-A973-C40013003EE6}"/>
          </ac:picMkLst>
        </pc:picChg>
      </pc:sldChg>
      <pc:sldChg chg="addSp delSp modSp add mod delAnim modAnim modNotesTx">
        <pc:chgData name="Tao" userId="d717eb3d-e567-470f-b6d9-f2e4cd6e0b29" providerId="ADAL" clId="{112CA504-8812-4C37-BDD4-FE7F96661BA3}" dt="2021-05-09T04:34:12.216" v="225" actId="1076"/>
        <pc:sldMkLst>
          <pc:docMk/>
          <pc:sldMk cId="947428549" sldId="269"/>
        </pc:sldMkLst>
        <pc:spChg chg="mod">
          <ac:chgData name="Tao" userId="d717eb3d-e567-470f-b6d9-f2e4cd6e0b29" providerId="ADAL" clId="{112CA504-8812-4C37-BDD4-FE7F96661BA3}" dt="2021-05-09T04:31:37.825" v="207"/>
          <ac:spMkLst>
            <pc:docMk/>
            <pc:sldMk cId="947428549" sldId="269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34:12.216" v="225" actId="1076"/>
          <ac:spMkLst>
            <pc:docMk/>
            <pc:sldMk cId="947428549" sldId="269"/>
            <ac:spMk id="3" creationId="{CA00EDBE-AD80-4844-BA48-EF7757B26503}"/>
          </ac:spMkLst>
        </pc:spChg>
        <pc:picChg chg="add del mod">
          <ac:chgData name="Tao" userId="d717eb3d-e567-470f-b6d9-f2e4cd6e0b29" providerId="ADAL" clId="{112CA504-8812-4C37-BDD4-FE7F96661BA3}" dt="2021-05-09T04:33:03.954" v="214" actId="478"/>
          <ac:picMkLst>
            <pc:docMk/>
            <pc:sldMk cId="947428549" sldId="269"/>
            <ac:picMk id="5" creationId="{19DB2540-C8ED-4414-91A4-D00AC56288CA}"/>
          </ac:picMkLst>
        </pc:picChg>
        <pc:picChg chg="add mod">
          <ac:chgData name="Tao" userId="d717eb3d-e567-470f-b6d9-f2e4cd6e0b29" providerId="ADAL" clId="{112CA504-8812-4C37-BDD4-FE7F96661BA3}" dt="2021-05-09T04:34:05.622" v="224" actId="1076"/>
          <ac:picMkLst>
            <pc:docMk/>
            <pc:sldMk cId="947428549" sldId="269"/>
            <ac:picMk id="7" creationId="{7AA3F16A-3389-4E14-8DE9-E2F1292E5E08}"/>
          </ac:picMkLst>
        </pc:pic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2611780757" sldId="269"/>
        </pc:sldMkLst>
      </pc:sldChg>
    </pc:docChg>
  </pc:docChgLst>
  <pc:docChgLst>
    <pc:chgData name="Tao Zhong" userId="d717eb3d-e567-470f-b6d9-f2e4cd6e0b29" providerId="ADAL" clId="{3E58AEF3-C8E6-4F52-9B88-DC6AAB83FEB1}"/>
    <pc:docChg chg="undo redo custSel addSld delSld modSld modMainMaster modSection">
      <pc:chgData name="Tao Zhong" userId="d717eb3d-e567-470f-b6d9-f2e4cd6e0b29" providerId="ADAL" clId="{3E58AEF3-C8E6-4F52-9B88-DC6AAB83FEB1}" dt="2022-10-04T08:14:32.577" v="420" actId="962"/>
      <pc:docMkLst>
        <pc:docMk/>
      </pc:docMkLst>
      <pc:sldChg chg="modSp mod modClrScheme chgLayout">
        <pc:chgData name="Tao Zhong" userId="d717eb3d-e567-470f-b6d9-f2e4cd6e0b29" providerId="ADAL" clId="{3E58AEF3-C8E6-4F52-9B88-DC6AAB83FEB1}" dt="2022-10-04T07:37:55.142" v="37" actId="20577"/>
        <pc:sldMkLst>
          <pc:docMk/>
          <pc:sldMk cId="1925541393" sldId="257"/>
        </pc:sldMkLst>
        <pc:spChg chg="mod">
          <ac:chgData name="Tao Zhong" userId="d717eb3d-e567-470f-b6d9-f2e4cd6e0b29" providerId="ADAL" clId="{3E58AEF3-C8E6-4F52-9B88-DC6AAB83FEB1}" dt="2022-10-04T07:37:52.461" v="36" actId="404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37:55.142" v="37" actId="20577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3E58AEF3-C8E6-4F52-9B88-DC6AAB83FEB1}" dt="2022-10-04T07:38:10.094" v="38" actId="47"/>
        <pc:sldMkLst>
          <pc:docMk/>
          <pc:sldMk cId="770302812" sldId="258"/>
        </pc:sldMkLst>
        <pc:spChg chg="mod">
          <ac:chgData name="Tao Zhong" userId="d717eb3d-e567-470f-b6d9-f2e4cd6e0b29" providerId="ADAL" clId="{3E58AEF3-C8E6-4F52-9B88-DC6AAB83FEB1}" dt="2022-10-04T07:36:44.845" v="0"/>
          <ac:spMkLst>
            <pc:docMk/>
            <pc:sldMk cId="770302812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36:44.845" v="0"/>
          <ac:spMkLst>
            <pc:docMk/>
            <pc:sldMk cId="770302812" sldId="258"/>
            <ac:spMk id="3" creationId="{CA00EDBE-AD80-4844-BA48-EF7757B26503}"/>
          </ac:spMkLst>
        </pc:spChg>
      </pc:sldChg>
      <pc:sldChg chg="addSp delSp modSp mod">
        <pc:chgData name="Tao Zhong" userId="d717eb3d-e567-470f-b6d9-f2e4cd6e0b29" providerId="ADAL" clId="{3E58AEF3-C8E6-4F52-9B88-DC6AAB83FEB1}" dt="2022-10-04T07:41:14.612" v="82" actId="27636"/>
        <pc:sldMkLst>
          <pc:docMk/>
          <pc:sldMk cId="3533641362" sldId="259"/>
        </pc:sldMkLst>
        <pc:spChg chg="mod">
          <ac:chgData name="Tao Zhong" userId="d717eb3d-e567-470f-b6d9-f2e4cd6e0b29" providerId="ADAL" clId="{3E58AEF3-C8E6-4F52-9B88-DC6AAB83FEB1}" dt="2022-10-04T07:39:20.108" v="59" actId="1076"/>
          <ac:spMkLst>
            <pc:docMk/>
            <pc:sldMk cId="3533641362" sldId="259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1:14.612" v="82" actId="27636"/>
          <ac:spMkLst>
            <pc:docMk/>
            <pc:sldMk cId="3533641362" sldId="259"/>
            <ac:spMk id="3" creationId="{CA00EDBE-AD80-4844-BA48-EF7757B26503}"/>
          </ac:spMkLst>
        </pc:spChg>
        <pc:spChg chg="add del">
          <ac:chgData name="Tao Zhong" userId="d717eb3d-e567-470f-b6d9-f2e4cd6e0b29" providerId="ADAL" clId="{3E58AEF3-C8E6-4F52-9B88-DC6AAB83FEB1}" dt="2022-10-04T07:38:39.686" v="55"/>
          <ac:spMkLst>
            <pc:docMk/>
            <pc:sldMk cId="3533641362" sldId="259"/>
            <ac:spMk id="4" creationId="{BEB81347-039D-86C2-D038-28980C31DA3D}"/>
          </ac:spMkLst>
        </pc:spChg>
        <pc:spChg chg="add del">
          <ac:chgData name="Tao Zhong" userId="d717eb3d-e567-470f-b6d9-f2e4cd6e0b29" providerId="ADAL" clId="{3E58AEF3-C8E6-4F52-9B88-DC6AAB83FEB1}" dt="2022-10-04T07:40:21.695" v="70"/>
          <ac:spMkLst>
            <pc:docMk/>
            <pc:sldMk cId="3533641362" sldId="259"/>
            <ac:spMk id="5" creationId="{C97CE67B-2C26-F3B6-6196-AB4FAE56B7A1}"/>
          </ac:spMkLst>
        </pc:spChg>
      </pc:sldChg>
      <pc:sldChg chg="addSp delSp modSp mod">
        <pc:chgData name="Tao Zhong" userId="d717eb3d-e567-470f-b6d9-f2e4cd6e0b29" providerId="ADAL" clId="{3E58AEF3-C8E6-4F52-9B88-DC6AAB83FEB1}" dt="2022-10-04T07:41:48.125" v="91" actId="948"/>
        <pc:sldMkLst>
          <pc:docMk/>
          <pc:sldMk cId="2583318628" sldId="271"/>
        </pc:sldMkLst>
        <pc:spChg chg="mod">
          <ac:chgData name="Tao Zhong" userId="d717eb3d-e567-470f-b6d9-f2e4cd6e0b29" providerId="ADAL" clId="{3E58AEF3-C8E6-4F52-9B88-DC6AAB83FEB1}" dt="2022-10-04T07:41:28.147" v="87" actId="27636"/>
          <ac:spMkLst>
            <pc:docMk/>
            <pc:sldMk cId="2583318628" sldId="271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1:48.125" v="91" actId="948"/>
          <ac:spMkLst>
            <pc:docMk/>
            <pc:sldMk cId="2583318628" sldId="271"/>
            <ac:spMk id="3" creationId="{CA00EDBE-AD80-4844-BA48-EF7757B26503}"/>
          </ac:spMkLst>
        </pc:spChg>
        <pc:spChg chg="add del">
          <ac:chgData name="Tao Zhong" userId="d717eb3d-e567-470f-b6d9-f2e4cd6e0b29" providerId="ADAL" clId="{3E58AEF3-C8E6-4F52-9B88-DC6AAB83FEB1}" dt="2022-10-04T07:41:28.040" v="84"/>
          <ac:spMkLst>
            <pc:docMk/>
            <pc:sldMk cId="2583318628" sldId="271"/>
            <ac:spMk id="4" creationId="{F91BC950-5E27-60BE-6BF5-422B79FCA185}"/>
          </ac:spMkLst>
        </pc:spChg>
      </pc:sldChg>
      <pc:sldChg chg="addSp delSp modSp mod">
        <pc:chgData name="Tao Zhong" userId="d717eb3d-e567-470f-b6d9-f2e4cd6e0b29" providerId="ADAL" clId="{3E58AEF3-C8E6-4F52-9B88-DC6AAB83FEB1}" dt="2022-10-04T07:42:26.560" v="103" actId="962"/>
        <pc:sldMkLst>
          <pc:docMk/>
          <pc:sldMk cId="3602368578" sldId="272"/>
        </pc:sldMkLst>
        <pc:spChg chg="add del mod">
          <ac:chgData name="Tao Zhong" userId="d717eb3d-e567-470f-b6d9-f2e4cd6e0b29" providerId="ADAL" clId="{3E58AEF3-C8E6-4F52-9B88-DC6AAB83FEB1}" dt="2022-10-04T07:42:16.750" v="98" actId="478"/>
          <ac:spMkLst>
            <pc:docMk/>
            <pc:sldMk cId="3602368578" sldId="272"/>
            <ac:spMk id="2" creationId="{FF027311-4260-4B27-A735-886449291FAC}"/>
          </ac:spMkLst>
        </pc:spChg>
        <pc:spChg chg="del mod">
          <ac:chgData name="Tao Zhong" userId="d717eb3d-e567-470f-b6d9-f2e4cd6e0b29" providerId="ADAL" clId="{3E58AEF3-C8E6-4F52-9B88-DC6AAB83FEB1}" dt="2022-10-04T07:42:22.713" v="101"/>
          <ac:spMkLst>
            <pc:docMk/>
            <pc:sldMk cId="3602368578" sldId="272"/>
            <ac:spMk id="3" creationId="{CA00EDBE-AD80-4844-BA48-EF7757B26503}"/>
          </ac:spMkLst>
        </pc:spChg>
        <pc:spChg chg="add del">
          <ac:chgData name="Tao Zhong" userId="d717eb3d-e567-470f-b6d9-f2e4cd6e0b29" providerId="ADAL" clId="{3E58AEF3-C8E6-4F52-9B88-DC6AAB83FEB1}" dt="2022-10-04T07:41:58.744" v="93"/>
          <ac:spMkLst>
            <pc:docMk/>
            <pc:sldMk cId="3602368578" sldId="272"/>
            <ac:spMk id="4" creationId="{71F0F132-2F81-390C-1C3E-1C6FFF912809}"/>
          </ac:spMkLst>
        </pc:spChg>
        <pc:spChg chg="add del mod">
          <ac:chgData name="Tao Zhong" userId="d717eb3d-e567-470f-b6d9-f2e4cd6e0b29" providerId="ADAL" clId="{3E58AEF3-C8E6-4F52-9B88-DC6AAB83FEB1}" dt="2022-10-04T07:42:16.750" v="98" actId="478"/>
          <ac:spMkLst>
            <pc:docMk/>
            <pc:sldMk cId="3602368578" sldId="272"/>
            <ac:spMk id="7" creationId="{8BD86ABA-52F2-8133-2565-98C4AFE71615}"/>
          </ac:spMkLst>
        </pc:spChg>
        <pc:picChg chg="del">
          <ac:chgData name="Tao Zhong" userId="d717eb3d-e567-470f-b6d9-f2e4cd6e0b29" providerId="ADAL" clId="{3E58AEF3-C8E6-4F52-9B88-DC6AAB83FEB1}" dt="2022-10-04T07:42:17.977" v="99" actId="478"/>
          <ac:picMkLst>
            <pc:docMk/>
            <pc:sldMk cId="3602368578" sldId="272"/>
            <ac:picMk id="6" creationId="{92CCE0B3-635E-4EB6-9FE5-751F063F0B02}"/>
          </ac:picMkLst>
        </pc:picChg>
        <pc:picChg chg="add mod">
          <ac:chgData name="Tao Zhong" userId="d717eb3d-e567-470f-b6d9-f2e4cd6e0b29" providerId="ADAL" clId="{3E58AEF3-C8E6-4F52-9B88-DC6AAB83FEB1}" dt="2022-10-04T07:42:26.560" v="103" actId="962"/>
          <ac:picMkLst>
            <pc:docMk/>
            <pc:sldMk cId="3602368578" sldId="272"/>
            <ac:picMk id="9" creationId="{CECB5F43-D797-BFF5-BF12-547B48F240FB}"/>
          </ac:picMkLst>
        </pc:picChg>
      </pc:sldChg>
      <pc:sldChg chg="modSp mod">
        <pc:chgData name="Tao Zhong" userId="d717eb3d-e567-470f-b6d9-f2e4cd6e0b29" providerId="ADAL" clId="{3E58AEF3-C8E6-4F52-9B88-DC6AAB83FEB1}" dt="2022-10-04T07:42:47.805" v="114" actId="1076"/>
        <pc:sldMkLst>
          <pc:docMk/>
          <pc:sldMk cId="2916956732" sldId="273"/>
        </pc:sldMkLst>
        <pc:spChg chg="mod">
          <ac:chgData name="Tao Zhong" userId="d717eb3d-e567-470f-b6d9-f2e4cd6e0b29" providerId="ADAL" clId="{3E58AEF3-C8E6-4F52-9B88-DC6AAB83FEB1}" dt="2022-10-04T07:42:40.593" v="110" actId="27636"/>
          <ac:spMkLst>
            <pc:docMk/>
            <pc:sldMk cId="2916956732" sldId="273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2:42.233" v="111" actId="20577"/>
          <ac:spMkLst>
            <pc:docMk/>
            <pc:sldMk cId="2916956732" sldId="273"/>
            <ac:spMk id="3" creationId="{CA00EDBE-AD80-4844-BA48-EF7757B26503}"/>
          </ac:spMkLst>
        </pc:spChg>
        <pc:picChg chg="mod">
          <ac:chgData name="Tao Zhong" userId="d717eb3d-e567-470f-b6d9-f2e4cd6e0b29" providerId="ADAL" clId="{3E58AEF3-C8E6-4F52-9B88-DC6AAB83FEB1}" dt="2022-10-04T07:42:47.805" v="114" actId="1076"/>
          <ac:picMkLst>
            <pc:docMk/>
            <pc:sldMk cId="2916956732" sldId="273"/>
            <ac:picMk id="8" creationId="{A0C7D11E-6916-4966-BF24-283FFF2386EF}"/>
          </ac:picMkLst>
        </pc:picChg>
      </pc:sldChg>
      <pc:sldChg chg="modSp mod">
        <pc:chgData name="Tao Zhong" userId="d717eb3d-e567-470f-b6d9-f2e4cd6e0b29" providerId="ADAL" clId="{3E58AEF3-C8E6-4F52-9B88-DC6AAB83FEB1}" dt="2022-10-04T07:43:11.579" v="123" actId="1076"/>
        <pc:sldMkLst>
          <pc:docMk/>
          <pc:sldMk cId="3380718086" sldId="274"/>
        </pc:sldMkLst>
        <pc:spChg chg="mod">
          <ac:chgData name="Tao Zhong" userId="d717eb3d-e567-470f-b6d9-f2e4cd6e0b29" providerId="ADAL" clId="{3E58AEF3-C8E6-4F52-9B88-DC6AAB83FEB1}" dt="2022-10-04T07:42:58.052" v="119" actId="27636"/>
          <ac:spMkLst>
            <pc:docMk/>
            <pc:sldMk cId="3380718086" sldId="274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3:01.489" v="120" actId="20577"/>
          <ac:spMkLst>
            <pc:docMk/>
            <pc:sldMk cId="3380718086" sldId="274"/>
            <ac:spMk id="3" creationId="{CA00EDBE-AD80-4844-BA48-EF7757B26503}"/>
          </ac:spMkLst>
        </pc:spChg>
        <pc:picChg chg="mod">
          <ac:chgData name="Tao Zhong" userId="d717eb3d-e567-470f-b6d9-f2e4cd6e0b29" providerId="ADAL" clId="{3E58AEF3-C8E6-4F52-9B88-DC6AAB83FEB1}" dt="2022-10-04T07:43:11.579" v="123" actId="1076"/>
          <ac:picMkLst>
            <pc:docMk/>
            <pc:sldMk cId="3380718086" sldId="274"/>
            <ac:picMk id="7" creationId="{B76C06C2-48B7-4E55-953A-A636EC2AE56C}"/>
          </ac:picMkLst>
        </pc:picChg>
      </pc:sldChg>
      <pc:sldChg chg="modSp mod">
        <pc:chgData name="Tao Zhong" userId="d717eb3d-e567-470f-b6d9-f2e4cd6e0b29" providerId="ADAL" clId="{3E58AEF3-C8E6-4F52-9B88-DC6AAB83FEB1}" dt="2022-10-04T07:43:55.625" v="136" actId="1076"/>
        <pc:sldMkLst>
          <pc:docMk/>
          <pc:sldMk cId="1964451151" sldId="275"/>
        </pc:sldMkLst>
        <pc:spChg chg="mod">
          <ac:chgData name="Tao Zhong" userId="d717eb3d-e567-470f-b6d9-f2e4cd6e0b29" providerId="ADAL" clId="{3E58AEF3-C8E6-4F52-9B88-DC6AAB83FEB1}" dt="2022-10-04T07:43:18.828" v="128" actId="27636"/>
          <ac:spMkLst>
            <pc:docMk/>
            <pc:sldMk cId="1964451151" sldId="275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3:28.001" v="131" actId="14"/>
          <ac:spMkLst>
            <pc:docMk/>
            <pc:sldMk cId="1964451151" sldId="275"/>
            <ac:spMk id="3" creationId="{CA00EDBE-AD80-4844-BA48-EF7757B26503}"/>
          </ac:spMkLst>
        </pc:spChg>
        <pc:picChg chg="mod">
          <ac:chgData name="Tao Zhong" userId="d717eb3d-e567-470f-b6d9-f2e4cd6e0b29" providerId="ADAL" clId="{3E58AEF3-C8E6-4F52-9B88-DC6AAB83FEB1}" dt="2022-10-04T07:43:55.625" v="136" actId="1076"/>
          <ac:picMkLst>
            <pc:docMk/>
            <pc:sldMk cId="1964451151" sldId="275"/>
            <ac:picMk id="6" creationId="{A0462645-8E4F-47C1-99B5-26643BBC9FFD}"/>
          </ac:picMkLst>
        </pc:picChg>
      </pc:sldChg>
      <pc:sldChg chg="modSp del mod">
        <pc:chgData name="Tao Zhong" userId="d717eb3d-e567-470f-b6d9-f2e4cd6e0b29" providerId="ADAL" clId="{3E58AEF3-C8E6-4F52-9B88-DC6AAB83FEB1}" dt="2022-10-04T07:44:16.926" v="137" actId="47"/>
        <pc:sldMkLst>
          <pc:docMk/>
          <pc:sldMk cId="2913143708" sldId="276"/>
        </pc:sldMkLst>
        <pc:spChg chg="mod">
          <ac:chgData name="Tao Zhong" userId="d717eb3d-e567-470f-b6d9-f2e4cd6e0b29" providerId="ADAL" clId="{3E58AEF3-C8E6-4F52-9B88-DC6AAB83FEB1}" dt="2022-10-04T07:36:45.207" v="8" actId="27636"/>
          <ac:spMkLst>
            <pc:docMk/>
            <pc:sldMk cId="2913143708" sldId="276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36:44.845" v="0"/>
          <ac:spMkLst>
            <pc:docMk/>
            <pc:sldMk cId="2913143708" sldId="276"/>
            <ac:spMk id="3" creationId="{CA00EDBE-AD80-4844-BA48-EF7757B26503}"/>
          </ac:spMkLst>
        </pc:spChg>
      </pc:sldChg>
      <pc:sldChg chg="addSp delSp modSp mod modNotesTx">
        <pc:chgData name="Tao Zhong" userId="d717eb3d-e567-470f-b6d9-f2e4cd6e0b29" providerId="ADAL" clId="{3E58AEF3-C8E6-4F52-9B88-DC6AAB83FEB1}" dt="2022-10-04T07:44:50.651" v="152"/>
        <pc:sldMkLst>
          <pc:docMk/>
          <pc:sldMk cId="1234454733" sldId="277"/>
        </pc:sldMkLst>
        <pc:spChg chg="mod">
          <ac:chgData name="Tao Zhong" userId="d717eb3d-e567-470f-b6d9-f2e4cd6e0b29" providerId="ADAL" clId="{3E58AEF3-C8E6-4F52-9B88-DC6AAB83FEB1}" dt="2022-10-04T07:44:25.067" v="142" actId="27636"/>
          <ac:spMkLst>
            <pc:docMk/>
            <pc:sldMk cId="1234454733" sldId="277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4:50.651" v="152"/>
          <ac:spMkLst>
            <pc:docMk/>
            <pc:sldMk cId="1234454733" sldId="277"/>
            <ac:spMk id="3" creationId="{CA00EDBE-AD80-4844-BA48-EF7757B26503}"/>
          </ac:spMkLst>
        </pc:spChg>
        <pc:spChg chg="add del">
          <ac:chgData name="Tao Zhong" userId="d717eb3d-e567-470f-b6d9-f2e4cd6e0b29" providerId="ADAL" clId="{3E58AEF3-C8E6-4F52-9B88-DC6AAB83FEB1}" dt="2022-10-04T07:44:24.994" v="139"/>
          <ac:spMkLst>
            <pc:docMk/>
            <pc:sldMk cId="1234454733" sldId="277"/>
            <ac:spMk id="5" creationId="{F1776961-A053-054B-2B9A-D791ADCA4012}"/>
          </ac:spMkLst>
        </pc:spChg>
        <pc:spChg chg="add del">
          <ac:chgData name="Tao Zhong" userId="d717eb3d-e567-470f-b6d9-f2e4cd6e0b29" providerId="ADAL" clId="{3E58AEF3-C8E6-4F52-9B88-DC6AAB83FEB1}" dt="2022-10-04T07:44:41.590" v="144"/>
          <ac:spMkLst>
            <pc:docMk/>
            <pc:sldMk cId="1234454733" sldId="277"/>
            <ac:spMk id="6" creationId="{884C5C64-7C91-D02D-2CD2-709E6E83686B}"/>
          </ac:spMkLst>
        </pc:spChg>
      </pc:sldChg>
      <pc:sldChg chg="modSp mod">
        <pc:chgData name="Tao Zhong" userId="d717eb3d-e567-470f-b6d9-f2e4cd6e0b29" providerId="ADAL" clId="{3E58AEF3-C8E6-4F52-9B88-DC6AAB83FEB1}" dt="2022-10-04T07:46:23.525" v="185" actId="255"/>
        <pc:sldMkLst>
          <pc:docMk/>
          <pc:sldMk cId="3584996819" sldId="278"/>
        </pc:sldMkLst>
        <pc:spChg chg="mod">
          <ac:chgData name="Tao Zhong" userId="d717eb3d-e567-470f-b6d9-f2e4cd6e0b29" providerId="ADAL" clId="{3E58AEF3-C8E6-4F52-9B88-DC6AAB83FEB1}" dt="2022-10-04T07:45:42.841" v="169" actId="27636"/>
          <ac:spMkLst>
            <pc:docMk/>
            <pc:sldMk cId="3584996819" sldId="278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6:23.525" v="185" actId="255"/>
          <ac:spMkLst>
            <pc:docMk/>
            <pc:sldMk cId="3584996819" sldId="278"/>
            <ac:spMk id="3" creationId="{CA00EDBE-AD80-4844-BA48-EF7757B26503}"/>
          </ac:spMkLst>
        </pc:spChg>
      </pc:sldChg>
      <pc:sldChg chg="addSp delSp modSp mod modAnim">
        <pc:chgData name="Tao Zhong" userId="d717eb3d-e567-470f-b6d9-f2e4cd6e0b29" providerId="ADAL" clId="{3E58AEF3-C8E6-4F52-9B88-DC6AAB83FEB1}" dt="2022-10-04T07:47:34.172" v="207"/>
        <pc:sldMkLst>
          <pc:docMk/>
          <pc:sldMk cId="1448704859" sldId="279"/>
        </pc:sldMkLst>
        <pc:spChg chg="mod">
          <ac:chgData name="Tao Zhong" userId="d717eb3d-e567-470f-b6d9-f2e4cd6e0b29" providerId="ADAL" clId="{3E58AEF3-C8E6-4F52-9B88-DC6AAB83FEB1}" dt="2022-10-04T07:46:39.061" v="192" actId="27636"/>
          <ac:spMkLst>
            <pc:docMk/>
            <pc:sldMk cId="1448704859" sldId="279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7:01.144" v="205" actId="404"/>
          <ac:spMkLst>
            <pc:docMk/>
            <pc:sldMk cId="1448704859" sldId="279"/>
            <ac:spMk id="3" creationId="{CA00EDBE-AD80-4844-BA48-EF7757B26503}"/>
          </ac:spMkLst>
        </pc:spChg>
        <pc:spChg chg="add del">
          <ac:chgData name="Tao Zhong" userId="d717eb3d-e567-470f-b6d9-f2e4cd6e0b29" providerId="ADAL" clId="{3E58AEF3-C8E6-4F52-9B88-DC6AAB83FEB1}" dt="2022-10-04T07:46:38.984" v="189"/>
          <ac:spMkLst>
            <pc:docMk/>
            <pc:sldMk cId="1448704859" sldId="279"/>
            <ac:spMk id="5" creationId="{BD3E62B7-6474-E057-C68B-96B85CE17818}"/>
          </ac:spMkLst>
        </pc:spChg>
        <pc:picChg chg="mod">
          <ac:chgData name="Tao Zhong" userId="d717eb3d-e567-470f-b6d9-f2e4cd6e0b29" providerId="ADAL" clId="{3E58AEF3-C8E6-4F52-9B88-DC6AAB83FEB1}" dt="2022-10-04T07:47:06.340" v="206" actId="1076"/>
          <ac:picMkLst>
            <pc:docMk/>
            <pc:sldMk cId="1448704859" sldId="279"/>
            <ac:picMk id="7" creationId="{D0F6633B-F170-4750-BCB4-26838F633951}"/>
          </ac:picMkLst>
        </pc:picChg>
      </pc:sldChg>
      <pc:sldChg chg="addSp delSp modSp mod">
        <pc:chgData name="Tao Zhong" userId="d717eb3d-e567-470f-b6d9-f2e4cd6e0b29" providerId="ADAL" clId="{3E58AEF3-C8E6-4F52-9B88-DC6AAB83FEB1}" dt="2022-10-04T07:48:14.468" v="224" actId="27636"/>
        <pc:sldMkLst>
          <pc:docMk/>
          <pc:sldMk cId="2538921708" sldId="280"/>
        </pc:sldMkLst>
        <pc:spChg chg="mod">
          <ac:chgData name="Tao Zhong" userId="d717eb3d-e567-470f-b6d9-f2e4cd6e0b29" providerId="ADAL" clId="{3E58AEF3-C8E6-4F52-9B88-DC6AAB83FEB1}" dt="2022-10-04T07:47:53.722" v="216" actId="6549"/>
          <ac:spMkLst>
            <pc:docMk/>
            <pc:sldMk cId="2538921708" sldId="280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8:14.468" v="224" actId="27636"/>
          <ac:spMkLst>
            <pc:docMk/>
            <pc:sldMk cId="2538921708" sldId="280"/>
            <ac:spMk id="3" creationId="{CA00EDBE-AD80-4844-BA48-EF7757B26503}"/>
          </ac:spMkLst>
        </pc:spChg>
        <pc:spChg chg="add del">
          <ac:chgData name="Tao Zhong" userId="d717eb3d-e567-470f-b6d9-f2e4cd6e0b29" providerId="ADAL" clId="{3E58AEF3-C8E6-4F52-9B88-DC6AAB83FEB1}" dt="2022-10-04T07:47:44.002" v="209"/>
          <ac:spMkLst>
            <pc:docMk/>
            <pc:sldMk cId="2538921708" sldId="280"/>
            <ac:spMk id="5" creationId="{2A14D1E2-EFA2-CA13-F11D-2AB451FBDCCE}"/>
          </ac:spMkLst>
        </pc:spChg>
      </pc:sldChg>
      <pc:sldChg chg="modSp mod">
        <pc:chgData name="Tao Zhong" userId="d717eb3d-e567-470f-b6d9-f2e4cd6e0b29" providerId="ADAL" clId="{3E58AEF3-C8E6-4F52-9B88-DC6AAB83FEB1}" dt="2022-10-04T07:48:34.463" v="230" actId="1076"/>
        <pc:sldMkLst>
          <pc:docMk/>
          <pc:sldMk cId="2174576129" sldId="281"/>
        </pc:sldMkLst>
        <pc:spChg chg="mod">
          <ac:chgData name="Tao Zhong" userId="d717eb3d-e567-470f-b6d9-f2e4cd6e0b29" providerId="ADAL" clId="{3E58AEF3-C8E6-4F52-9B88-DC6AAB83FEB1}" dt="2022-10-04T07:36:44.845" v="0"/>
          <ac:spMkLst>
            <pc:docMk/>
            <pc:sldMk cId="2174576129" sldId="281"/>
            <ac:spMk id="3" creationId="{CA00EDBE-AD80-4844-BA48-EF7757B26503}"/>
          </ac:spMkLst>
        </pc:spChg>
        <pc:picChg chg="mod">
          <ac:chgData name="Tao Zhong" userId="d717eb3d-e567-470f-b6d9-f2e4cd6e0b29" providerId="ADAL" clId="{3E58AEF3-C8E6-4F52-9B88-DC6AAB83FEB1}" dt="2022-10-04T07:48:34.021" v="229" actId="1076"/>
          <ac:picMkLst>
            <pc:docMk/>
            <pc:sldMk cId="2174576129" sldId="281"/>
            <ac:picMk id="7" creationId="{D9FB8CF1-6F08-4601-9F7A-B7FB3B93E531}"/>
          </ac:picMkLst>
        </pc:picChg>
        <pc:picChg chg="mod">
          <ac:chgData name="Tao Zhong" userId="d717eb3d-e567-470f-b6d9-f2e4cd6e0b29" providerId="ADAL" clId="{3E58AEF3-C8E6-4F52-9B88-DC6AAB83FEB1}" dt="2022-10-04T07:48:34.463" v="230" actId="1076"/>
          <ac:picMkLst>
            <pc:docMk/>
            <pc:sldMk cId="2174576129" sldId="281"/>
            <ac:picMk id="9" creationId="{DD279B1E-CFC1-404C-82D9-AB54ED96C2B1}"/>
          </ac:picMkLst>
        </pc:picChg>
      </pc:sldChg>
      <pc:sldChg chg="addSp delSp modSp mod delAnim modAnim">
        <pc:chgData name="Tao Zhong" userId="d717eb3d-e567-470f-b6d9-f2e4cd6e0b29" providerId="ADAL" clId="{3E58AEF3-C8E6-4F52-9B88-DC6AAB83FEB1}" dt="2022-10-04T07:49:36.481" v="244"/>
        <pc:sldMkLst>
          <pc:docMk/>
          <pc:sldMk cId="2873907245" sldId="282"/>
        </pc:sldMkLst>
        <pc:spChg chg="mod">
          <ac:chgData name="Tao Zhong" userId="d717eb3d-e567-470f-b6d9-f2e4cd6e0b29" providerId="ADAL" clId="{3E58AEF3-C8E6-4F52-9B88-DC6AAB83FEB1}" dt="2022-10-04T07:49:17.484" v="237"/>
          <ac:spMkLst>
            <pc:docMk/>
            <pc:sldMk cId="2873907245" sldId="282"/>
            <ac:spMk id="3" creationId="{CA00EDBE-AD80-4844-BA48-EF7757B26503}"/>
          </ac:spMkLst>
        </pc:spChg>
        <pc:spChg chg="add del">
          <ac:chgData name="Tao Zhong" userId="d717eb3d-e567-470f-b6d9-f2e4cd6e0b29" providerId="ADAL" clId="{3E58AEF3-C8E6-4F52-9B88-DC6AAB83FEB1}" dt="2022-10-04T07:49:17.478" v="236"/>
          <ac:spMkLst>
            <pc:docMk/>
            <pc:sldMk cId="2873907245" sldId="282"/>
            <ac:spMk id="5" creationId="{A474256D-E6CA-0780-0ECF-FF4150F605EF}"/>
          </ac:spMkLst>
        </pc:spChg>
        <pc:picChg chg="add mod">
          <ac:chgData name="Tao Zhong" userId="d717eb3d-e567-470f-b6d9-f2e4cd6e0b29" providerId="ADAL" clId="{3E58AEF3-C8E6-4F52-9B88-DC6AAB83FEB1}" dt="2022-10-04T07:49:36.453" v="243" actId="962"/>
          <ac:picMkLst>
            <pc:docMk/>
            <pc:sldMk cId="2873907245" sldId="282"/>
            <ac:picMk id="7" creationId="{EB4A82D1-171A-179F-1418-FD676BCEFB7D}"/>
          </ac:picMkLst>
        </pc:picChg>
        <pc:picChg chg="del">
          <ac:chgData name="Tao Zhong" userId="d717eb3d-e567-470f-b6d9-f2e4cd6e0b29" providerId="ADAL" clId="{3E58AEF3-C8E6-4F52-9B88-DC6AAB83FEB1}" dt="2022-10-04T07:49:12.470" v="232" actId="478"/>
          <ac:picMkLst>
            <pc:docMk/>
            <pc:sldMk cId="2873907245" sldId="282"/>
            <ac:picMk id="12" creationId="{1C5E9D46-5FEE-4F6B-BF80-7C92E139A0AB}"/>
          </ac:picMkLst>
        </pc:picChg>
        <pc:picChg chg="del mod">
          <ac:chgData name="Tao Zhong" userId="d717eb3d-e567-470f-b6d9-f2e4cd6e0b29" providerId="ADAL" clId="{3E58AEF3-C8E6-4F52-9B88-DC6AAB83FEB1}" dt="2022-10-04T07:49:21.047" v="239" actId="478"/>
          <ac:picMkLst>
            <pc:docMk/>
            <pc:sldMk cId="2873907245" sldId="282"/>
            <ac:picMk id="13" creationId="{F5F0CF2A-6AC5-42F8-A6F4-1E2722F5A3F5}"/>
          </ac:picMkLst>
        </pc:picChg>
      </pc:sldChg>
      <pc:sldChg chg="modSp mod">
        <pc:chgData name="Tao Zhong" userId="d717eb3d-e567-470f-b6d9-f2e4cd6e0b29" providerId="ADAL" clId="{3E58AEF3-C8E6-4F52-9B88-DC6AAB83FEB1}" dt="2022-10-04T07:50:20.214" v="253" actId="27636"/>
        <pc:sldMkLst>
          <pc:docMk/>
          <pc:sldMk cId="1563503463" sldId="284"/>
        </pc:sldMkLst>
        <pc:spChg chg="mod">
          <ac:chgData name="Tao Zhong" userId="d717eb3d-e567-470f-b6d9-f2e4cd6e0b29" providerId="ADAL" clId="{3E58AEF3-C8E6-4F52-9B88-DC6AAB83FEB1}" dt="2022-10-04T07:50:20.214" v="253" actId="27636"/>
          <ac:spMkLst>
            <pc:docMk/>
            <pc:sldMk cId="1563503463" sldId="284"/>
            <ac:spMk id="3" creationId="{CA00EDBE-AD80-4844-BA48-EF7757B26503}"/>
          </ac:spMkLst>
        </pc:spChg>
        <pc:picChg chg="mod">
          <ac:chgData name="Tao Zhong" userId="d717eb3d-e567-470f-b6d9-f2e4cd6e0b29" providerId="ADAL" clId="{3E58AEF3-C8E6-4F52-9B88-DC6AAB83FEB1}" dt="2022-10-04T07:49:55.145" v="245" actId="1076"/>
          <ac:picMkLst>
            <pc:docMk/>
            <pc:sldMk cId="1563503463" sldId="284"/>
            <ac:picMk id="7" creationId="{5362AE15-E1BA-4001-B655-CF0B1F6D4380}"/>
          </ac:picMkLst>
        </pc:picChg>
      </pc:sldChg>
      <pc:sldChg chg="addSp delSp modSp mod">
        <pc:chgData name="Tao Zhong" userId="d717eb3d-e567-470f-b6d9-f2e4cd6e0b29" providerId="ADAL" clId="{3E58AEF3-C8E6-4F52-9B88-DC6AAB83FEB1}" dt="2022-10-04T07:46:14.804" v="184" actId="27636"/>
        <pc:sldMkLst>
          <pc:docMk/>
          <pc:sldMk cId="2668848083" sldId="285"/>
        </pc:sldMkLst>
        <pc:spChg chg="mod">
          <ac:chgData name="Tao Zhong" userId="d717eb3d-e567-470f-b6d9-f2e4cd6e0b29" providerId="ADAL" clId="{3E58AEF3-C8E6-4F52-9B88-DC6AAB83FEB1}" dt="2022-10-04T07:45:04.461" v="157" actId="27636"/>
          <ac:spMkLst>
            <pc:docMk/>
            <pc:sldMk cId="2668848083" sldId="285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6:14.804" v="184" actId="27636"/>
          <ac:spMkLst>
            <pc:docMk/>
            <pc:sldMk cId="2668848083" sldId="285"/>
            <ac:spMk id="3" creationId="{CA00EDBE-AD80-4844-BA48-EF7757B26503}"/>
          </ac:spMkLst>
        </pc:spChg>
        <pc:spChg chg="add del">
          <ac:chgData name="Tao Zhong" userId="d717eb3d-e567-470f-b6d9-f2e4cd6e0b29" providerId="ADAL" clId="{3E58AEF3-C8E6-4F52-9B88-DC6AAB83FEB1}" dt="2022-10-04T07:45:04.368" v="154"/>
          <ac:spMkLst>
            <pc:docMk/>
            <pc:sldMk cId="2668848083" sldId="285"/>
            <ac:spMk id="5" creationId="{D6F14CFF-E4AB-3898-7927-ABC48B5F1F90}"/>
          </ac:spMkLst>
        </pc:spChg>
      </pc:sldChg>
      <pc:sldChg chg="addSp delSp modSp new mod">
        <pc:chgData name="Tao Zhong" userId="d717eb3d-e567-470f-b6d9-f2e4cd6e0b29" providerId="ADAL" clId="{3E58AEF3-C8E6-4F52-9B88-DC6AAB83FEB1}" dt="2022-10-04T07:57:32.038" v="271" actId="27614"/>
        <pc:sldMkLst>
          <pc:docMk/>
          <pc:sldMk cId="1148806755" sldId="286"/>
        </pc:sldMkLst>
        <pc:spChg chg="add del mod">
          <ac:chgData name="Tao Zhong" userId="d717eb3d-e567-470f-b6d9-f2e4cd6e0b29" providerId="ADAL" clId="{3E58AEF3-C8E6-4F52-9B88-DC6AAB83FEB1}" dt="2022-10-04T07:50:34.548" v="258"/>
          <ac:spMkLst>
            <pc:docMk/>
            <pc:sldMk cId="1148806755" sldId="286"/>
            <ac:spMk id="2" creationId="{BAB33234-D019-8A50-078B-639307677EA8}"/>
          </ac:spMkLst>
        </pc:spChg>
        <pc:spChg chg="add del mod">
          <ac:chgData name="Tao Zhong" userId="d717eb3d-e567-470f-b6d9-f2e4cd6e0b29" providerId="ADAL" clId="{3E58AEF3-C8E6-4F52-9B88-DC6AAB83FEB1}" dt="2022-10-04T07:50:47.508" v="268"/>
          <ac:spMkLst>
            <pc:docMk/>
            <pc:sldMk cId="1148806755" sldId="286"/>
            <ac:spMk id="3" creationId="{E830C659-F0A8-BA77-F6F1-CDC1DECF6F23}"/>
          </ac:spMkLst>
        </pc:spChg>
        <pc:spChg chg="add del mod">
          <ac:chgData name="Tao Zhong" userId="d717eb3d-e567-470f-b6d9-f2e4cd6e0b29" providerId="ADAL" clId="{3E58AEF3-C8E6-4F52-9B88-DC6AAB83FEB1}" dt="2022-10-04T07:50:34.534" v="256"/>
          <ac:spMkLst>
            <pc:docMk/>
            <pc:sldMk cId="1148806755" sldId="286"/>
            <ac:spMk id="5" creationId="{3F36A4A9-3E4E-59C6-AEEA-E5C3D540E637}"/>
          </ac:spMkLst>
        </pc:spChg>
        <pc:spChg chg="add del mod">
          <ac:chgData name="Tao Zhong" userId="d717eb3d-e567-470f-b6d9-f2e4cd6e0b29" providerId="ADAL" clId="{3E58AEF3-C8E6-4F52-9B88-DC6AAB83FEB1}" dt="2022-10-04T07:50:40.556" v="260"/>
          <ac:spMkLst>
            <pc:docMk/>
            <pc:sldMk cId="1148806755" sldId="286"/>
            <ac:spMk id="6" creationId="{C785D600-CDBC-90E5-E2DB-19D8914BCD64}"/>
          </ac:spMkLst>
        </pc:spChg>
        <pc:spChg chg="add del">
          <ac:chgData name="Tao Zhong" userId="d717eb3d-e567-470f-b6d9-f2e4cd6e0b29" providerId="ADAL" clId="{3E58AEF3-C8E6-4F52-9B88-DC6AAB83FEB1}" dt="2022-10-04T07:50:47.502" v="266"/>
          <ac:spMkLst>
            <pc:docMk/>
            <pc:sldMk cId="1148806755" sldId="286"/>
            <ac:spMk id="7" creationId="{632BBF30-525B-5D63-6A84-AA7BB9E58F21}"/>
          </ac:spMkLst>
        </pc:spChg>
        <pc:picChg chg="add mod">
          <ac:chgData name="Tao Zhong" userId="d717eb3d-e567-470f-b6d9-f2e4cd6e0b29" providerId="ADAL" clId="{3E58AEF3-C8E6-4F52-9B88-DC6AAB83FEB1}" dt="2022-10-04T07:57:32.038" v="271" actId="27614"/>
          <ac:picMkLst>
            <pc:docMk/>
            <pc:sldMk cId="1148806755" sldId="286"/>
            <ac:picMk id="9" creationId="{FB487D65-3B19-57A4-605F-AD3ED8BE282C}"/>
          </ac:picMkLst>
        </pc:picChg>
      </pc:sldChg>
      <pc:sldChg chg="addSp delSp modSp new mod">
        <pc:chgData name="Tao Zhong" userId="d717eb3d-e567-470f-b6d9-f2e4cd6e0b29" providerId="ADAL" clId="{3E58AEF3-C8E6-4F52-9B88-DC6AAB83FEB1}" dt="2022-10-04T07:59:24.834" v="288" actId="1076"/>
        <pc:sldMkLst>
          <pc:docMk/>
          <pc:sldMk cId="3424475375" sldId="287"/>
        </pc:sldMkLst>
        <pc:spChg chg="add del mod">
          <ac:chgData name="Tao Zhong" userId="d717eb3d-e567-470f-b6d9-f2e4cd6e0b29" providerId="ADAL" clId="{3E58AEF3-C8E6-4F52-9B88-DC6AAB83FEB1}" dt="2022-10-04T07:57:53.226" v="282" actId="20577"/>
          <ac:spMkLst>
            <pc:docMk/>
            <pc:sldMk cId="3424475375" sldId="287"/>
            <ac:spMk id="2" creationId="{12E4ACA2-492F-3D19-E5F6-EE5BBC970EC3}"/>
          </ac:spMkLst>
        </pc:spChg>
        <pc:spChg chg="del">
          <ac:chgData name="Tao Zhong" userId="d717eb3d-e567-470f-b6d9-f2e4cd6e0b29" providerId="ADAL" clId="{3E58AEF3-C8E6-4F52-9B88-DC6AAB83FEB1}" dt="2022-10-04T07:59:19.370" v="283"/>
          <ac:spMkLst>
            <pc:docMk/>
            <pc:sldMk cId="3424475375" sldId="287"/>
            <ac:spMk id="3" creationId="{D41A51A9-FCBD-732E-F4F3-C4279E09C1F0}"/>
          </ac:spMkLst>
        </pc:spChg>
        <pc:spChg chg="add del mod">
          <ac:chgData name="Tao Zhong" userId="d717eb3d-e567-470f-b6d9-f2e4cd6e0b29" providerId="ADAL" clId="{3E58AEF3-C8E6-4F52-9B88-DC6AAB83FEB1}" dt="2022-10-04T07:57:43.821" v="274"/>
          <ac:spMkLst>
            <pc:docMk/>
            <pc:sldMk cId="3424475375" sldId="287"/>
            <ac:spMk id="5" creationId="{945E7241-6154-98A8-E6E6-3D3F599B7D3F}"/>
          </ac:spMkLst>
        </pc:spChg>
        <pc:picChg chg="add mod">
          <ac:chgData name="Tao Zhong" userId="d717eb3d-e567-470f-b6d9-f2e4cd6e0b29" providerId="ADAL" clId="{3E58AEF3-C8E6-4F52-9B88-DC6AAB83FEB1}" dt="2022-10-04T07:59:24.834" v="288" actId="1076"/>
          <ac:picMkLst>
            <pc:docMk/>
            <pc:sldMk cId="3424475375" sldId="287"/>
            <ac:picMk id="7" creationId="{8BF6C6D9-2D15-394D-3806-AB3866F92282}"/>
          </ac:picMkLst>
        </pc:picChg>
      </pc:sldChg>
      <pc:sldChg chg="addSp delSp modSp new mod">
        <pc:chgData name="Tao Zhong" userId="d717eb3d-e567-470f-b6d9-f2e4cd6e0b29" providerId="ADAL" clId="{3E58AEF3-C8E6-4F52-9B88-DC6AAB83FEB1}" dt="2022-10-04T08:00:55.187" v="297" actId="962"/>
        <pc:sldMkLst>
          <pc:docMk/>
          <pc:sldMk cId="2706819308" sldId="288"/>
        </pc:sldMkLst>
        <pc:spChg chg="add del mod">
          <ac:chgData name="Tao Zhong" userId="d717eb3d-e567-470f-b6d9-f2e4cd6e0b29" providerId="ADAL" clId="{3E58AEF3-C8E6-4F52-9B88-DC6AAB83FEB1}" dt="2022-10-04T07:59:39.512" v="293"/>
          <ac:spMkLst>
            <pc:docMk/>
            <pc:sldMk cId="2706819308" sldId="288"/>
            <ac:spMk id="2" creationId="{F1290921-4B05-60C5-5DB7-2B995D1D4B6D}"/>
          </ac:spMkLst>
        </pc:spChg>
        <pc:spChg chg="del">
          <ac:chgData name="Tao Zhong" userId="d717eb3d-e567-470f-b6d9-f2e4cd6e0b29" providerId="ADAL" clId="{3E58AEF3-C8E6-4F52-9B88-DC6AAB83FEB1}" dt="2022-10-04T08:00:50.390" v="294"/>
          <ac:spMkLst>
            <pc:docMk/>
            <pc:sldMk cId="2706819308" sldId="288"/>
            <ac:spMk id="3" creationId="{FE869745-3B3B-D0CB-A1B1-C38DFCD52DBB}"/>
          </ac:spMkLst>
        </pc:spChg>
        <pc:spChg chg="add del mod">
          <ac:chgData name="Tao Zhong" userId="d717eb3d-e567-470f-b6d9-f2e4cd6e0b29" providerId="ADAL" clId="{3E58AEF3-C8E6-4F52-9B88-DC6AAB83FEB1}" dt="2022-10-04T07:59:39.506" v="291"/>
          <ac:spMkLst>
            <pc:docMk/>
            <pc:sldMk cId="2706819308" sldId="288"/>
            <ac:spMk id="5" creationId="{7E4B0BCD-9B08-35B1-BF66-EDE0C694F3B8}"/>
          </ac:spMkLst>
        </pc:spChg>
        <pc:picChg chg="add mod">
          <ac:chgData name="Tao Zhong" userId="d717eb3d-e567-470f-b6d9-f2e4cd6e0b29" providerId="ADAL" clId="{3E58AEF3-C8E6-4F52-9B88-DC6AAB83FEB1}" dt="2022-10-04T08:00:55.187" v="297" actId="962"/>
          <ac:picMkLst>
            <pc:docMk/>
            <pc:sldMk cId="2706819308" sldId="288"/>
            <ac:picMk id="7" creationId="{3CEA9BCF-B0E6-06BA-360E-6321F74C0A6A}"/>
          </ac:picMkLst>
        </pc:picChg>
      </pc:sldChg>
      <pc:sldChg chg="addSp delSp modSp new mod">
        <pc:chgData name="Tao Zhong" userId="d717eb3d-e567-470f-b6d9-f2e4cd6e0b29" providerId="ADAL" clId="{3E58AEF3-C8E6-4F52-9B88-DC6AAB83FEB1}" dt="2022-10-04T08:02:15.666" v="312" actId="1076"/>
        <pc:sldMkLst>
          <pc:docMk/>
          <pc:sldMk cId="4030822355" sldId="289"/>
        </pc:sldMkLst>
        <pc:spChg chg="add del mod">
          <ac:chgData name="Tao Zhong" userId="d717eb3d-e567-470f-b6d9-f2e4cd6e0b29" providerId="ADAL" clId="{3E58AEF3-C8E6-4F52-9B88-DC6AAB83FEB1}" dt="2022-10-04T08:01:09.679" v="303" actId="404"/>
          <ac:spMkLst>
            <pc:docMk/>
            <pc:sldMk cId="4030822355" sldId="289"/>
            <ac:spMk id="2" creationId="{0DC9719B-9187-DCFF-C568-D4C0FB4D6B06}"/>
          </ac:spMkLst>
        </pc:spChg>
        <pc:spChg chg="add del mod">
          <ac:chgData name="Tao Zhong" userId="d717eb3d-e567-470f-b6d9-f2e4cd6e0b29" providerId="ADAL" clId="{3E58AEF3-C8E6-4F52-9B88-DC6AAB83FEB1}" dt="2022-10-04T08:01:15.804" v="307"/>
          <ac:spMkLst>
            <pc:docMk/>
            <pc:sldMk cId="4030822355" sldId="289"/>
            <ac:spMk id="3" creationId="{C21DBA47-9A8B-865C-9ED3-72F9A85EDA4B}"/>
          </ac:spMkLst>
        </pc:spChg>
        <pc:spChg chg="add del mod">
          <ac:chgData name="Tao Zhong" userId="d717eb3d-e567-470f-b6d9-f2e4cd6e0b29" providerId="ADAL" clId="{3E58AEF3-C8E6-4F52-9B88-DC6AAB83FEB1}" dt="2022-10-04T08:01:07.497" v="300"/>
          <ac:spMkLst>
            <pc:docMk/>
            <pc:sldMk cId="4030822355" sldId="289"/>
            <ac:spMk id="5" creationId="{708600FE-9728-8498-F8FD-6D7187939A1D}"/>
          </ac:spMkLst>
        </pc:spChg>
        <pc:spChg chg="add del mod">
          <ac:chgData name="Tao Zhong" userId="d717eb3d-e567-470f-b6d9-f2e4cd6e0b29" providerId="ADAL" clId="{3E58AEF3-C8E6-4F52-9B88-DC6AAB83FEB1}" dt="2022-10-04T08:01:15.797" v="305"/>
          <ac:spMkLst>
            <pc:docMk/>
            <pc:sldMk cId="4030822355" sldId="289"/>
            <ac:spMk id="6" creationId="{E017FBB9-7DCC-0ECA-B9CB-0D37CEE87382}"/>
          </ac:spMkLst>
        </pc:spChg>
        <pc:picChg chg="add mod">
          <ac:chgData name="Tao Zhong" userId="d717eb3d-e567-470f-b6d9-f2e4cd6e0b29" providerId="ADAL" clId="{3E58AEF3-C8E6-4F52-9B88-DC6AAB83FEB1}" dt="2022-10-04T08:02:15.666" v="312" actId="1076"/>
          <ac:picMkLst>
            <pc:docMk/>
            <pc:sldMk cId="4030822355" sldId="289"/>
            <ac:picMk id="8" creationId="{1E2BF333-F138-737E-174A-F45E4CD561C1}"/>
          </ac:picMkLst>
        </pc:picChg>
      </pc:sldChg>
      <pc:sldChg chg="addSp delSp modSp new mod">
        <pc:chgData name="Tao Zhong" userId="d717eb3d-e567-470f-b6d9-f2e4cd6e0b29" providerId="ADAL" clId="{3E58AEF3-C8E6-4F52-9B88-DC6AAB83FEB1}" dt="2022-10-04T08:03:54.246" v="363" actId="1076"/>
        <pc:sldMkLst>
          <pc:docMk/>
          <pc:sldMk cId="2697688666" sldId="290"/>
        </pc:sldMkLst>
        <pc:spChg chg="add del mod">
          <ac:chgData name="Tao Zhong" userId="d717eb3d-e567-470f-b6d9-f2e4cd6e0b29" providerId="ADAL" clId="{3E58AEF3-C8E6-4F52-9B88-DC6AAB83FEB1}" dt="2022-10-04T08:02:29.637" v="317"/>
          <ac:spMkLst>
            <pc:docMk/>
            <pc:sldMk cId="2697688666" sldId="290"/>
            <ac:spMk id="2" creationId="{37543E40-0514-5185-7DBE-142FAF22D17A}"/>
          </ac:spMkLst>
        </pc:spChg>
        <pc:spChg chg="add del mod">
          <ac:chgData name="Tao Zhong" userId="d717eb3d-e567-470f-b6d9-f2e4cd6e0b29" providerId="ADAL" clId="{3E58AEF3-C8E6-4F52-9B88-DC6AAB83FEB1}" dt="2022-10-04T08:03:22.150" v="352" actId="948"/>
          <ac:spMkLst>
            <pc:docMk/>
            <pc:sldMk cId="2697688666" sldId="290"/>
            <ac:spMk id="3" creationId="{D10D2EC8-73DD-1507-2C7F-D9DFE920BC27}"/>
          </ac:spMkLst>
        </pc:spChg>
        <pc:spChg chg="add del mod">
          <ac:chgData name="Tao Zhong" userId="d717eb3d-e567-470f-b6d9-f2e4cd6e0b29" providerId="ADAL" clId="{3E58AEF3-C8E6-4F52-9B88-DC6AAB83FEB1}" dt="2022-10-04T08:02:29.625" v="315"/>
          <ac:spMkLst>
            <pc:docMk/>
            <pc:sldMk cId="2697688666" sldId="290"/>
            <ac:spMk id="5" creationId="{98EDBDCF-D40E-26E0-6BE1-DF46FB5C4913}"/>
          </ac:spMkLst>
        </pc:spChg>
        <pc:spChg chg="add del mod">
          <ac:chgData name="Tao Zhong" userId="d717eb3d-e567-470f-b6d9-f2e4cd6e0b29" providerId="ADAL" clId="{3E58AEF3-C8E6-4F52-9B88-DC6AAB83FEB1}" dt="2022-10-04T08:02:42.625" v="319"/>
          <ac:spMkLst>
            <pc:docMk/>
            <pc:sldMk cId="2697688666" sldId="290"/>
            <ac:spMk id="6" creationId="{F1812D31-79D0-95AE-36DB-DFF172F936EB}"/>
          </ac:spMkLst>
        </pc:spChg>
        <pc:picChg chg="add mod">
          <ac:chgData name="Tao Zhong" userId="d717eb3d-e567-470f-b6d9-f2e4cd6e0b29" providerId="ADAL" clId="{3E58AEF3-C8E6-4F52-9B88-DC6AAB83FEB1}" dt="2022-10-04T08:03:54.246" v="363" actId="1076"/>
          <ac:picMkLst>
            <pc:docMk/>
            <pc:sldMk cId="2697688666" sldId="290"/>
            <ac:picMk id="8" creationId="{67EACD93-BAE3-2BAF-BBCB-A48FB3FEA7EB}"/>
          </ac:picMkLst>
        </pc:picChg>
      </pc:sldChg>
      <pc:sldChg chg="addSp delSp modSp new mod modNotesTx">
        <pc:chgData name="Tao Zhong" userId="d717eb3d-e567-470f-b6d9-f2e4cd6e0b29" providerId="ADAL" clId="{3E58AEF3-C8E6-4F52-9B88-DC6AAB83FEB1}" dt="2022-10-04T08:11:40.022" v="394" actId="1076"/>
        <pc:sldMkLst>
          <pc:docMk/>
          <pc:sldMk cId="2189212214" sldId="291"/>
        </pc:sldMkLst>
        <pc:spChg chg="mod">
          <ac:chgData name="Tao Zhong" userId="d717eb3d-e567-470f-b6d9-f2e4cd6e0b29" providerId="ADAL" clId="{3E58AEF3-C8E6-4F52-9B88-DC6AAB83FEB1}" dt="2022-10-04T08:05:45.135" v="374" actId="27636"/>
          <ac:spMkLst>
            <pc:docMk/>
            <pc:sldMk cId="2189212214" sldId="291"/>
            <ac:spMk id="2" creationId="{62571AD3-684A-0C14-E713-4862CF9CD7BA}"/>
          </ac:spMkLst>
        </pc:spChg>
        <pc:spChg chg="add del mod">
          <ac:chgData name="Tao Zhong" userId="d717eb3d-e567-470f-b6d9-f2e4cd6e0b29" providerId="ADAL" clId="{3E58AEF3-C8E6-4F52-9B88-DC6AAB83FEB1}" dt="2022-10-04T08:11:31.127" v="390" actId="15"/>
          <ac:spMkLst>
            <pc:docMk/>
            <pc:sldMk cId="2189212214" sldId="291"/>
            <ac:spMk id="3" creationId="{470C7870-BF23-63AB-D7EF-63766239A430}"/>
          </ac:spMkLst>
        </pc:spChg>
        <pc:spChg chg="add del mod">
          <ac:chgData name="Tao Zhong" userId="d717eb3d-e567-470f-b6d9-f2e4cd6e0b29" providerId="ADAL" clId="{3E58AEF3-C8E6-4F52-9B88-DC6AAB83FEB1}" dt="2022-10-04T08:05:52.909" v="376"/>
          <ac:spMkLst>
            <pc:docMk/>
            <pc:sldMk cId="2189212214" sldId="291"/>
            <ac:spMk id="5" creationId="{BFD82B92-CBA5-D8DF-3144-C86ECB7B940F}"/>
          </ac:spMkLst>
        </pc:spChg>
        <pc:spChg chg="add del">
          <ac:chgData name="Tao Zhong" userId="d717eb3d-e567-470f-b6d9-f2e4cd6e0b29" providerId="ADAL" clId="{3E58AEF3-C8E6-4F52-9B88-DC6AAB83FEB1}" dt="2022-10-04T08:11:22.169" v="385"/>
          <ac:spMkLst>
            <pc:docMk/>
            <pc:sldMk cId="2189212214" sldId="291"/>
            <ac:spMk id="8" creationId="{91CF4003-3743-3C96-DCB8-816A1037AEF6}"/>
          </ac:spMkLst>
        </pc:spChg>
        <pc:picChg chg="add mod">
          <ac:chgData name="Tao Zhong" userId="d717eb3d-e567-470f-b6d9-f2e4cd6e0b29" providerId="ADAL" clId="{3E58AEF3-C8E6-4F52-9B88-DC6AAB83FEB1}" dt="2022-10-04T08:11:40.022" v="394" actId="1076"/>
          <ac:picMkLst>
            <pc:docMk/>
            <pc:sldMk cId="2189212214" sldId="291"/>
            <ac:picMk id="7" creationId="{494FEBC7-7D02-32B5-DEA4-BF0EC1AF95C8}"/>
          </ac:picMkLst>
        </pc:picChg>
      </pc:sldChg>
      <pc:sldChg chg="addSp delSp modSp new mod">
        <pc:chgData name="Tao Zhong" userId="d717eb3d-e567-470f-b6d9-f2e4cd6e0b29" providerId="ADAL" clId="{3E58AEF3-C8E6-4F52-9B88-DC6AAB83FEB1}" dt="2022-10-04T08:12:53.566" v="409" actId="1076"/>
        <pc:sldMkLst>
          <pc:docMk/>
          <pc:sldMk cId="1549627408" sldId="292"/>
        </pc:sldMkLst>
        <pc:spChg chg="add del mod">
          <ac:chgData name="Tao Zhong" userId="d717eb3d-e567-470f-b6d9-f2e4cd6e0b29" providerId="ADAL" clId="{3E58AEF3-C8E6-4F52-9B88-DC6AAB83FEB1}" dt="2022-10-04T08:12:31.630" v="399"/>
          <ac:spMkLst>
            <pc:docMk/>
            <pc:sldMk cId="1549627408" sldId="292"/>
            <ac:spMk id="2" creationId="{E7860314-9DBC-C847-EFD7-59E68005864C}"/>
          </ac:spMkLst>
        </pc:spChg>
        <pc:spChg chg="add del mod">
          <ac:chgData name="Tao Zhong" userId="d717eb3d-e567-470f-b6d9-f2e4cd6e0b29" providerId="ADAL" clId="{3E58AEF3-C8E6-4F52-9B88-DC6AAB83FEB1}" dt="2022-10-04T08:12:36.572" v="403"/>
          <ac:spMkLst>
            <pc:docMk/>
            <pc:sldMk cId="1549627408" sldId="292"/>
            <ac:spMk id="3" creationId="{F60A2789-FA05-D37F-C8B2-58F83825EB3C}"/>
          </ac:spMkLst>
        </pc:spChg>
        <pc:spChg chg="add del mod">
          <ac:chgData name="Tao Zhong" userId="d717eb3d-e567-470f-b6d9-f2e4cd6e0b29" providerId="ADAL" clId="{3E58AEF3-C8E6-4F52-9B88-DC6AAB83FEB1}" dt="2022-10-04T08:12:31.624" v="397"/>
          <ac:spMkLst>
            <pc:docMk/>
            <pc:sldMk cId="1549627408" sldId="292"/>
            <ac:spMk id="5" creationId="{89A9B782-6DD0-2EB5-4720-B1A6DC6C614A}"/>
          </ac:spMkLst>
        </pc:spChg>
        <pc:spChg chg="add del mod">
          <ac:chgData name="Tao Zhong" userId="d717eb3d-e567-470f-b6d9-f2e4cd6e0b29" providerId="ADAL" clId="{3E58AEF3-C8E6-4F52-9B88-DC6AAB83FEB1}" dt="2022-10-04T08:12:36.562" v="401"/>
          <ac:spMkLst>
            <pc:docMk/>
            <pc:sldMk cId="1549627408" sldId="292"/>
            <ac:spMk id="6" creationId="{22469E1B-EFEE-A89C-D576-C799AA79ECC0}"/>
          </ac:spMkLst>
        </pc:spChg>
        <pc:picChg chg="add mod">
          <ac:chgData name="Tao Zhong" userId="d717eb3d-e567-470f-b6d9-f2e4cd6e0b29" providerId="ADAL" clId="{3E58AEF3-C8E6-4F52-9B88-DC6AAB83FEB1}" dt="2022-10-04T08:12:53.566" v="409" actId="1076"/>
          <ac:picMkLst>
            <pc:docMk/>
            <pc:sldMk cId="1549627408" sldId="292"/>
            <ac:picMk id="8" creationId="{8105DCA8-0EB6-62DD-3552-10C1A7263005}"/>
          </ac:picMkLst>
        </pc:picChg>
      </pc:sldChg>
      <pc:sldChg chg="addSp delSp modSp new mod">
        <pc:chgData name="Tao Zhong" userId="d717eb3d-e567-470f-b6d9-f2e4cd6e0b29" providerId="ADAL" clId="{3E58AEF3-C8E6-4F52-9B88-DC6AAB83FEB1}" dt="2022-10-04T08:14:32.577" v="420" actId="962"/>
        <pc:sldMkLst>
          <pc:docMk/>
          <pc:sldMk cId="4100342211" sldId="293"/>
        </pc:sldMkLst>
        <pc:spChg chg="add del mod">
          <ac:chgData name="Tao Zhong" userId="d717eb3d-e567-470f-b6d9-f2e4cd6e0b29" providerId="ADAL" clId="{3E58AEF3-C8E6-4F52-9B88-DC6AAB83FEB1}" dt="2022-10-04T08:13:21.203" v="414"/>
          <ac:spMkLst>
            <pc:docMk/>
            <pc:sldMk cId="4100342211" sldId="293"/>
            <ac:spMk id="2" creationId="{8DBB26FC-749D-5550-75E5-CF2716D05412}"/>
          </ac:spMkLst>
        </pc:spChg>
        <pc:spChg chg="del">
          <ac:chgData name="Tao Zhong" userId="d717eb3d-e567-470f-b6d9-f2e4cd6e0b29" providerId="ADAL" clId="{3E58AEF3-C8E6-4F52-9B88-DC6AAB83FEB1}" dt="2022-10-04T08:14:27.084" v="415"/>
          <ac:spMkLst>
            <pc:docMk/>
            <pc:sldMk cId="4100342211" sldId="293"/>
            <ac:spMk id="3" creationId="{21780591-1DFF-6A9C-9875-360D749F381F}"/>
          </ac:spMkLst>
        </pc:spChg>
        <pc:spChg chg="add del mod">
          <ac:chgData name="Tao Zhong" userId="d717eb3d-e567-470f-b6d9-f2e4cd6e0b29" providerId="ADAL" clId="{3E58AEF3-C8E6-4F52-9B88-DC6AAB83FEB1}" dt="2022-10-04T08:13:21.194" v="412"/>
          <ac:spMkLst>
            <pc:docMk/>
            <pc:sldMk cId="4100342211" sldId="293"/>
            <ac:spMk id="5" creationId="{D836F8B0-3542-9035-C45A-1E0EA7DBB0AC}"/>
          </ac:spMkLst>
        </pc:spChg>
        <pc:picChg chg="add mod">
          <ac:chgData name="Tao Zhong" userId="d717eb3d-e567-470f-b6d9-f2e4cd6e0b29" providerId="ADAL" clId="{3E58AEF3-C8E6-4F52-9B88-DC6AAB83FEB1}" dt="2022-10-04T08:14:32.577" v="420" actId="962"/>
          <ac:picMkLst>
            <pc:docMk/>
            <pc:sldMk cId="4100342211" sldId="293"/>
            <ac:picMk id="7" creationId="{FDB3277F-6688-CEFA-F2CE-E3277FDAA652}"/>
          </ac:picMkLst>
        </pc:picChg>
      </pc:sldChg>
      <pc:sldMasterChg chg="addSp delSp modSp">
        <pc:chgData name="Tao Zhong" userId="d717eb3d-e567-470f-b6d9-f2e4cd6e0b29" providerId="ADAL" clId="{3E58AEF3-C8E6-4F52-9B88-DC6AAB83FEB1}" dt="2022-10-04T07:43:45.199" v="135" actId="1076"/>
        <pc:sldMasterMkLst>
          <pc:docMk/>
          <pc:sldMasterMk cId="3460614018" sldId="2147483676"/>
        </pc:sldMasterMkLst>
        <pc:picChg chg="add mod">
          <ac:chgData name="Tao Zhong" userId="d717eb3d-e567-470f-b6d9-f2e4cd6e0b29" providerId="ADAL" clId="{3E58AEF3-C8E6-4F52-9B88-DC6AAB83FEB1}" dt="2022-10-04T07:43:45.199" v="135" actId="1076"/>
          <ac:picMkLst>
            <pc:docMk/>
            <pc:sldMasterMk cId="3460614018" sldId="2147483676"/>
            <ac:picMk id="7" creationId="{E6B29A98-9329-23DD-5A06-6E7A99BD8531}"/>
          </ac:picMkLst>
        </pc:picChg>
        <pc:picChg chg="add del">
          <ac:chgData name="Tao Zhong" userId="d717eb3d-e567-470f-b6d9-f2e4cd6e0b29" providerId="ADAL" clId="{3E58AEF3-C8E6-4F52-9B88-DC6AAB83FEB1}" dt="2022-10-04T07:43:41.625" v="134" actId="478"/>
          <ac:picMkLst>
            <pc:docMk/>
            <pc:sldMasterMk cId="3460614018" sldId="2147483676"/>
            <ac:picMk id="8" creationId="{8D8572BE-A19A-CB65-D716-376C67F76CD2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277162-5146-4BEB-8873-26791C1AE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E1086-5EAB-42A3-9475-8CECB34CA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94B7-E71A-4EA7-9A18-FC9936F65A8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A2CC-ADBE-42A3-99A6-C3C023F188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9FA3-575B-4334-A34A-9CA0376AA9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DB0B-6EA5-4060-A2EF-F9BB0F8D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2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B36DA-EDEB-4536-8908-8E1084B69902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24A4-EC6F-4FCB-AC71-A7F1D8F0C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2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5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8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5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28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8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6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9893-8946-4492-ACEF-FEB2853D75B1}" type="datetime1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0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5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301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1A8C-2B28-47DC-84F9-C8657007CD57}" type="datetime1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12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0AED-3D38-4786-A512-94215A5E9332}" type="datetime1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78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8700-15D3-4F9E-BA3F-7E9A15107266}" type="datetime1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951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AC09-ED69-4B3B-8537-8C7A6E3364F4}" type="datetime1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70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4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DD94-3896-4ADB-933E-089064F43968}" type="datetime1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246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3917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EA50-E25F-499E-BE9B-E44D3E2831AD}" type="datetime1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19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41D5-0C36-4184-B397-FC735E86516D}" type="datetime1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99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A9D-E20D-45D6-9C99-267D1CCCF33D}" type="datetime1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2301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1A21-C5FA-40BD-A232-F8B5FEC5C538}" type="datetime1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60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40EA-D4D1-455D-B0F9-F775F7FB98A1}" type="datetime1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6899-A553-4505-BD56-353A200EA004}" type="datetime1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查看源图像">
            <a:extLst>
              <a:ext uri="{FF2B5EF4-FFF2-40B4-BE49-F238E27FC236}">
                <a16:creationId xmlns:a16="http://schemas.microsoft.com/office/drawing/2014/main" id="{E6B29A98-9329-23DD-5A06-6E7A99BD85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338" y="0"/>
            <a:ext cx="826662" cy="70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61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7685532" cy="351129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/>
              <a:t>了解一下 </a:t>
            </a:r>
            <a:r>
              <a:rPr lang="en-GB" altLang="zh-CN" sz="3200" dirty="0"/>
              <a:t>Kubernetes </a:t>
            </a:r>
            <a:r>
              <a:rPr lang="zh-CN" altLang="en-US" sz="3200" dirty="0"/>
              <a:t>的 </a:t>
            </a:r>
            <a:br>
              <a:rPr lang="en-GB" altLang="zh-CN" sz="3200" dirty="0"/>
            </a:br>
            <a:r>
              <a:rPr lang="en-GB" altLang="zh-CN" sz="3200" dirty="0"/>
              <a:t>			Operator </a:t>
            </a:r>
            <a:r>
              <a:rPr lang="zh-CN" altLang="en-US" sz="3200" dirty="0"/>
              <a:t>模式</a:t>
            </a: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649" y="825078"/>
            <a:ext cx="10315151" cy="678669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 </a:t>
            </a:r>
            <a:r>
              <a:rPr lang="en-US" altLang="zh-CN" dirty="0"/>
              <a:t>CRD</a:t>
            </a:r>
            <a:r>
              <a:rPr lang="zh-CN" altLang="en-US" dirty="0"/>
              <a:t>？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5ADDB-AC63-8BD1-FD45-CB612B9F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E3CA8D-F732-E924-A109-938F4D28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GB" dirty="0" err="1"/>
              <a:t>CustomResourceDefinition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F5B92D-E90C-5CBC-3106-751D85E6C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813" y="0"/>
            <a:ext cx="8332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4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5151" cy="678669"/>
          </a:xfrm>
        </p:spPr>
        <p:txBody>
          <a:bodyPr>
            <a:normAutofit/>
          </a:bodyPr>
          <a:lstStyle/>
          <a:p>
            <a:r>
              <a:rPr lang="zh-CN" altLang="en-US" dirty="0"/>
              <a:t>创建自定义对象 </a:t>
            </a:r>
            <a:r>
              <a:rPr lang="en-GB" altLang="zh-CN" dirty="0"/>
              <a:t>Custom Resource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1198FC-0AAF-A4A1-0EEB-FF89F0A5D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4709" y="1881832"/>
            <a:ext cx="9482582" cy="43818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2BF9C-0E15-926A-8F33-197292C4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FE16BF-22EE-E96F-A86D-EDE316E87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914" y="803682"/>
            <a:ext cx="9358171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5151" cy="678669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 </a:t>
            </a:r>
            <a:r>
              <a:rPr lang="en-US" altLang="zh-CN" dirty="0"/>
              <a:t>Operator ?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4C4C65-AD7A-4B2C-8F7B-7AA429D4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8E733F-8CE7-D11C-0B5D-28BF4682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420" y="2023110"/>
            <a:ext cx="10515600" cy="4160520"/>
          </a:xfrm>
        </p:spPr>
        <p:txBody>
          <a:bodyPr/>
          <a:lstStyle/>
          <a:p>
            <a:r>
              <a:rPr lang="en-GB" altLang="zh-CN" dirty="0"/>
              <a:t>Operator = CRD + Controller</a:t>
            </a:r>
            <a:endParaRPr lang="en-GB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7DB8103-F361-51DA-3386-0E267BDE3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805469"/>
            <a:ext cx="6640830" cy="355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6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5151" cy="678669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如何去实现一个 </a:t>
            </a:r>
            <a:r>
              <a:rPr lang="en-GB" altLang="zh-CN" sz="3200" dirty="0"/>
              <a:t>Controller </a:t>
            </a:r>
            <a:r>
              <a:rPr lang="zh-CN" altLang="en-US" sz="3200" dirty="0"/>
              <a:t>呢？</a:t>
            </a:r>
            <a:endParaRPr lang="en-GB" sz="3200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FC3EC99-19CF-AE70-3F63-3BEE7C9A8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21" y="1652337"/>
            <a:ext cx="3368958" cy="49041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ED023-E7CA-123F-BE2D-E01CB321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95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8F49-277D-479B-921A-D0729D2F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 </a:t>
            </a:r>
            <a:r>
              <a:rPr lang="en-GB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F4D9-E718-9506-1063-5CEFA3B5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 </a:t>
            </a:r>
            <a:r>
              <a:rPr lang="en-GB" dirty="0"/>
              <a:t>Controller </a:t>
            </a:r>
            <a:r>
              <a:rPr lang="zh-CN" altLang="en-US" dirty="0"/>
              <a:t>代码容器化后，打包成镜像，以 </a:t>
            </a:r>
            <a:r>
              <a:rPr lang="en-GB" dirty="0"/>
              <a:t>Deployment </a:t>
            </a:r>
            <a:r>
              <a:rPr lang="zh-CN" altLang="en-US" dirty="0"/>
              <a:t>的形式部署到 </a:t>
            </a:r>
            <a:r>
              <a:rPr lang="en-GB" dirty="0"/>
              <a:t>Kubernetes </a:t>
            </a:r>
            <a:r>
              <a:rPr lang="zh-CN" altLang="en-US" dirty="0"/>
              <a:t>集群中。</a:t>
            </a:r>
            <a:endParaRPr lang="en-US" altLang="zh-CN" dirty="0"/>
          </a:p>
          <a:p>
            <a:r>
              <a:rPr lang="en-GB" dirty="0"/>
              <a:t>Controller </a:t>
            </a:r>
            <a:r>
              <a:rPr lang="zh-CN" altLang="en-US" dirty="0"/>
              <a:t>就可以监控 </a:t>
            </a:r>
            <a:r>
              <a:rPr lang="en-GB" dirty="0"/>
              <a:t>CRD </a:t>
            </a:r>
            <a:r>
              <a:rPr lang="zh-CN" altLang="en-US" dirty="0"/>
              <a:t>的 </a:t>
            </a:r>
            <a:r>
              <a:rPr lang="en-GB" dirty="0"/>
              <a:t>CRUD </a:t>
            </a:r>
            <a:r>
              <a:rPr lang="zh-CN" altLang="en-US" dirty="0"/>
              <a:t>事件，并作出对应的业务逻辑反馈。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8186C-5B8C-3D76-2F01-C4FD37DA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96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CE57-0078-098C-4A16-6F6B644C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什么时候使用 </a:t>
            </a:r>
            <a:r>
              <a:rPr lang="en-US" dirty="0"/>
              <a:t>Operator ？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AA7F8-210B-D09E-E340-9D0E6B3D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7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4AB51-BAC6-8C1F-0FDE-FDD5C2738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建议谨慎使用 </a:t>
            </a:r>
            <a:r>
              <a:rPr lang="en-GB" dirty="0"/>
              <a:t>Operator，</a:t>
            </a:r>
            <a:r>
              <a:rPr lang="zh-CN" altLang="en-US" dirty="0"/>
              <a:t>除非它能带给你极大的回报。</a:t>
            </a:r>
            <a:endParaRPr lang="en-US" altLang="zh-CN" dirty="0"/>
          </a:p>
          <a:p>
            <a:r>
              <a:rPr lang="en-GB" dirty="0"/>
              <a:t>CRD vs. </a:t>
            </a:r>
            <a:r>
              <a:rPr lang="en-GB" dirty="0" err="1"/>
              <a:t>ConfigMap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41621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296</TotalTime>
  <Words>150</Words>
  <Application>Microsoft Office PowerPoint</Application>
  <PresentationFormat>Widescreen</PresentationFormat>
  <Paragraphs>24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Arial</vt:lpstr>
      <vt:lpstr>Calibri</vt:lpstr>
      <vt:lpstr>Century Gothic</vt:lpstr>
      <vt:lpstr>Elephant</vt:lpstr>
      <vt:lpstr>Open Sans</vt:lpstr>
      <vt:lpstr>Brush</vt:lpstr>
      <vt:lpstr>了解一下 Kubernetes 的     Operator 模式</vt:lpstr>
      <vt:lpstr>什么是 CRD？</vt:lpstr>
      <vt:lpstr>创建自定义对象 Custom Resource</vt:lpstr>
      <vt:lpstr>什么是 Operator ?</vt:lpstr>
      <vt:lpstr>如何去实现一个 Controller 呢？</vt:lpstr>
      <vt:lpstr>运行 Controller</vt:lpstr>
      <vt:lpstr>什么时候使用 Operator 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2022-10-04T14:23:45Z</dcterms:modified>
</cp:coreProperties>
</file>