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6" r:id="rId4"/>
    <p:sldId id="277" r:id="rId5"/>
    <p:sldId id="278" r:id="rId6"/>
    <p:sldId id="272" r:id="rId7"/>
    <p:sldId id="275" r:id="rId8"/>
    <p:sldId id="258" r:id="rId9"/>
    <p:sldId id="298" r:id="rId10"/>
    <p:sldId id="27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305F9D-9BD6-42AC-96FC-C47007FA3E58}">
          <p14:sldIdLst>
            <p14:sldId id="256"/>
            <p14:sldId id="257"/>
            <p14:sldId id="276"/>
            <p14:sldId id="277"/>
            <p14:sldId id="278"/>
            <p14:sldId id="272"/>
            <p14:sldId id="275"/>
            <p14:sldId id="258"/>
            <p14:sldId id="298"/>
            <p14:sldId id="27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Untitled Section" id="{C054FFEC-8F5C-4824-9289-BBFD567F1D5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E649C-D042-4782-B15F-C65DF3CA2683}" v="105" dt="2022-10-01T16:14:47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568" autoAdjust="0"/>
  </p:normalViewPr>
  <p:slideViewPr>
    <p:cSldViewPr snapToGrid="0">
      <p:cViewPr varScale="1">
        <p:scale>
          <a:sx n="54" d="100"/>
          <a:sy n="54" d="100"/>
        </p:scale>
        <p:origin x="17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5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" userId="d717eb3d-e567-470f-b6d9-f2e4cd6e0b29" providerId="ADAL" clId="{AE576D7A-911F-4A2F-A369-1FFEBAB4573A}"/>
    <pc:docChg chg="undo redo custSel addSld delSld modSld sldOrd modSection">
      <pc:chgData name="Tao" userId="d717eb3d-e567-470f-b6d9-f2e4cd6e0b29" providerId="ADAL" clId="{AE576D7A-911F-4A2F-A369-1FFEBAB4573A}" dt="2021-05-04T05:11:50.378" v="325" actId="20577"/>
      <pc:docMkLst>
        <pc:docMk/>
      </pc:docMkLst>
      <pc:sldChg chg="addSp delSp modSp mod modNotesTx">
        <pc:chgData name="Tao" userId="d717eb3d-e567-470f-b6d9-f2e4cd6e0b29" providerId="ADAL" clId="{AE576D7A-911F-4A2F-A369-1FFEBAB4573A}" dt="2021-05-04T04:59:47.218" v="269"/>
        <pc:sldMkLst>
          <pc:docMk/>
          <pc:sldMk cId="1925541393" sldId="257"/>
        </pc:sldMkLst>
        <pc:spChg chg="mod">
          <ac:chgData name="Tao" userId="d717eb3d-e567-470f-b6d9-f2e4cd6e0b29" providerId="ADAL" clId="{AE576D7A-911F-4A2F-A369-1FFEBAB4573A}" dt="2021-05-04T04:58:58.538" v="253" actId="20577"/>
          <ac:spMkLst>
            <pc:docMk/>
            <pc:sldMk cId="1925541393" sldId="257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59:01.292" v="254" actId="478"/>
          <ac:spMkLst>
            <pc:docMk/>
            <pc:sldMk cId="1925541393" sldId="257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58:48.756" v="248"/>
          <ac:spMkLst>
            <pc:docMk/>
            <pc:sldMk cId="1925541393" sldId="257"/>
            <ac:spMk id="6" creationId="{76C0BA73-CD4B-47F1-BF36-A2894D3194E5}"/>
          </ac:spMkLst>
        </pc:spChg>
        <pc:spChg chg="add del mod">
          <ac:chgData name="Tao" userId="d717eb3d-e567-470f-b6d9-f2e4cd6e0b29" providerId="ADAL" clId="{AE576D7A-911F-4A2F-A369-1FFEBAB4573A}" dt="2021-05-04T04:59:47.218" v="269"/>
          <ac:spMkLst>
            <pc:docMk/>
            <pc:sldMk cId="1925541393" sldId="257"/>
            <ac:spMk id="8" creationId="{A6F6A53D-A620-4E9B-9BA7-51A95B1BD520}"/>
          </ac:spMkLst>
        </pc:spChg>
        <pc:picChg chg="add del mod">
          <ac:chgData name="Tao" userId="d717eb3d-e567-470f-b6d9-f2e4cd6e0b29" providerId="ADAL" clId="{AE576D7A-911F-4A2F-A369-1FFEBAB4573A}" dt="2021-05-04T04:59:27.689" v="263" actId="478"/>
          <ac:picMkLst>
            <pc:docMk/>
            <pc:sldMk cId="1925541393" sldId="257"/>
            <ac:picMk id="5" creationId="{D24D0CAA-34B9-4ACE-AB70-AE1A25F837C2}"/>
          </ac:picMkLst>
        </pc:picChg>
      </pc:sldChg>
      <pc:sldChg chg="addSp delSp modSp add mod modNotesTx">
        <pc:chgData name="Tao" userId="d717eb3d-e567-470f-b6d9-f2e4cd6e0b29" providerId="ADAL" clId="{AE576D7A-911F-4A2F-A369-1FFEBAB4573A}" dt="2021-05-04T04:23:40.244" v="66" actId="20577"/>
        <pc:sldMkLst>
          <pc:docMk/>
          <pc:sldMk cId="1176170547" sldId="258"/>
        </pc:sldMkLst>
        <pc:spChg chg="mod">
          <ac:chgData name="Tao" userId="d717eb3d-e567-470f-b6d9-f2e4cd6e0b29" providerId="ADAL" clId="{AE576D7A-911F-4A2F-A369-1FFEBAB4573A}" dt="2021-05-04T04:19:44.411" v="33"/>
          <ac:spMkLst>
            <pc:docMk/>
            <pc:sldMk cId="1176170547" sldId="258"/>
            <ac:spMk id="2" creationId="{FF027311-4260-4B27-A735-886449291FAC}"/>
          </ac:spMkLst>
        </pc:spChg>
        <pc:spChg chg="add del mod">
          <ac:chgData name="Tao" userId="d717eb3d-e567-470f-b6d9-f2e4cd6e0b29" providerId="ADAL" clId="{AE576D7A-911F-4A2F-A369-1FFEBAB4573A}" dt="2021-05-04T04:22:33.649" v="53" actId="20577"/>
          <ac:spMkLst>
            <pc:docMk/>
            <pc:sldMk cId="1176170547" sldId="258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19:44.406" v="31"/>
          <ac:spMkLst>
            <pc:docMk/>
            <pc:sldMk cId="1176170547" sldId="258"/>
            <ac:spMk id="4" creationId="{1550815F-3913-4107-8D5D-0EB794B061E7}"/>
          </ac:spMkLst>
        </pc:spChg>
        <pc:picChg chg="del">
          <ac:chgData name="Tao" userId="d717eb3d-e567-470f-b6d9-f2e4cd6e0b29" providerId="ADAL" clId="{AE576D7A-911F-4A2F-A369-1FFEBAB4573A}" dt="2021-05-04T04:19:26.298" v="25" actId="478"/>
          <ac:picMkLst>
            <pc:docMk/>
            <pc:sldMk cId="1176170547" sldId="258"/>
            <ac:picMk id="5" creationId="{D24D0CAA-34B9-4ACE-AB70-AE1A25F837C2}"/>
          </ac:picMkLst>
        </pc:picChg>
        <pc:picChg chg="add del mod">
          <ac:chgData name="Tao" userId="d717eb3d-e567-470f-b6d9-f2e4cd6e0b29" providerId="ADAL" clId="{AE576D7A-911F-4A2F-A369-1FFEBAB4573A}" dt="2021-05-04T04:21:21.171" v="40"/>
          <ac:picMkLst>
            <pc:docMk/>
            <pc:sldMk cId="1176170547" sldId="258"/>
            <ac:picMk id="7" creationId="{AE7B0D8B-CC39-4637-881A-FDC388F6DF69}"/>
          </ac:picMkLst>
        </pc:picChg>
        <pc:picChg chg="add del mod">
          <ac:chgData name="Tao" userId="d717eb3d-e567-470f-b6d9-f2e4cd6e0b29" providerId="ADAL" clId="{AE576D7A-911F-4A2F-A369-1FFEBAB4573A}" dt="2021-05-04T04:23:16.042" v="62" actId="478"/>
          <ac:picMkLst>
            <pc:docMk/>
            <pc:sldMk cId="1176170547" sldId="258"/>
            <ac:picMk id="9" creationId="{3D345E79-5D69-4A0A-B752-9A0EB5105B1E}"/>
          </ac:picMkLst>
        </pc:picChg>
      </pc:sldChg>
      <pc:sldChg chg="addSp delSp modSp add del mod">
        <pc:chgData name="Tao" userId="d717eb3d-e567-470f-b6d9-f2e4cd6e0b29" providerId="ADAL" clId="{AE576D7A-911F-4A2F-A369-1FFEBAB4573A}" dt="2021-05-04T04:19:02.639" v="22" actId="47"/>
        <pc:sldMkLst>
          <pc:docMk/>
          <pc:sldMk cId="3672811825" sldId="258"/>
        </pc:sldMkLst>
        <pc:spChg chg="mod">
          <ac:chgData name="Tao" userId="d717eb3d-e567-470f-b6d9-f2e4cd6e0b29" providerId="ADAL" clId="{AE576D7A-911F-4A2F-A369-1FFEBAB4573A}" dt="2021-05-04T04:17:55.519" v="16" actId="20577"/>
          <ac:spMkLst>
            <pc:docMk/>
            <pc:sldMk cId="3672811825" sldId="258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18:09.299" v="19"/>
          <ac:spMkLst>
            <pc:docMk/>
            <pc:sldMk cId="3672811825" sldId="258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17:47.421" v="11"/>
          <ac:spMkLst>
            <pc:docMk/>
            <pc:sldMk cId="3672811825" sldId="258"/>
            <ac:spMk id="4" creationId="{A4413C4F-460A-49DA-9FD0-948788AAEE2A}"/>
          </ac:spMkLst>
        </pc:spChg>
        <pc:spChg chg="add del">
          <ac:chgData name="Tao" userId="d717eb3d-e567-470f-b6d9-f2e4cd6e0b29" providerId="ADAL" clId="{AE576D7A-911F-4A2F-A369-1FFEBAB4573A}" dt="2021-05-04T04:17:50.595" v="13"/>
          <ac:spMkLst>
            <pc:docMk/>
            <pc:sldMk cId="3672811825" sldId="258"/>
            <ac:spMk id="6" creationId="{6C4C2F18-8D49-43EE-9D5C-A0B7B6BB049D}"/>
          </ac:spMkLst>
        </pc:spChg>
        <pc:spChg chg="add mod">
          <ac:chgData name="Tao" userId="d717eb3d-e567-470f-b6d9-f2e4cd6e0b29" providerId="ADAL" clId="{AE576D7A-911F-4A2F-A369-1FFEBAB4573A}" dt="2021-05-04T04:18:18.712" v="20" actId="1076"/>
          <ac:spMkLst>
            <pc:docMk/>
            <pc:sldMk cId="3672811825" sldId="258"/>
            <ac:spMk id="8" creationId="{55AD1B0B-B6C9-444A-B879-FE6E6A5329E6}"/>
          </ac:spMkLst>
        </pc:spChg>
        <pc:graphicFrameChg chg="add mod">
          <ac:chgData name="Tao" userId="d717eb3d-e567-470f-b6d9-f2e4cd6e0b29" providerId="ADAL" clId="{AE576D7A-911F-4A2F-A369-1FFEBAB4573A}" dt="2021-05-04T04:18:24.874" v="21" actId="1076"/>
          <ac:graphicFrameMkLst>
            <pc:docMk/>
            <pc:sldMk cId="3672811825" sldId="258"/>
            <ac:graphicFrameMk id="7" creationId="{D4AD433A-11AB-4EC9-81C7-AA79E246D806}"/>
          </ac:graphicFrameMkLst>
        </pc:graphicFrameChg>
        <pc:picChg chg="del">
          <ac:chgData name="Tao" userId="d717eb3d-e567-470f-b6d9-f2e4cd6e0b29" providerId="ADAL" clId="{AE576D7A-911F-4A2F-A369-1FFEBAB4573A}" dt="2021-05-04T04:18:07.587" v="18" actId="478"/>
          <ac:picMkLst>
            <pc:docMk/>
            <pc:sldMk cId="3672811825" sldId="258"/>
            <ac:picMk id="5" creationId="{D24D0CAA-34B9-4ACE-AB70-AE1A25F837C2}"/>
          </ac:picMkLst>
        </pc:picChg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3611345314" sldId="259"/>
        </pc:sldMkLst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976379299" sldId="260"/>
        </pc:sldMkLst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2069087561" sldId="261"/>
        </pc:sldMkLst>
      </pc:sldChg>
      <pc:sldChg chg="addSp delSp modSp add mod ord modNotesTx">
        <pc:chgData name="Tao" userId="d717eb3d-e567-470f-b6d9-f2e4cd6e0b29" providerId="ADAL" clId="{AE576D7A-911F-4A2F-A369-1FFEBAB4573A}" dt="2021-05-04T04:31:30.243" v="137" actId="1076"/>
        <pc:sldMkLst>
          <pc:docMk/>
          <pc:sldMk cId="2298786728" sldId="262"/>
        </pc:sldMkLst>
        <pc:spChg chg="mod">
          <ac:chgData name="Tao" userId="d717eb3d-e567-470f-b6d9-f2e4cd6e0b29" providerId="ADAL" clId="{AE576D7A-911F-4A2F-A369-1FFEBAB4573A}" dt="2021-05-04T04:27:01.930" v="78" actId="6549"/>
          <ac:spMkLst>
            <pc:docMk/>
            <pc:sldMk cId="2298786728" sldId="262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29:17.577" v="82" actId="478"/>
          <ac:spMkLst>
            <pc:docMk/>
            <pc:sldMk cId="2298786728" sldId="262"/>
            <ac:spMk id="3" creationId="{CA00EDBE-AD80-4844-BA48-EF7757B26503}"/>
          </ac:spMkLst>
        </pc:spChg>
        <pc:picChg chg="add del mod">
          <ac:chgData name="Tao" userId="d717eb3d-e567-470f-b6d9-f2e4cd6e0b29" providerId="ADAL" clId="{AE576D7A-911F-4A2F-A369-1FFEBAB4573A}" dt="2021-05-04T04:31:01.423" v="121" actId="478"/>
          <ac:picMkLst>
            <pc:docMk/>
            <pc:sldMk cId="2298786728" sldId="262"/>
            <ac:picMk id="5" creationId="{8C730C32-731A-4648-8056-606EC1831CA2}"/>
          </ac:picMkLst>
        </pc:picChg>
        <pc:picChg chg="add del mod">
          <ac:chgData name="Tao" userId="d717eb3d-e567-470f-b6d9-f2e4cd6e0b29" providerId="ADAL" clId="{AE576D7A-911F-4A2F-A369-1FFEBAB4573A}" dt="2021-05-04T04:29:58.796" v="100" actId="478"/>
          <ac:picMkLst>
            <pc:docMk/>
            <pc:sldMk cId="2298786728" sldId="262"/>
            <ac:picMk id="7" creationId="{91879494-2A44-43AE-B617-E148681F4E3D}"/>
          </ac:picMkLst>
        </pc:picChg>
        <pc:picChg chg="add mod">
          <ac:chgData name="Tao" userId="d717eb3d-e567-470f-b6d9-f2e4cd6e0b29" providerId="ADAL" clId="{AE576D7A-911F-4A2F-A369-1FFEBAB4573A}" dt="2021-05-04T04:31:30.243" v="137" actId="1076"/>
          <ac:picMkLst>
            <pc:docMk/>
            <pc:sldMk cId="2298786728" sldId="262"/>
            <ac:picMk id="9" creationId="{2A6C6B40-C064-4442-B702-221439D70991}"/>
          </ac:picMkLst>
        </pc:picChg>
        <pc:picChg chg="add mod">
          <ac:chgData name="Tao" userId="d717eb3d-e567-470f-b6d9-f2e4cd6e0b29" providerId="ADAL" clId="{AE576D7A-911F-4A2F-A369-1FFEBAB4573A}" dt="2021-05-04T04:31:20.570" v="133" actId="1076"/>
          <ac:picMkLst>
            <pc:docMk/>
            <pc:sldMk cId="2298786728" sldId="262"/>
            <ac:picMk id="11" creationId="{1BAE09FF-2076-4792-87D4-2EFED0C1E463}"/>
          </ac:picMkLst>
        </pc:picChg>
      </pc:sldChg>
      <pc:sldChg chg="addSp modSp add mod modNotesTx">
        <pc:chgData name="Tao" userId="d717eb3d-e567-470f-b6d9-f2e4cd6e0b29" providerId="ADAL" clId="{AE576D7A-911F-4A2F-A369-1FFEBAB4573A}" dt="2021-05-04T04:24:33.752" v="75" actId="14100"/>
        <pc:sldMkLst>
          <pc:docMk/>
          <pc:sldMk cId="1779644347" sldId="263"/>
        </pc:sldMkLst>
        <pc:spChg chg="mod">
          <ac:chgData name="Tao" userId="d717eb3d-e567-470f-b6d9-f2e4cd6e0b29" providerId="ADAL" clId="{AE576D7A-911F-4A2F-A369-1FFEBAB4573A}" dt="2021-05-04T04:24:33.752" v="75" actId="14100"/>
          <ac:spMkLst>
            <pc:docMk/>
            <pc:sldMk cId="1779644347" sldId="263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24:19.733" v="74" actId="1076"/>
          <ac:picMkLst>
            <pc:docMk/>
            <pc:sldMk cId="1779644347" sldId="263"/>
            <ac:picMk id="5" creationId="{D7F5A761-B76C-41E2-8A3E-CF7EB114385D}"/>
          </ac:picMkLst>
        </pc:picChg>
      </pc:sldChg>
      <pc:sldChg chg="addSp delSp modSp add mod">
        <pc:chgData name="Tao" userId="d717eb3d-e567-470f-b6d9-f2e4cd6e0b29" providerId="ADAL" clId="{AE576D7A-911F-4A2F-A369-1FFEBAB4573A}" dt="2021-05-04T04:30:50.491" v="118" actId="14100"/>
        <pc:sldMkLst>
          <pc:docMk/>
          <pc:sldMk cId="555463623" sldId="264"/>
        </pc:sldMkLst>
        <pc:picChg chg="add del mod">
          <ac:chgData name="Tao" userId="d717eb3d-e567-470f-b6d9-f2e4cd6e0b29" providerId="ADAL" clId="{AE576D7A-911F-4A2F-A369-1FFEBAB4573A}" dt="2021-05-04T04:30:48.007" v="117" actId="1076"/>
          <ac:picMkLst>
            <pc:docMk/>
            <pc:sldMk cId="555463623" sldId="264"/>
            <ac:picMk id="5" creationId="{8C730C32-731A-4648-8056-606EC1831CA2}"/>
          </ac:picMkLst>
        </pc:picChg>
        <pc:picChg chg="mod">
          <ac:chgData name="Tao" userId="d717eb3d-e567-470f-b6d9-f2e4cd6e0b29" providerId="ADAL" clId="{AE576D7A-911F-4A2F-A369-1FFEBAB4573A}" dt="2021-05-04T04:30:50.491" v="118" actId="14100"/>
          <ac:picMkLst>
            <pc:docMk/>
            <pc:sldMk cId="555463623" sldId="264"/>
            <ac:picMk id="7" creationId="{91879494-2A44-43AE-B617-E148681F4E3D}"/>
          </ac:picMkLst>
        </pc:picChg>
      </pc:sldChg>
      <pc:sldChg chg="addSp delSp modSp add del mod">
        <pc:chgData name="Tao" userId="d717eb3d-e567-470f-b6d9-f2e4cd6e0b29" providerId="ADAL" clId="{AE576D7A-911F-4A2F-A369-1FFEBAB4573A}" dt="2021-05-04T04:43:51.110" v="155" actId="47"/>
        <pc:sldMkLst>
          <pc:docMk/>
          <pc:sldMk cId="4175576888" sldId="265"/>
        </pc:sldMkLst>
        <pc:spChg chg="mod">
          <ac:chgData name="Tao" userId="d717eb3d-e567-470f-b6d9-f2e4cd6e0b29" providerId="ADAL" clId="{AE576D7A-911F-4A2F-A369-1FFEBAB4573A}" dt="2021-05-04T04:42:46.705" v="145" actId="6549"/>
          <ac:spMkLst>
            <pc:docMk/>
            <pc:sldMk cId="4175576888" sldId="265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42:42.873" v="142"/>
          <ac:spMkLst>
            <pc:docMk/>
            <pc:sldMk cId="4175576888" sldId="265"/>
            <ac:spMk id="3" creationId="{63DA636A-7401-400E-BF8C-891B3E694B21}"/>
          </ac:spMkLst>
        </pc:spChg>
        <pc:picChg chg="del">
          <ac:chgData name="Tao" userId="d717eb3d-e567-470f-b6d9-f2e4cd6e0b29" providerId="ADAL" clId="{AE576D7A-911F-4A2F-A369-1FFEBAB4573A}" dt="2021-05-04T04:42:48.824" v="146" actId="478"/>
          <ac:picMkLst>
            <pc:docMk/>
            <pc:sldMk cId="4175576888" sldId="265"/>
            <ac:picMk id="9" creationId="{2A6C6B40-C064-4442-B702-221439D70991}"/>
          </ac:picMkLst>
        </pc:picChg>
        <pc:picChg chg="del">
          <ac:chgData name="Tao" userId="d717eb3d-e567-470f-b6d9-f2e4cd6e0b29" providerId="ADAL" clId="{AE576D7A-911F-4A2F-A369-1FFEBAB4573A}" dt="2021-05-04T04:42:49.552" v="147" actId="478"/>
          <ac:picMkLst>
            <pc:docMk/>
            <pc:sldMk cId="4175576888" sldId="265"/>
            <ac:picMk id="11" creationId="{1BAE09FF-2076-4792-87D4-2EFED0C1E463}"/>
          </ac:picMkLst>
        </pc:picChg>
      </pc:sldChg>
      <pc:sldChg chg="modSp add mod modNotesTx">
        <pc:chgData name="Tao" userId="d717eb3d-e567-470f-b6d9-f2e4cd6e0b29" providerId="ADAL" clId="{AE576D7A-911F-4A2F-A369-1FFEBAB4573A}" dt="2021-05-04T05:01:29.666" v="284"/>
        <pc:sldMkLst>
          <pc:docMk/>
          <pc:sldMk cId="4250188073" sldId="266"/>
        </pc:sldMkLst>
        <pc:spChg chg="mod">
          <ac:chgData name="Tao" userId="d717eb3d-e567-470f-b6d9-f2e4cd6e0b29" providerId="ADAL" clId="{AE576D7A-911F-4A2F-A369-1FFEBAB4573A}" dt="2021-05-04T04:57:58.063" v="243" actId="20577"/>
          <ac:spMkLst>
            <pc:docMk/>
            <pc:sldMk cId="4250188073" sldId="266"/>
            <ac:spMk id="2" creationId="{FF027311-4260-4B27-A735-886449291FAC}"/>
          </ac:spMkLst>
        </pc:spChg>
        <pc:spChg chg="mod">
          <ac:chgData name="Tao" userId="d717eb3d-e567-470f-b6d9-f2e4cd6e0b29" providerId="ADAL" clId="{AE576D7A-911F-4A2F-A369-1FFEBAB4573A}" dt="2021-05-04T05:01:29.666" v="284"/>
          <ac:spMkLst>
            <pc:docMk/>
            <pc:sldMk cId="4250188073" sldId="266"/>
            <ac:spMk id="3" creationId="{CA00EDBE-AD80-4844-BA48-EF7757B26503}"/>
          </ac:spMkLst>
        </pc:spChg>
      </pc:sldChg>
      <pc:sldChg chg="addSp delSp modSp add mod modNotesTx">
        <pc:chgData name="Tao" userId="d717eb3d-e567-470f-b6d9-f2e4cd6e0b29" providerId="ADAL" clId="{AE576D7A-911F-4A2F-A369-1FFEBAB4573A}" dt="2021-05-04T04:50:04.393" v="177"/>
        <pc:sldMkLst>
          <pc:docMk/>
          <pc:sldMk cId="1741394842" sldId="267"/>
        </pc:sldMkLst>
        <pc:spChg chg="mod">
          <ac:chgData name="Tao" userId="d717eb3d-e567-470f-b6d9-f2e4cd6e0b29" providerId="ADAL" clId="{AE576D7A-911F-4A2F-A369-1FFEBAB4573A}" dt="2021-05-04T04:47:52.257" v="165" actId="108"/>
          <ac:spMkLst>
            <pc:docMk/>
            <pc:sldMk cId="1741394842" sldId="267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49:10.604" v="167"/>
          <ac:spMkLst>
            <pc:docMk/>
            <pc:sldMk cId="1741394842" sldId="267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49:27.313" v="176" actId="1076"/>
          <ac:picMkLst>
            <pc:docMk/>
            <pc:sldMk cId="1741394842" sldId="267"/>
            <ac:picMk id="5" creationId="{23C7F88A-D0FC-4FE4-B33C-CEC02CC67F98}"/>
          </ac:picMkLst>
        </pc:picChg>
      </pc:sldChg>
      <pc:sldChg chg="addSp delSp modSp add mod ord modNotesTx">
        <pc:chgData name="Tao" userId="d717eb3d-e567-470f-b6d9-f2e4cd6e0b29" providerId="ADAL" clId="{AE576D7A-911F-4A2F-A369-1FFEBAB4573A}" dt="2021-05-04T04:52:32.621" v="188"/>
        <pc:sldMkLst>
          <pc:docMk/>
          <pc:sldMk cId="1970393081" sldId="268"/>
        </pc:sldMkLst>
        <pc:spChg chg="mod">
          <ac:chgData name="Tao" userId="d717eb3d-e567-470f-b6d9-f2e4cd6e0b29" providerId="ADAL" clId="{AE576D7A-911F-4A2F-A369-1FFEBAB4573A}" dt="2021-05-04T04:51:19.688" v="182" actId="20577"/>
          <ac:spMkLst>
            <pc:docMk/>
            <pc:sldMk cId="1970393081" sldId="268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51:37.979" v="184"/>
          <ac:spMkLst>
            <pc:docMk/>
            <pc:sldMk cId="1970393081" sldId="268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51:40.224" v="187" actId="1076"/>
          <ac:picMkLst>
            <pc:docMk/>
            <pc:sldMk cId="1970393081" sldId="268"/>
            <ac:picMk id="5" creationId="{150E8AFE-51D5-40F5-B16C-02E8A224372E}"/>
          </ac:picMkLst>
        </pc:picChg>
      </pc:sldChg>
      <pc:sldChg chg="addSp delSp modSp add mod modNotesTx">
        <pc:chgData name="Tao" userId="d717eb3d-e567-470f-b6d9-f2e4cd6e0b29" providerId="ADAL" clId="{AE576D7A-911F-4A2F-A369-1FFEBAB4573A}" dt="2021-05-04T04:55:26.790" v="215" actId="20577"/>
        <pc:sldMkLst>
          <pc:docMk/>
          <pc:sldMk cId="731576219" sldId="269"/>
        </pc:sldMkLst>
        <pc:spChg chg="mod">
          <ac:chgData name="Tao" userId="d717eb3d-e567-470f-b6d9-f2e4cd6e0b29" providerId="ADAL" clId="{AE576D7A-911F-4A2F-A369-1FFEBAB4573A}" dt="2021-05-04T04:53:35.642" v="196" actId="20577"/>
          <ac:spMkLst>
            <pc:docMk/>
            <pc:sldMk cId="731576219" sldId="269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52:56.103" v="191"/>
          <ac:spMkLst>
            <pc:docMk/>
            <pc:sldMk cId="731576219" sldId="269"/>
            <ac:spMk id="3" creationId="{FDE2B343-181A-4A4E-BC9E-675B7F7E666B}"/>
          </ac:spMkLst>
        </pc:spChg>
        <pc:spChg chg="add mod">
          <ac:chgData name="Tao" userId="d717eb3d-e567-470f-b6d9-f2e4cd6e0b29" providerId="ADAL" clId="{AE576D7A-911F-4A2F-A369-1FFEBAB4573A}" dt="2021-05-04T04:54:02.055" v="201" actId="14100"/>
          <ac:spMkLst>
            <pc:docMk/>
            <pc:sldMk cId="731576219" sldId="269"/>
            <ac:spMk id="6" creationId="{496F1FBF-9F10-4D61-ACA7-3F361704B7F7}"/>
          </ac:spMkLst>
        </pc:spChg>
        <pc:spChg chg="add mod">
          <ac:chgData name="Tao" userId="d717eb3d-e567-470f-b6d9-f2e4cd6e0b29" providerId="ADAL" clId="{AE576D7A-911F-4A2F-A369-1FFEBAB4573A}" dt="2021-05-04T04:55:26.790" v="215" actId="20577"/>
          <ac:spMkLst>
            <pc:docMk/>
            <pc:sldMk cId="731576219" sldId="269"/>
            <ac:spMk id="8" creationId="{F8EE57E7-9EAC-41D2-B9B3-B3AB0811DEDF}"/>
          </ac:spMkLst>
        </pc:spChg>
        <pc:picChg chg="del">
          <ac:chgData name="Tao" userId="d717eb3d-e567-470f-b6d9-f2e4cd6e0b29" providerId="ADAL" clId="{AE576D7A-911F-4A2F-A369-1FFEBAB4573A}" dt="2021-05-04T04:53:37.277" v="197" actId="478"/>
          <ac:picMkLst>
            <pc:docMk/>
            <pc:sldMk cId="731576219" sldId="269"/>
            <ac:picMk id="5" creationId="{150E8AFE-51D5-40F5-B16C-02E8A224372E}"/>
          </ac:picMkLst>
        </pc:picChg>
      </pc:sldChg>
      <pc:sldChg chg="delSp modSp add mod modNotesTx">
        <pc:chgData name="Tao" userId="d717eb3d-e567-470f-b6d9-f2e4cd6e0b29" providerId="ADAL" clId="{AE576D7A-911F-4A2F-A369-1FFEBAB4573A}" dt="2021-05-04T04:56:23.345" v="233"/>
        <pc:sldMkLst>
          <pc:docMk/>
          <pc:sldMk cId="496370182" sldId="270"/>
        </pc:sldMkLst>
        <pc:spChg chg="mod">
          <ac:chgData name="Tao" userId="d717eb3d-e567-470f-b6d9-f2e4cd6e0b29" providerId="ADAL" clId="{AE576D7A-911F-4A2F-A369-1FFEBAB4573A}" dt="2021-05-04T04:55:57.128" v="222" actId="20577"/>
          <ac:spMkLst>
            <pc:docMk/>
            <pc:sldMk cId="496370182" sldId="270"/>
            <ac:spMk id="2" creationId="{FF027311-4260-4B27-A735-886449291FAC}"/>
          </ac:spMkLst>
        </pc:spChg>
        <pc:spChg chg="mod">
          <ac:chgData name="Tao" userId="d717eb3d-e567-470f-b6d9-f2e4cd6e0b29" providerId="ADAL" clId="{AE576D7A-911F-4A2F-A369-1FFEBAB4573A}" dt="2021-05-04T04:56:18.804" v="232" actId="20577"/>
          <ac:spMkLst>
            <pc:docMk/>
            <pc:sldMk cId="496370182" sldId="270"/>
            <ac:spMk id="6" creationId="{496F1FBF-9F10-4D61-ACA7-3F361704B7F7}"/>
          </ac:spMkLst>
        </pc:spChg>
        <pc:spChg chg="del">
          <ac:chgData name="Tao" userId="d717eb3d-e567-470f-b6d9-f2e4cd6e0b29" providerId="ADAL" clId="{AE576D7A-911F-4A2F-A369-1FFEBAB4573A}" dt="2021-05-04T04:56:00.424" v="223" actId="478"/>
          <ac:spMkLst>
            <pc:docMk/>
            <pc:sldMk cId="496370182" sldId="270"/>
            <ac:spMk id="8" creationId="{F8EE57E7-9EAC-41D2-B9B3-B3AB0811DEDF}"/>
          </ac:spMkLst>
        </pc:spChg>
      </pc:sldChg>
      <pc:sldChg chg="new del">
        <pc:chgData name="Tao" userId="d717eb3d-e567-470f-b6d9-f2e4cd6e0b29" providerId="ADAL" clId="{AE576D7A-911F-4A2F-A369-1FFEBAB4573A}" dt="2021-05-04T04:57:05.167" v="235" actId="47"/>
        <pc:sldMkLst>
          <pc:docMk/>
          <pc:sldMk cId="2784379744" sldId="271"/>
        </pc:sldMkLst>
      </pc:sldChg>
      <pc:sldChg chg="addSp delSp modSp add mod modNotesTx">
        <pc:chgData name="Tao" userId="d717eb3d-e567-470f-b6d9-f2e4cd6e0b29" providerId="ADAL" clId="{AE576D7A-911F-4A2F-A369-1FFEBAB4573A}" dt="2021-05-04T05:02:39.218" v="301"/>
        <pc:sldMkLst>
          <pc:docMk/>
          <pc:sldMk cId="3437961614" sldId="271"/>
        </pc:sldMkLst>
        <pc:spChg chg="mod">
          <ac:chgData name="Tao" userId="d717eb3d-e567-470f-b6d9-f2e4cd6e0b29" providerId="ADAL" clId="{AE576D7A-911F-4A2F-A369-1FFEBAB4573A}" dt="2021-05-04T04:57:36.672" v="241" actId="20577"/>
          <ac:spMkLst>
            <pc:docMk/>
            <pc:sldMk cId="3437961614" sldId="271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57:34.810" v="238"/>
          <ac:spMkLst>
            <pc:docMk/>
            <pc:sldMk cId="3437961614" sldId="271"/>
            <ac:spMk id="3" creationId="{555736D9-94B2-4D52-BD7F-1D83B56392B4}"/>
          </ac:spMkLst>
        </pc:spChg>
        <pc:spChg chg="mod">
          <ac:chgData name="Tao" userId="d717eb3d-e567-470f-b6d9-f2e4cd6e0b29" providerId="ADAL" clId="{AE576D7A-911F-4A2F-A369-1FFEBAB4573A}" dt="2021-05-04T05:02:39.218" v="301"/>
          <ac:spMkLst>
            <pc:docMk/>
            <pc:sldMk cId="3437961614" sldId="271"/>
            <ac:spMk id="6" creationId="{496F1FBF-9F10-4D61-ACA7-3F361704B7F7}"/>
          </ac:spMkLst>
        </pc:spChg>
      </pc:sldChg>
      <pc:sldChg chg="add">
        <pc:chgData name="Tao" userId="d717eb3d-e567-470f-b6d9-f2e4cd6e0b29" providerId="ADAL" clId="{AE576D7A-911F-4A2F-A369-1FFEBAB4573A}" dt="2021-05-04T04:58:31.860" v="244"/>
        <pc:sldMkLst>
          <pc:docMk/>
          <pc:sldMk cId="2233925527" sldId="272"/>
        </pc:sldMkLst>
      </pc:sldChg>
      <pc:sldChg chg="modSp add mod">
        <pc:chgData name="Tao" userId="d717eb3d-e567-470f-b6d9-f2e4cd6e0b29" providerId="ADAL" clId="{AE576D7A-911F-4A2F-A369-1FFEBAB4573A}" dt="2021-05-04T05:00:44.839" v="272" actId="20577"/>
        <pc:sldMkLst>
          <pc:docMk/>
          <pc:sldMk cId="927304760" sldId="273"/>
        </pc:sldMkLst>
        <pc:spChg chg="mod">
          <ac:chgData name="Tao" userId="d717eb3d-e567-470f-b6d9-f2e4cd6e0b29" providerId="ADAL" clId="{AE576D7A-911F-4A2F-A369-1FFEBAB4573A}" dt="2021-05-04T05:00:44.839" v="272" actId="20577"/>
          <ac:spMkLst>
            <pc:docMk/>
            <pc:sldMk cId="927304760" sldId="273"/>
            <ac:spMk id="2" creationId="{FF027311-4260-4B27-A735-886449291FAC}"/>
          </ac:spMkLst>
        </pc:spChg>
      </pc:sldChg>
      <pc:sldChg chg="add modNotesTx">
        <pc:chgData name="Tao" userId="d717eb3d-e567-470f-b6d9-f2e4cd6e0b29" providerId="ADAL" clId="{AE576D7A-911F-4A2F-A369-1FFEBAB4573A}" dt="2021-05-04T05:11:50.378" v="325" actId="20577"/>
        <pc:sldMkLst>
          <pc:docMk/>
          <pc:sldMk cId="1089725929" sldId="274"/>
        </pc:sldMkLst>
      </pc:sldChg>
      <pc:sldChg chg="modSp add del mod modNotesTx">
        <pc:chgData name="Tao" userId="d717eb3d-e567-470f-b6d9-f2e4cd6e0b29" providerId="ADAL" clId="{AE576D7A-911F-4A2F-A369-1FFEBAB4573A}" dt="2021-05-04T05:04:59.001" v="307" actId="47"/>
        <pc:sldMkLst>
          <pc:docMk/>
          <pc:sldMk cId="3149293642" sldId="275"/>
        </pc:sldMkLst>
        <pc:spChg chg="mod">
          <ac:chgData name="Tao" userId="d717eb3d-e567-470f-b6d9-f2e4cd6e0b29" providerId="ADAL" clId="{AE576D7A-911F-4A2F-A369-1FFEBAB4573A}" dt="2021-05-04T05:04:33.218" v="306"/>
          <ac:spMkLst>
            <pc:docMk/>
            <pc:sldMk cId="3149293642" sldId="275"/>
            <ac:spMk id="2" creationId="{FF027311-4260-4B27-A735-886449291FAC}"/>
          </ac:spMkLst>
        </pc:spChg>
      </pc:sldChg>
    </pc:docChg>
  </pc:docChgLst>
  <pc:docChgLst>
    <pc:chgData name="Tao Zhong" userId="d717eb3d-e567-470f-b6d9-f2e4cd6e0b29" providerId="ADAL" clId="{695C3B30-FB12-4D15-94BC-CE7B3F5FF475}"/>
    <pc:docChg chg="modSld">
      <pc:chgData name="Tao Zhong" userId="d717eb3d-e567-470f-b6d9-f2e4cd6e0b29" providerId="ADAL" clId="{695C3B30-FB12-4D15-94BC-CE7B3F5FF475}" dt="2021-02-09T07:10:47.367" v="5"/>
      <pc:docMkLst>
        <pc:docMk/>
      </pc:docMkLst>
      <pc:sldChg chg="modSp mod">
        <pc:chgData name="Tao Zhong" userId="d717eb3d-e567-470f-b6d9-f2e4cd6e0b29" providerId="ADAL" clId="{695C3B30-FB12-4D15-94BC-CE7B3F5FF475}" dt="2021-02-09T07:10:16.696" v="1" actId="404"/>
        <pc:sldMkLst>
          <pc:docMk/>
          <pc:sldMk cId="926347233" sldId="256"/>
        </pc:sldMkLst>
        <pc:spChg chg="mod">
          <ac:chgData name="Tao Zhong" userId="d717eb3d-e567-470f-b6d9-f2e4cd6e0b29" providerId="ADAL" clId="{695C3B30-FB12-4D15-94BC-CE7B3F5FF475}" dt="2021-02-09T07:10:16.696" v="1" actId="404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">
        <pc:chgData name="Tao Zhong" userId="d717eb3d-e567-470f-b6d9-f2e4cd6e0b29" providerId="ADAL" clId="{695C3B30-FB12-4D15-94BC-CE7B3F5FF475}" dt="2021-02-09T07:10:47.367" v="5"/>
        <pc:sldMkLst>
          <pc:docMk/>
          <pc:sldMk cId="1925541393" sldId="257"/>
        </pc:sldMkLst>
        <pc:spChg chg="add del mod">
          <ac:chgData name="Tao Zhong" userId="d717eb3d-e567-470f-b6d9-f2e4cd6e0b29" providerId="ADAL" clId="{695C3B30-FB12-4D15-94BC-CE7B3F5FF475}" dt="2021-02-09T07:10:47.367" v="5"/>
          <ac:spMkLst>
            <pc:docMk/>
            <pc:sldMk cId="1925541393" sldId="257"/>
            <ac:spMk id="2" creationId="{FF027311-4260-4B27-A735-886449291FAC}"/>
          </ac:spMkLst>
        </pc:spChg>
        <pc:spChg chg="add del mod">
          <ac:chgData name="Tao Zhong" userId="d717eb3d-e567-470f-b6d9-f2e4cd6e0b29" providerId="ADAL" clId="{695C3B30-FB12-4D15-94BC-CE7B3F5FF475}" dt="2021-02-09T07:10:47.346" v="3"/>
          <ac:spMkLst>
            <pc:docMk/>
            <pc:sldMk cId="1925541393" sldId="257"/>
            <ac:spMk id="4" creationId="{B692BD53-BDF6-450E-929B-96645171B1BF}"/>
          </ac:spMkLst>
        </pc:spChg>
      </pc:sldChg>
    </pc:docChg>
  </pc:docChgLst>
  <pc:docChgLst>
    <pc:chgData name="Tao Zhong" userId="d717eb3d-e567-470f-b6d9-f2e4cd6e0b29" providerId="ADAL" clId="{C579D1CF-B831-411E-85B5-ABB950F914B8}"/>
    <pc:docChg chg="undo redo custSel addSld delSld modSld modSection">
      <pc:chgData name="Tao Zhong" userId="d717eb3d-e567-470f-b6d9-f2e4cd6e0b29" providerId="ADAL" clId="{C579D1CF-B831-411E-85B5-ABB950F914B8}" dt="2022-02-03T05:13:13.575" v="31" actId="47"/>
      <pc:docMkLst>
        <pc:docMk/>
      </pc:docMkLst>
      <pc:sldChg chg="modNotesTx">
        <pc:chgData name="Tao Zhong" userId="d717eb3d-e567-470f-b6d9-f2e4cd6e0b29" providerId="ADAL" clId="{C579D1CF-B831-411E-85B5-ABB950F914B8}" dt="2022-02-03T04:51:06.518" v="30" actId="20577"/>
        <pc:sldMkLst>
          <pc:docMk/>
          <pc:sldMk cId="1176170547" sldId="258"/>
        </pc:sldMkLst>
      </pc:sldChg>
      <pc:sldChg chg="del">
        <pc:chgData name="Tao Zhong" userId="d717eb3d-e567-470f-b6d9-f2e4cd6e0b29" providerId="ADAL" clId="{C579D1CF-B831-411E-85B5-ABB950F914B8}" dt="2022-02-03T05:13:13.575" v="31" actId="47"/>
        <pc:sldMkLst>
          <pc:docMk/>
          <pc:sldMk cId="3437961614" sldId="271"/>
        </pc:sldMkLst>
      </pc:sldChg>
      <pc:sldChg chg="addSp delSp">
        <pc:chgData name="Tao Zhong" userId="d717eb3d-e567-470f-b6d9-f2e4cd6e0b29" providerId="ADAL" clId="{C579D1CF-B831-411E-85B5-ABB950F914B8}" dt="2022-02-03T04:45:33.002" v="2"/>
        <pc:sldMkLst>
          <pc:docMk/>
          <pc:sldMk cId="2233925527" sldId="272"/>
        </pc:sldMkLst>
        <pc:spChg chg="add del">
          <ac:chgData name="Tao Zhong" userId="d717eb3d-e567-470f-b6d9-f2e4cd6e0b29" providerId="ADAL" clId="{C579D1CF-B831-411E-85B5-ABB950F914B8}" dt="2022-02-03T04:45:33.002" v="2"/>
          <ac:spMkLst>
            <pc:docMk/>
            <pc:sldMk cId="2233925527" sldId="272"/>
            <ac:spMk id="4" creationId="{E7E00659-45A0-4D95-AEA3-7BA65D44F694}"/>
          </ac:spMkLst>
        </pc:spChg>
      </pc:sldChg>
      <pc:sldChg chg="addSp delSp modSp add mod modNotesTx">
        <pc:chgData name="Tao Zhong" userId="d717eb3d-e567-470f-b6d9-f2e4cd6e0b29" providerId="ADAL" clId="{C579D1CF-B831-411E-85B5-ABB950F914B8}" dt="2022-02-03T04:47:23.158" v="22" actId="20577"/>
        <pc:sldMkLst>
          <pc:docMk/>
          <pc:sldMk cId="198983301" sldId="275"/>
        </pc:sldMkLst>
        <pc:spChg chg="mod">
          <ac:chgData name="Tao Zhong" userId="d717eb3d-e567-470f-b6d9-f2e4cd6e0b29" providerId="ADAL" clId="{C579D1CF-B831-411E-85B5-ABB950F914B8}" dt="2022-02-03T04:45:59.135" v="8" actId="20577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C579D1CF-B831-411E-85B5-ABB950F914B8}" dt="2022-02-03T04:45:43.409" v="4"/>
          <ac:spMkLst>
            <pc:docMk/>
            <pc:sldMk cId="198983301" sldId="275"/>
            <ac:spMk id="4" creationId="{438DBB69-074C-4789-8931-0CCBE052B2A2}"/>
          </ac:spMkLst>
        </pc:spChg>
        <pc:spChg chg="add del">
          <ac:chgData name="Tao Zhong" userId="d717eb3d-e567-470f-b6d9-f2e4cd6e0b29" providerId="ADAL" clId="{C579D1CF-B831-411E-85B5-ABB950F914B8}" dt="2022-02-03T04:45:46.759" v="6"/>
          <ac:spMkLst>
            <pc:docMk/>
            <pc:sldMk cId="198983301" sldId="275"/>
            <ac:spMk id="6" creationId="{C07830D9-2D8C-4ABB-A4FB-8FDF03F2EB95}"/>
          </ac:spMkLst>
        </pc:spChg>
        <pc:spChg chg="add del">
          <ac:chgData name="Tao Zhong" userId="d717eb3d-e567-470f-b6d9-f2e4cd6e0b29" providerId="ADAL" clId="{C579D1CF-B831-411E-85B5-ABB950F914B8}" dt="2022-02-03T04:46:32.425" v="13" actId="22"/>
          <ac:spMkLst>
            <pc:docMk/>
            <pc:sldMk cId="198983301" sldId="275"/>
            <ac:spMk id="8" creationId="{A5F975E0-E375-476A-8CA4-69FBEF772157}"/>
          </ac:spMkLst>
        </pc:spChg>
        <pc:picChg chg="del">
          <ac:chgData name="Tao Zhong" userId="d717eb3d-e567-470f-b6d9-f2e4cd6e0b29" providerId="ADAL" clId="{C579D1CF-B831-411E-85B5-ABB950F914B8}" dt="2022-02-03T04:46:01.934" v="9" actId="478"/>
          <ac:picMkLst>
            <pc:docMk/>
            <pc:sldMk cId="198983301" sldId="275"/>
            <ac:picMk id="5" creationId="{D24D0CAA-34B9-4ACE-AB70-AE1A25F837C2}"/>
          </ac:picMkLst>
        </pc:picChg>
        <pc:picChg chg="add mod">
          <ac:chgData name="Tao Zhong" userId="d717eb3d-e567-470f-b6d9-f2e4cd6e0b29" providerId="ADAL" clId="{C579D1CF-B831-411E-85B5-ABB950F914B8}" dt="2022-02-03T04:47:17.514" v="21" actId="1076"/>
          <ac:picMkLst>
            <pc:docMk/>
            <pc:sldMk cId="198983301" sldId="275"/>
            <ac:picMk id="10" creationId="{53A35E4F-AB70-4561-B410-814AC6DD5EED}"/>
          </ac:picMkLst>
        </pc:picChg>
      </pc:sldChg>
    </pc:docChg>
  </pc:docChgLst>
  <pc:docChgLst>
    <pc:chgData name="Tao Zhong" userId="d717eb3d-e567-470f-b6d9-f2e4cd6e0b29" providerId="ADAL" clId="{D0540E06-0197-4C3A-B1A8-6D9234E4B971}"/>
    <pc:docChg chg="addSld delSld modSld modMainMaster addSection modSection">
      <pc:chgData name="Tao Zhong" userId="d717eb3d-e567-470f-b6d9-f2e4cd6e0b29" providerId="ADAL" clId="{D0540E06-0197-4C3A-B1A8-6D9234E4B971}" dt="2021-02-07T08:36:13.866" v="8" actId="47"/>
      <pc:docMkLst>
        <pc:docMk/>
      </pc:docMkLst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926347233" sldId="256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3" creationId="{DEBFE1DC-9C6F-48D1-8DBE-CBE1B78A2CD2}"/>
          </ac:spMkLst>
        </pc:spChg>
      </pc:sldChg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1925541393" sldId="257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D0540E06-0197-4C3A-B1A8-6D9234E4B971}" dt="2021-02-07T08:36:13.866" v="8" actId="47"/>
        <pc:sldMkLst>
          <pc:docMk/>
          <pc:sldMk cId="647854015" sldId="258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2" creationId="{A57711BF-3098-4503-8D5A-A38B59EE4BE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3" creationId="{65688DE9-528D-43C4-9FF9-9442D4AFE719}"/>
          </ac:spMkLst>
        </pc:spChg>
      </pc:sldChg>
      <pc:sldChg chg="new del">
        <pc:chgData name="Tao Zhong" userId="d717eb3d-e567-470f-b6d9-f2e4cd6e0b29" providerId="ADAL" clId="{D0540E06-0197-4C3A-B1A8-6D9234E4B971}" dt="2021-02-07T08:36:12.188" v="7" actId="47"/>
        <pc:sldMkLst>
          <pc:docMk/>
          <pc:sldMk cId="1419864688" sldId="259"/>
        </pc:sldMkLst>
      </pc:sldChg>
      <pc:sldMasterChg chg="addSp delSp modSp">
        <pc:chgData name="Tao Zhong" userId="d717eb3d-e567-470f-b6d9-f2e4cd6e0b29" providerId="ADAL" clId="{D0540E06-0197-4C3A-B1A8-6D9234E4B971}" dt="2021-02-07T08:33:41.086" v="2" actId="167"/>
        <pc:sldMasterMkLst>
          <pc:docMk/>
          <pc:sldMasterMk cId="1051884899" sldId="2147483648"/>
        </pc:sldMasterMkLst>
        <pc:picChg chg="add mod">
          <ac:chgData name="Tao Zhong" userId="d717eb3d-e567-470f-b6d9-f2e4cd6e0b29" providerId="ADAL" clId="{D0540E06-0197-4C3A-B1A8-6D9234E4B971}" dt="2021-02-07T08:33:41.086" v="2" actId="167"/>
          <ac:picMkLst>
            <pc:docMk/>
            <pc:sldMasterMk cId="1051884899" sldId="2147483648"/>
            <ac:picMk id="7" creationId="{D4D7A7A5-56DC-4F30-AD47-154B29CA2477}"/>
          </ac:picMkLst>
        </pc:picChg>
        <pc:picChg chg="add mod">
          <ac:chgData name="Tao Zhong" userId="d717eb3d-e567-470f-b6d9-f2e4cd6e0b29" providerId="ADAL" clId="{D0540E06-0197-4C3A-B1A8-6D9234E4B971}" dt="2021-02-07T08:33:33.777" v="0"/>
          <ac:picMkLst>
            <pc:docMk/>
            <pc:sldMasterMk cId="1051884899" sldId="2147483648"/>
            <ac:picMk id="8" creationId="{58594451-EC34-42DD-A3DC-E6FA5E1F4D5C}"/>
          </ac:picMkLst>
        </pc:picChg>
        <pc:picChg chg="del">
          <ac:chgData name="Tao Zhong" userId="d717eb3d-e567-470f-b6d9-f2e4cd6e0b29" providerId="ADAL" clId="{D0540E06-0197-4C3A-B1A8-6D9234E4B971}" dt="2021-02-07T08:33:36.353" v="1" actId="478"/>
          <ac:picMkLst>
            <pc:docMk/>
            <pc:sldMasterMk cId="1051884899" sldId="2147483648"/>
            <ac:picMk id="2054" creationId="{C0CA9EF8-5CF9-4E9F-9A00-DF319FCFC86E}"/>
          </ac:picMkLst>
        </pc:picChg>
      </pc:sldMasterChg>
      <pc:sldMasterChg chg="addSp">
        <pc:chgData name="Tao Zhong" userId="d717eb3d-e567-470f-b6d9-f2e4cd6e0b29" providerId="ADAL" clId="{D0540E06-0197-4C3A-B1A8-6D9234E4B971}" dt="2021-02-07T08:33:49.687" v="3"/>
        <pc:sldMasterMkLst>
          <pc:docMk/>
          <pc:sldMasterMk cId="1938472864" sldId="2147483658"/>
        </pc:sldMasterMkLst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2" creationId="{C534EBE7-5F59-4190-AF39-5672276E7C32}"/>
          </ac:picMkLst>
        </pc:picChg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3" creationId="{91EA7165-E413-4EA2-BBD1-3460C2B13303}"/>
          </ac:picMkLst>
        </pc:picChg>
      </pc:sldMasterChg>
    </pc:docChg>
  </pc:docChgLst>
  <pc:docChgLst>
    <pc:chgData name="Tao Zhong" userId="d717eb3d-e567-470f-b6d9-f2e4cd6e0b29" providerId="ADAL" clId="{E6681E84-41A1-4E55-8BEB-1DE6D82B0472}"/>
    <pc:docChg chg="custSel addSld modMainMaster">
      <pc:chgData name="Tao Zhong" userId="d717eb3d-e567-470f-b6d9-f2e4cd6e0b29" providerId="ADAL" clId="{E6681E84-41A1-4E55-8BEB-1DE6D82B0472}" dt="2021-02-07T06:35:40.882" v="35" actId="680"/>
      <pc:docMkLst>
        <pc:docMk/>
      </pc:docMkLst>
      <pc:sldChg chg="new">
        <pc:chgData name="Tao Zhong" userId="d717eb3d-e567-470f-b6d9-f2e4cd6e0b29" providerId="ADAL" clId="{E6681E84-41A1-4E55-8BEB-1DE6D82B0472}" dt="2021-02-07T06:35:28.434" v="33" actId="680"/>
        <pc:sldMkLst>
          <pc:docMk/>
          <pc:sldMk cId="926347233" sldId="256"/>
        </pc:sldMkLst>
      </pc:sldChg>
      <pc:sldChg chg="new">
        <pc:chgData name="Tao Zhong" userId="d717eb3d-e567-470f-b6d9-f2e4cd6e0b29" providerId="ADAL" clId="{E6681E84-41A1-4E55-8BEB-1DE6D82B0472}" dt="2021-02-07T06:35:38.208" v="34" actId="680"/>
        <pc:sldMkLst>
          <pc:docMk/>
          <pc:sldMk cId="1925541393" sldId="257"/>
        </pc:sldMkLst>
      </pc:sldChg>
      <pc:sldChg chg="new">
        <pc:chgData name="Tao Zhong" userId="d717eb3d-e567-470f-b6d9-f2e4cd6e0b29" providerId="ADAL" clId="{E6681E84-41A1-4E55-8BEB-1DE6D82B0472}" dt="2021-02-07T06:35:40.882" v="35" actId="680"/>
        <pc:sldMkLst>
          <pc:docMk/>
          <pc:sldMk cId="647854015" sldId="258"/>
        </pc:sldMkLst>
      </pc:sldChg>
      <pc:sldMasterChg chg="addSp delSp modSp mod delSldLayout modSldLayout sldLayoutOrd">
        <pc:chgData name="Tao Zhong" userId="d717eb3d-e567-470f-b6d9-f2e4cd6e0b29" providerId="ADAL" clId="{E6681E84-41A1-4E55-8BEB-1DE6D82B0472}" dt="2021-02-07T06:16:51.128" v="32" actId="404"/>
        <pc:sldMasterMkLst>
          <pc:docMk/>
          <pc:sldMasterMk cId="1051884899" sldId="2147483648"/>
        </pc:sldMasterMkLst>
        <pc:spChg chg="mod">
          <ac:chgData name="Tao Zhong" userId="d717eb3d-e567-470f-b6d9-f2e4cd6e0b29" providerId="ADAL" clId="{E6681E84-41A1-4E55-8BEB-1DE6D82B0472}" dt="2021-02-07T06:16:51.128" v="32" actId="404"/>
          <ac:spMkLst>
            <pc:docMk/>
            <pc:sldMasterMk cId="1051884899" sldId="2147483648"/>
            <ac:spMk id="2" creationId="{03D2A9D0-DDCA-439C-BA3F-F1518A6E618C}"/>
          </ac:spMkLst>
        </pc:spChg>
        <pc:spChg chg="mod">
          <ac:chgData name="Tao Zhong" userId="d717eb3d-e567-470f-b6d9-f2e4cd6e0b29" providerId="ADAL" clId="{E6681E84-41A1-4E55-8BEB-1DE6D82B0472}" dt="2021-02-07T06:16:30.930" v="28" actId="108"/>
          <ac:spMkLst>
            <pc:docMk/>
            <pc:sldMasterMk cId="1051884899" sldId="2147483648"/>
            <ac:spMk id="3" creationId="{DEC5F0F1-9EF1-47D9-B3EA-F6CC44F11631}"/>
          </ac:spMkLst>
        </pc:spChg>
        <pc:spChg chg="del">
          <ac:chgData name="Tao Zhong" userId="d717eb3d-e567-470f-b6d9-f2e4cd6e0b29" providerId="ADAL" clId="{E6681E84-41A1-4E55-8BEB-1DE6D82B0472}" dt="2021-02-07T06:14:12.266" v="23" actId="478"/>
          <ac:spMkLst>
            <pc:docMk/>
            <pc:sldMasterMk cId="1051884899" sldId="2147483648"/>
            <ac:spMk id="6" creationId="{BBB73CD5-48F1-4418-8B56-61E615FCA685}"/>
          </ac:spMkLst>
        </pc:spChg>
        <pc:picChg chg="add del mod">
          <ac:chgData name="Tao Zhong" userId="d717eb3d-e567-470f-b6d9-f2e4cd6e0b29" providerId="ADAL" clId="{E6681E84-41A1-4E55-8BEB-1DE6D82B0472}" dt="2021-02-07T06:13:18.670" v="16" actId="478"/>
          <ac:picMkLst>
            <pc:docMk/>
            <pc:sldMasterMk cId="1051884899" sldId="2147483648"/>
            <ac:picMk id="2050" creationId="{FE7F3B82-F266-4602-A242-DBEE209DD3F7}"/>
          </ac:picMkLst>
        </pc:picChg>
        <pc:picChg chg="add del mod">
          <ac:chgData name="Tao Zhong" userId="d717eb3d-e567-470f-b6d9-f2e4cd6e0b29" providerId="ADAL" clId="{E6681E84-41A1-4E55-8BEB-1DE6D82B0472}" dt="2021-02-07T06:13:09.442" v="15"/>
          <ac:picMkLst>
            <pc:docMk/>
            <pc:sldMasterMk cId="1051884899" sldId="2147483648"/>
            <ac:picMk id="2052" creationId="{8D83F637-DEC7-4AE6-A05C-FF5D0DFCD12C}"/>
          </ac:picMkLst>
        </pc:picChg>
        <pc:picChg chg="add mod">
          <ac:chgData name="Tao Zhong" userId="d717eb3d-e567-470f-b6d9-f2e4cd6e0b29" providerId="ADAL" clId="{E6681E84-41A1-4E55-8BEB-1DE6D82B0472}" dt="2021-02-07T06:13:58.760" v="22" actId="167"/>
          <ac:picMkLst>
            <pc:docMk/>
            <pc:sldMasterMk cId="1051884899" sldId="2147483648"/>
            <ac:picMk id="2054" creationId="{C0CA9EF8-5CF9-4E9F-9A00-DF319FCFC86E}"/>
          </ac:picMkLst>
        </pc:picChg>
        <pc:sldLayoutChg chg="addSp delSp modSp ord">
          <pc:chgData name="Tao Zhong" userId="d717eb3d-e567-470f-b6d9-f2e4cd6e0b29" providerId="ADAL" clId="{E6681E84-41A1-4E55-8BEB-1DE6D82B0472}" dt="2021-02-07T06:13:21.539" v="17" actId="478"/>
          <pc:sldLayoutMkLst>
            <pc:docMk/>
            <pc:sldMasterMk cId="1051884899" sldId="2147483648"/>
            <pc:sldLayoutMk cId="1399285506" sldId="2147483649"/>
          </pc:sldLayoutMkLst>
          <pc:picChg chg="add del mod">
            <ac:chgData name="Tao Zhong" userId="d717eb3d-e567-470f-b6d9-f2e4cd6e0b29" providerId="ADAL" clId="{E6681E84-41A1-4E55-8BEB-1DE6D82B0472}" dt="2021-02-07T06:13:21.539" v="17" actId="478"/>
            <ac:picMkLst>
              <pc:docMk/>
              <pc:sldMasterMk cId="1051884899" sldId="2147483648"/>
              <pc:sldLayoutMk cId="1399285506" sldId="2147483649"/>
              <ac:picMk id="1026" creationId="{1BBFC6B2-A2AF-47D7-8D62-8F44F264C37A}"/>
            </ac:picMkLst>
          </pc:picChg>
        </pc:sldLayoutChg>
        <pc:sldLayoutChg chg="del">
          <pc:chgData name="Tao Zhong" userId="d717eb3d-e567-470f-b6d9-f2e4cd6e0b29" providerId="ADAL" clId="{E6681E84-41A1-4E55-8BEB-1DE6D82B0472}" dt="2021-02-07T06:14:32.233" v="24" actId="2696"/>
          <pc:sldLayoutMkLst>
            <pc:docMk/>
            <pc:sldMasterMk cId="1051884899" sldId="2147483648"/>
            <pc:sldLayoutMk cId="4210411568" sldId="2147483651"/>
          </pc:sldLayoutMkLst>
        </pc:sldLayoutChg>
        <pc:sldLayoutChg chg="del">
          <pc:chgData name="Tao Zhong" userId="d717eb3d-e567-470f-b6d9-f2e4cd6e0b29" providerId="ADAL" clId="{E6681E84-41A1-4E55-8BEB-1DE6D82B0472}" dt="2021-02-07T06:14:38.132" v="25" actId="2696"/>
          <pc:sldLayoutMkLst>
            <pc:docMk/>
            <pc:sldMasterMk cId="1051884899" sldId="2147483648"/>
            <pc:sldLayoutMk cId="2807628810" sldId="2147483658"/>
          </pc:sldLayoutMkLst>
        </pc:sldLayoutChg>
        <pc:sldLayoutChg chg="del">
          <pc:chgData name="Tao Zhong" userId="d717eb3d-e567-470f-b6d9-f2e4cd6e0b29" providerId="ADAL" clId="{E6681E84-41A1-4E55-8BEB-1DE6D82B0472}" dt="2021-02-07T06:14:39.312" v="26" actId="2696"/>
          <pc:sldLayoutMkLst>
            <pc:docMk/>
            <pc:sldMasterMk cId="1051884899" sldId="2147483648"/>
            <pc:sldLayoutMk cId="61218206" sldId="2147483659"/>
          </pc:sldLayoutMkLst>
        </pc:sldLayoutChg>
      </pc:sldMasterChg>
    </pc:docChg>
  </pc:docChgLst>
  <pc:docChgLst>
    <pc:chgData name="Tao Zhong" userId="d717eb3d-e567-470f-b6d9-f2e4cd6e0b29" providerId="ADAL" clId="{27173B34-088D-4037-B321-1C3ECC6942AF}"/>
    <pc:docChg chg="undo redo custSel addSld delSld modSld sldOrd modSection">
      <pc:chgData name="Tao Zhong" userId="d717eb3d-e567-470f-b6d9-f2e4cd6e0b29" providerId="ADAL" clId="{27173B34-088D-4037-B321-1C3ECC6942AF}" dt="2022-09-30T14:36:55.617" v="661" actId="20577"/>
      <pc:docMkLst>
        <pc:docMk/>
      </pc:docMkLst>
      <pc:sldChg chg="modSp mod">
        <pc:chgData name="Tao Zhong" userId="d717eb3d-e567-470f-b6d9-f2e4cd6e0b29" providerId="ADAL" clId="{27173B34-088D-4037-B321-1C3ECC6942AF}" dt="2022-09-30T14:01:41.922" v="6" actId="121"/>
        <pc:sldMkLst>
          <pc:docMk/>
          <pc:sldMk cId="926347233" sldId="256"/>
        </pc:sldMkLst>
        <pc:spChg chg="mod">
          <ac:chgData name="Tao Zhong" userId="d717eb3d-e567-470f-b6d9-f2e4cd6e0b29" providerId="ADAL" clId="{27173B34-088D-4037-B321-1C3ECC6942AF}" dt="2022-09-30T14:01:41.922" v="6" actId="121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">
        <pc:chgData name="Tao Zhong" userId="d717eb3d-e567-470f-b6d9-f2e4cd6e0b29" providerId="ADAL" clId="{27173B34-088D-4037-B321-1C3ECC6942AF}" dt="2022-09-30T14:03:08.775" v="19" actId="1076"/>
        <pc:sldMkLst>
          <pc:docMk/>
          <pc:sldMk cId="1925541393" sldId="257"/>
        </pc:sldMkLst>
        <pc:spChg chg="mod">
          <ac:chgData name="Tao Zhong" userId="d717eb3d-e567-470f-b6d9-f2e4cd6e0b29" providerId="ADAL" clId="{27173B34-088D-4037-B321-1C3ECC6942AF}" dt="2022-09-30T14:02:18.094" v="10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02:18.084" v="8"/>
          <ac:spMkLst>
            <pc:docMk/>
            <pc:sldMk cId="1925541393" sldId="257"/>
            <ac:spMk id="3" creationId="{6A9D6A13-A96A-0C41-F7BF-1F123F19A5FA}"/>
          </ac:spMkLst>
        </pc:spChg>
        <pc:spChg chg="add del mod">
          <ac:chgData name="Tao Zhong" userId="d717eb3d-e567-470f-b6d9-f2e4cd6e0b29" providerId="ADAL" clId="{27173B34-088D-4037-B321-1C3ECC6942AF}" dt="2022-09-30T14:02:35.671" v="12"/>
          <ac:spMkLst>
            <pc:docMk/>
            <pc:sldMk cId="1925541393" sldId="257"/>
            <ac:spMk id="5" creationId="{0D753597-8670-1CCC-7B71-5F34C644E3E5}"/>
          </ac:spMkLst>
        </pc:spChg>
        <pc:spChg chg="del">
          <ac:chgData name="Tao Zhong" userId="d717eb3d-e567-470f-b6d9-f2e4cd6e0b29" providerId="ADAL" clId="{27173B34-088D-4037-B321-1C3ECC6942AF}" dt="2022-09-30T14:02:32.126" v="11" actId="478"/>
          <ac:spMkLst>
            <pc:docMk/>
            <pc:sldMk cId="1925541393" sldId="257"/>
            <ac:spMk id="8" creationId="{A6F6A53D-A620-4E9B-9BA7-51A95B1BD520}"/>
          </ac:spMkLst>
        </pc:spChg>
        <pc:picChg chg="add mod">
          <ac:chgData name="Tao Zhong" userId="d717eb3d-e567-470f-b6d9-f2e4cd6e0b29" providerId="ADAL" clId="{27173B34-088D-4037-B321-1C3ECC6942AF}" dt="2022-09-30T14:03:08.775" v="19" actId="1076"/>
          <ac:picMkLst>
            <pc:docMk/>
            <pc:sldMk cId="1925541393" sldId="257"/>
            <ac:picMk id="7" creationId="{0D98C67D-97A0-86FC-9A67-FC957800A50B}"/>
          </ac:picMkLst>
        </pc:picChg>
      </pc:sldChg>
      <pc:sldChg chg="addSp delSp modSp mod modNotesTx">
        <pc:chgData name="Tao Zhong" userId="d717eb3d-e567-470f-b6d9-f2e4cd6e0b29" providerId="ADAL" clId="{27173B34-088D-4037-B321-1C3ECC6942AF}" dt="2022-09-30T14:20:01.637" v="392" actId="1076"/>
        <pc:sldMkLst>
          <pc:docMk/>
          <pc:sldMk cId="1176170547" sldId="258"/>
        </pc:sldMkLst>
        <pc:spChg chg="mod">
          <ac:chgData name="Tao Zhong" userId="d717eb3d-e567-470f-b6d9-f2e4cd6e0b29" providerId="ADAL" clId="{27173B34-088D-4037-B321-1C3ECC6942AF}" dt="2022-09-30T14:17:52.136" v="365" actId="404"/>
          <ac:spMkLst>
            <pc:docMk/>
            <pc:sldMk cId="1176170547" sldId="258"/>
            <ac:spMk id="2" creationId="{FF027311-4260-4B27-A735-886449291FAC}"/>
          </ac:spMkLst>
        </pc:spChg>
        <pc:spChg chg="mod">
          <ac:chgData name="Tao Zhong" userId="d717eb3d-e567-470f-b6d9-f2e4cd6e0b29" providerId="ADAL" clId="{27173B34-088D-4037-B321-1C3ECC6942AF}" dt="2022-09-30T14:19:58.273" v="391"/>
          <ac:spMkLst>
            <pc:docMk/>
            <pc:sldMk cId="1176170547" sldId="258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17:36.768" v="359"/>
          <ac:spMkLst>
            <pc:docMk/>
            <pc:sldMk cId="1176170547" sldId="258"/>
            <ac:spMk id="4" creationId="{64F18562-F1F6-0D2A-E5DE-62D79A86D52D}"/>
          </ac:spMkLst>
        </pc:spChg>
        <pc:spChg chg="add del">
          <ac:chgData name="Tao Zhong" userId="d717eb3d-e567-470f-b6d9-f2e4cd6e0b29" providerId="ADAL" clId="{27173B34-088D-4037-B321-1C3ECC6942AF}" dt="2022-09-30T14:18:12.702" v="367"/>
          <ac:spMkLst>
            <pc:docMk/>
            <pc:sldMk cId="1176170547" sldId="258"/>
            <ac:spMk id="5" creationId="{9525FB93-5FC7-65F2-34B1-133CCC4E534B}"/>
          </ac:spMkLst>
        </pc:spChg>
        <pc:spChg chg="add del">
          <ac:chgData name="Tao Zhong" userId="d717eb3d-e567-470f-b6d9-f2e4cd6e0b29" providerId="ADAL" clId="{27173B34-088D-4037-B321-1C3ECC6942AF}" dt="2022-09-30T14:19:58.271" v="389"/>
          <ac:spMkLst>
            <pc:docMk/>
            <pc:sldMk cId="1176170547" sldId="258"/>
            <ac:spMk id="8" creationId="{DF478298-64F3-F4CA-3AA8-D99A9C06DF4A}"/>
          </ac:spMkLst>
        </pc:spChg>
        <pc:picChg chg="add mod">
          <ac:chgData name="Tao Zhong" userId="d717eb3d-e567-470f-b6d9-f2e4cd6e0b29" providerId="ADAL" clId="{27173B34-088D-4037-B321-1C3ECC6942AF}" dt="2022-09-30T14:20:01.637" v="392" actId="1076"/>
          <ac:picMkLst>
            <pc:docMk/>
            <pc:sldMk cId="1176170547" sldId="258"/>
            <ac:picMk id="7" creationId="{0CAE12AA-1716-A9EE-2BF1-A81C428F48CA}"/>
          </ac:picMkLst>
        </pc:picChg>
      </pc:sldChg>
      <pc:sldChg chg="del">
        <pc:chgData name="Tao Zhong" userId="d717eb3d-e567-470f-b6d9-f2e4cd6e0b29" providerId="ADAL" clId="{27173B34-088D-4037-B321-1C3ECC6942AF}" dt="2022-09-30T14:24:45.207" v="432" actId="47"/>
        <pc:sldMkLst>
          <pc:docMk/>
          <pc:sldMk cId="2298786728" sldId="262"/>
        </pc:sldMkLst>
      </pc:sldChg>
      <pc:sldChg chg="addSp delSp modSp mod modAnim modNotesTx">
        <pc:chgData name="Tao Zhong" userId="d717eb3d-e567-470f-b6d9-f2e4cd6e0b29" providerId="ADAL" clId="{27173B34-088D-4037-B321-1C3ECC6942AF}" dt="2022-09-30T14:22:31.473" v="428" actId="20577"/>
        <pc:sldMkLst>
          <pc:docMk/>
          <pc:sldMk cId="1779644347" sldId="263"/>
        </pc:sldMkLst>
        <pc:spChg chg="mod">
          <ac:chgData name="Tao Zhong" userId="d717eb3d-e567-470f-b6d9-f2e4cd6e0b29" providerId="ADAL" clId="{27173B34-088D-4037-B321-1C3ECC6942AF}" dt="2022-09-30T14:21:04.136" v="414" actId="404"/>
          <ac:spMkLst>
            <pc:docMk/>
            <pc:sldMk cId="1779644347" sldId="263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09-30T14:21:09.032" v="415" actId="478"/>
          <ac:spMkLst>
            <pc:docMk/>
            <pc:sldMk cId="1779644347" sldId="263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0:59.630" v="408"/>
          <ac:spMkLst>
            <pc:docMk/>
            <pc:sldMk cId="1779644347" sldId="263"/>
            <ac:spMk id="4" creationId="{A46A6D6C-14DA-2AD8-8A1B-0B0F0737AAC9}"/>
          </ac:spMkLst>
        </pc:spChg>
        <pc:spChg chg="add del mod">
          <ac:chgData name="Tao Zhong" userId="d717eb3d-e567-470f-b6d9-f2e4cd6e0b29" providerId="ADAL" clId="{27173B34-088D-4037-B321-1C3ECC6942AF}" dt="2022-09-30T14:21:10.936" v="416" actId="478"/>
          <ac:spMkLst>
            <pc:docMk/>
            <pc:sldMk cId="1779644347" sldId="263"/>
            <ac:spMk id="7" creationId="{E6C1F608-8984-F2DB-3236-DECD39DDA537}"/>
          </ac:spMkLst>
        </pc:spChg>
        <pc:picChg chg="del">
          <ac:chgData name="Tao Zhong" userId="d717eb3d-e567-470f-b6d9-f2e4cd6e0b29" providerId="ADAL" clId="{27173B34-088D-4037-B321-1C3ECC6942AF}" dt="2022-09-30T14:21:12.575" v="417" actId="478"/>
          <ac:picMkLst>
            <pc:docMk/>
            <pc:sldMk cId="1779644347" sldId="263"/>
            <ac:picMk id="5" creationId="{D7F5A761-B76C-41E2-8A3E-CF7EB114385D}"/>
          </ac:picMkLst>
        </pc:picChg>
        <pc:picChg chg="add mod">
          <ac:chgData name="Tao Zhong" userId="d717eb3d-e567-470f-b6d9-f2e4cd6e0b29" providerId="ADAL" clId="{27173B34-088D-4037-B321-1C3ECC6942AF}" dt="2022-09-30T14:21:27.001" v="422" actId="1076"/>
          <ac:picMkLst>
            <pc:docMk/>
            <pc:sldMk cId="1779644347" sldId="263"/>
            <ac:picMk id="9" creationId="{7389BB68-7A68-2787-787E-93771C96B8A7}"/>
          </ac:picMkLst>
        </pc:picChg>
      </pc:sldChg>
      <pc:sldChg chg="addSp delSp modSp mod modNotesTx">
        <pc:chgData name="Tao Zhong" userId="d717eb3d-e567-470f-b6d9-f2e4cd6e0b29" providerId="ADAL" clId="{27173B34-088D-4037-B321-1C3ECC6942AF}" dt="2022-09-30T14:25:29.387" v="449"/>
        <pc:sldMkLst>
          <pc:docMk/>
          <pc:sldMk cId="555463623" sldId="264"/>
        </pc:sldMkLst>
        <pc:spChg chg="mod">
          <ac:chgData name="Tao Zhong" userId="d717eb3d-e567-470f-b6d9-f2e4cd6e0b29" providerId="ADAL" clId="{27173B34-088D-4037-B321-1C3ECC6942AF}" dt="2022-09-30T14:22:27.962" v="427"/>
          <ac:spMkLst>
            <pc:docMk/>
            <pc:sldMk cId="555463623" sldId="264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22:27.950" v="425"/>
          <ac:spMkLst>
            <pc:docMk/>
            <pc:sldMk cId="555463623" sldId="264"/>
            <ac:spMk id="3" creationId="{B67DA834-8140-5F5B-B2CD-1842DC2820A9}"/>
          </ac:spMkLst>
        </pc:spChg>
        <pc:spChg chg="add mod">
          <ac:chgData name="Tao Zhong" userId="d717eb3d-e567-470f-b6d9-f2e4cd6e0b29" providerId="ADAL" clId="{27173B34-088D-4037-B321-1C3ECC6942AF}" dt="2022-09-30T14:25:29.387" v="449"/>
          <ac:spMkLst>
            <pc:docMk/>
            <pc:sldMk cId="555463623" sldId="264"/>
            <ac:spMk id="4" creationId="{9F50BD0E-B831-501E-6D9F-32F563C057E1}"/>
          </ac:spMkLst>
        </pc:spChg>
        <pc:spChg chg="add del">
          <ac:chgData name="Tao Zhong" userId="d717eb3d-e567-470f-b6d9-f2e4cd6e0b29" providerId="ADAL" clId="{27173B34-088D-4037-B321-1C3ECC6942AF}" dt="2022-09-30T14:25:16.704" v="440"/>
          <ac:spMkLst>
            <pc:docMk/>
            <pc:sldMk cId="555463623" sldId="264"/>
            <ac:spMk id="6" creationId="{C73554E1-D4A2-EA0B-505A-B0C5962E3C16}"/>
          </ac:spMkLst>
        </pc:spChg>
        <pc:picChg chg="del">
          <ac:chgData name="Tao Zhong" userId="d717eb3d-e567-470f-b6d9-f2e4cd6e0b29" providerId="ADAL" clId="{27173B34-088D-4037-B321-1C3ECC6942AF}" dt="2022-09-30T14:22:38.081" v="429" actId="478"/>
          <ac:picMkLst>
            <pc:docMk/>
            <pc:sldMk cId="555463623" sldId="264"/>
            <ac:picMk id="5" creationId="{8C730C32-731A-4648-8056-606EC1831CA2}"/>
          </ac:picMkLst>
        </pc:picChg>
        <pc:picChg chg="del">
          <ac:chgData name="Tao Zhong" userId="d717eb3d-e567-470f-b6d9-f2e4cd6e0b29" providerId="ADAL" clId="{27173B34-088D-4037-B321-1C3ECC6942AF}" dt="2022-09-30T14:22:39.742" v="430" actId="478"/>
          <ac:picMkLst>
            <pc:docMk/>
            <pc:sldMk cId="555463623" sldId="264"/>
            <ac:picMk id="7" creationId="{91879494-2A44-43AE-B617-E148681F4E3D}"/>
          </ac:picMkLst>
        </pc:picChg>
      </pc:sldChg>
      <pc:sldChg chg="addSp delSp modSp mod modAnim">
        <pc:chgData name="Tao Zhong" userId="d717eb3d-e567-470f-b6d9-f2e4cd6e0b29" providerId="ADAL" clId="{27173B34-088D-4037-B321-1C3ECC6942AF}" dt="2022-09-30T14:26:37.984" v="472"/>
        <pc:sldMkLst>
          <pc:docMk/>
          <pc:sldMk cId="4250188073" sldId="266"/>
        </pc:sldMkLst>
        <pc:spChg chg="mod">
          <ac:chgData name="Tao Zhong" userId="d717eb3d-e567-470f-b6d9-f2e4cd6e0b29" providerId="ADAL" clId="{27173B34-088D-4037-B321-1C3ECC6942AF}" dt="2022-09-30T14:25:52.542" v="457" actId="20577"/>
          <ac:spMkLst>
            <pc:docMk/>
            <pc:sldMk cId="4250188073" sldId="266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09-30T14:26:10.312" v="458" actId="478"/>
          <ac:spMkLst>
            <pc:docMk/>
            <pc:sldMk cId="4250188073" sldId="266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5:47.559" v="451"/>
          <ac:spMkLst>
            <pc:docMk/>
            <pc:sldMk cId="4250188073" sldId="266"/>
            <ac:spMk id="4" creationId="{62EC6FAC-0B73-654E-8D2A-4908169C498E}"/>
          </ac:spMkLst>
        </pc:spChg>
        <pc:spChg chg="add del mod">
          <ac:chgData name="Tao Zhong" userId="d717eb3d-e567-470f-b6d9-f2e4cd6e0b29" providerId="ADAL" clId="{27173B34-088D-4037-B321-1C3ECC6942AF}" dt="2022-09-30T14:26:15.096" v="459"/>
          <ac:spMkLst>
            <pc:docMk/>
            <pc:sldMk cId="4250188073" sldId="266"/>
            <ac:spMk id="6" creationId="{F7EE4D02-2057-D155-C53B-D9F9B569BA34}"/>
          </ac:spMkLst>
        </pc:spChg>
        <pc:picChg chg="add mod">
          <ac:chgData name="Tao Zhong" userId="d717eb3d-e567-470f-b6d9-f2e4cd6e0b29" providerId="ADAL" clId="{27173B34-088D-4037-B321-1C3ECC6942AF}" dt="2022-09-30T14:26:30.304" v="469" actId="1076"/>
          <ac:picMkLst>
            <pc:docMk/>
            <pc:sldMk cId="4250188073" sldId="266"/>
            <ac:picMk id="8" creationId="{BF1562A2-C23F-133B-4C53-182F1ACA1C27}"/>
          </ac:picMkLst>
        </pc:picChg>
      </pc:sldChg>
      <pc:sldChg chg="del">
        <pc:chgData name="Tao Zhong" userId="d717eb3d-e567-470f-b6d9-f2e4cd6e0b29" providerId="ADAL" clId="{27173B34-088D-4037-B321-1C3ECC6942AF}" dt="2022-09-30T14:29:38.394" v="501" actId="47"/>
        <pc:sldMkLst>
          <pc:docMk/>
          <pc:sldMk cId="1741394842" sldId="267"/>
        </pc:sldMkLst>
      </pc:sldChg>
      <pc:sldChg chg="del">
        <pc:chgData name="Tao Zhong" userId="d717eb3d-e567-470f-b6d9-f2e4cd6e0b29" providerId="ADAL" clId="{27173B34-088D-4037-B321-1C3ECC6942AF}" dt="2022-09-30T14:29:39.570" v="502" actId="47"/>
        <pc:sldMkLst>
          <pc:docMk/>
          <pc:sldMk cId="1970393081" sldId="268"/>
        </pc:sldMkLst>
      </pc:sldChg>
      <pc:sldChg chg="del">
        <pc:chgData name="Tao Zhong" userId="d717eb3d-e567-470f-b6d9-f2e4cd6e0b29" providerId="ADAL" clId="{27173B34-088D-4037-B321-1C3ECC6942AF}" dt="2022-09-30T14:29:41.311" v="503" actId="47"/>
        <pc:sldMkLst>
          <pc:docMk/>
          <pc:sldMk cId="731576219" sldId="269"/>
        </pc:sldMkLst>
      </pc:sldChg>
      <pc:sldChg chg="del">
        <pc:chgData name="Tao Zhong" userId="d717eb3d-e567-470f-b6d9-f2e4cd6e0b29" providerId="ADAL" clId="{27173B34-088D-4037-B321-1C3ECC6942AF}" dt="2022-09-30T14:29:42.495" v="504" actId="47"/>
        <pc:sldMkLst>
          <pc:docMk/>
          <pc:sldMk cId="496370182" sldId="270"/>
        </pc:sldMkLst>
      </pc:sldChg>
      <pc:sldChg chg="addSp delSp modSp mod modNotesTx">
        <pc:chgData name="Tao Zhong" userId="d717eb3d-e567-470f-b6d9-f2e4cd6e0b29" providerId="ADAL" clId="{27173B34-088D-4037-B321-1C3ECC6942AF}" dt="2022-09-30T14:16:09.321" v="346" actId="113"/>
        <pc:sldMkLst>
          <pc:docMk/>
          <pc:sldMk cId="2233925527" sldId="272"/>
        </pc:sldMkLst>
        <pc:spChg chg="mod">
          <ac:chgData name="Tao Zhong" userId="d717eb3d-e567-470f-b6d9-f2e4cd6e0b29" providerId="ADAL" clId="{27173B34-088D-4037-B321-1C3ECC6942AF}" dt="2022-09-30T14:12:29.825" v="277"/>
          <ac:spMkLst>
            <pc:docMk/>
            <pc:sldMk cId="2233925527" sldId="272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15:38.563" v="337" actId="6549"/>
          <ac:spMkLst>
            <pc:docMk/>
            <pc:sldMk cId="2233925527" sldId="272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12:29.825" v="275"/>
          <ac:spMkLst>
            <pc:docMk/>
            <pc:sldMk cId="2233925527" sldId="272"/>
            <ac:spMk id="4" creationId="{C5B5CD62-BC25-D9B3-14F3-691F54BC3F85}"/>
          </ac:spMkLst>
        </pc:spChg>
        <pc:spChg chg="add del mod">
          <ac:chgData name="Tao Zhong" userId="d717eb3d-e567-470f-b6d9-f2e4cd6e0b29" providerId="ADAL" clId="{27173B34-088D-4037-B321-1C3ECC6942AF}" dt="2022-09-30T14:12:45.665" v="280"/>
          <ac:spMkLst>
            <pc:docMk/>
            <pc:sldMk cId="2233925527" sldId="272"/>
            <ac:spMk id="6" creationId="{D2542DA7-D579-DAF4-C172-41CC5868D228}"/>
          </ac:spMkLst>
        </pc:spChg>
        <pc:spChg chg="add del">
          <ac:chgData name="Tao Zhong" userId="d717eb3d-e567-470f-b6d9-f2e4cd6e0b29" providerId="ADAL" clId="{27173B34-088D-4037-B321-1C3ECC6942AF}" dt="2022-09-30T14:13:07.979" v="290"/>
          <ac:spMkLst>
            <pc:docMk/>
            <pc:sldMk cId="2233925527" sldId="272"/>
            <ac:spMk id="7" creationId="{25C39A77-2FE5-9D71-2F2C-CE6B7391C367}"/>
          </ac:spMkLst>
        </pc:spChg>
        <pc:spChg chg="add del">
          <ac:chgData name="Tao Zhong" userId="d717eb3d-e567-470f-b6d9-f2e4cd6e0b29" providerId="ADAL" clId="{27173B34-088D-4037-B321-1C3ECC6942AF}" dt="2022-09-30T14:13:21.940" v="296"/>
          <ac:spMkLst>
            <pc:docMk/>
            <pc:sldMk cId="2233925527" sldId="272"/>
            <ac:spMk id="8" creationId="{40E24D5C-A6F2-A823-6DF6-BAF76CEB927E}"/>
          </ac:spMkLst>
        </pc:spChg>
        <pc:spChg chg="add del mod">
          <ac:chgData name="Tao Zhong" userId="d717eb3d-e567-470f-b6d9-f2e4cd6e0b29" providerId="ADAL" clId="{27173B34-088D-4037-B321-1C3ECC6942AF}" dt="2022-09-30T14:13:21.679" v="295"/>
          <ac:spMkLst>
            <pc:docMk/>
            <pc:sldMk cId="2233925527" sldId="272"/>
            <ac:spMk id="9" creationId="{B21ADBE4-8C10-5C0E-DFB2-C6B0263FB3FC}"/>
          </ac:spMkLst>
        </pc:spChg>
        <pc:spChg chg="add del">
          <ac:chgData name="Tao Zhong" userId="d717eb3d-e567-470f-b6d9-f2e4cd6e0b29" providerId="ADAL" clId="{27173B34-088D-4037-B321-1C3ECC6942AF}" dt="2022-09-30T14:13:26.669" v="298"/>
          <ac:spMkLst>
            <pc:docMk/>
            <pc:sldMk cId="2233925527" sldId="272"/>
            <ac:spMk id="10" creationId="{55AEF763-523C-043F-3859-83028D2AD91F}"/>
          </ac:spMkLst>
        </pc:spChg>
        <pc:spChg chg="add del">
          <ac:chgData name="Tao Zhong" userId="d717eb3d-e567-470f-b6d9-f2e4cd6e0b29" providerId="ADAL" clId="{27173B34-088D-4037-B321-1C3ECC6942AF}" dt="2022-09-30T14:13:28.014" v="300"/>
          <ac:spMkLst>
            <pc:docMk/>
            <pc:sldMk cId="2233925527" sldId="272"/>
            <ac:spMk id="11" creationId="{7F1FB0C4-9F1A-2EAC-1521-6F22E323FFAB}"/>
          </ac:spMkLst>
        </pc:spChg>
        <pc:spChg chg="add del mod">
          <ac:chgData name="Tao Zhong" userId="d717eb3d-e567-470f-b6d9-f2e4cd6e0b29" providerId="ADAL" clId="{27173B34-088D-4037-B321-1C3ECC6942AF}" dt="2022-09-30T14:15:08.607" v="330" actId="11529"/>
          <ac:spMkLst>
            <pc:docMk/>
            <pc:sldMk cId="2233925527" sldId="272"/>
            <ac:spMk id="12" creationId="{6284A309-906B-D1F2-7B0E-21497E6D3FAD}"/>
          </ac:spMkLst>
        </pc:spChg>
        <pc:spChg chg="add mod">
          <ac:chgData name="Tao Zhong" userId="d717eb3d-e567-470f-b6d9-f2e4cd6e0b29" providerId="ADAL" clId="{27173B34-088D-4037-B321-1C3ECC6942AF}" dt="2022-09-30T14:16:09.321" v="346" actId="113"/>
          <ac:spMkLst>
            <pc:docMk/>
            <pc:sldMk cId="2233925527" sldId="272"/>
            <ac:spMk id="13" creationId="{A621AF96-C4D4-0DD4-1460-78B8EECD9EE1}"/>
          </ac:spMkLst>
        </pc:spChg>
        <pc:picChg chg="del">
          <ac:chgData name="Tao Zhong" userId="d717eb3d-e567-470f-b6d9-f2e4cd6e0b29" providerId="ADAL" clId="{27173B34-088D-4037-B321-1C3ECC6942AF}" dt="2022-09-30T14:12:47.271" v="283" actId="478"/>
          <ac:picMkLst>
            <pc:docMk/>
            <pc:sldMk cId="2233925527" sldId="272"/>
            <ac:picMk id="5" creationId="{D24D0CAA-34B9-4ACE-AB70-AE1A25F837C2}"/>
          </ac:picMkLst>
        </pc:picChg>
      </pc:sldChg>
      <pc:sldChg chg="addSp delSp modSp mod modAnim modNotesTx">
        <pc:chgData name="Tao Zhong" userId="d717eb3d-e567-470f-b6d9-f2e4cd6e0b29" providerId="ADAL" clId="{27173B34-088D-4037-B321-1C3ECC6942AF}" dt="2022-09-30T14:27:46.554" v="490"/>
        <pc:sldMkLst>
          <pc:docMk/>
          <pc:sldMk cId="927304760" sldId="273"/>
        </pc:sldMkLst>
        <pc:spChg chg="mod">
          <ac:chgData name="Tao Zhong" userId="d717eb3d-e567-470f-b6d9-f2e4cd6e0b29" providerId="ADAL" clId="{27173B34-088D-4037-B321-1C3ECC6942AF}" dt="2022-09-30T14:27:20.942" v="482"/>
          <ac:spMkLst>
            <pc:docMk/>
            <pc:sldMk cId="927304760" sldId="273"/>
            <ac:spMk id="2" creationId="{FF027311-4260-4B27-A735-886449291FAC}"/>
          </ac:spMkLst>
        </pc:spChg>
        <pc:spChg chg="del mod">
          <ac:chgData name="Tao Zhong" userId="d717eb3d-e567-470f-b6d9-f2e4cd6e0b29" providerId="ADAL" clId="{27173B34-088D-4037-B321-1C3ECC6942AF}" dt="2022-09-30T14:27:38.303" v="488" actId="478"/>
          <ac:spMkLst>
            <pc:docMk/>
            <pc:sldMk cId="927304760" sldId="273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7:20.931" v="480"/>
          <ac:spMkLst>
            <pc:docMk/>
            <pc:sldMk cId="927304760" sldId="273"/>
            <ac:spMk id="4" creationId="{47DD594D-8DCE-6133-0FF2-63DD0337B63B}"/>
          </ac:spMkLst>
        </pc:spChg>
        <pc:spChg chg="add mod">
          <ac:chgData name="Tao Zhong" userId="d717eb3d-e567-470f-b6d9-f2e4cd6e0b29" providerId="ADAL" clId="{27173B34-088D-4037-B321-1C3ECC6942AF}" dt="2022-09-30T14:27:38.303" v="488" actId="478"/>
          <ac:spMkLst>
            <pc:docMk/>
            <pc:sldMk cId="927304760" sldId="273"/>
            <ac:spMk id="8" creationId="{802E6B7D-588C-3A47-08BE-322880627380}"/>
          </ac:spMkLst>
        </pc:spChg>
        <pc:picChg chg="add mod ord">
          <ac:chgData name="Tao Zhong" userId="d717eb3d-e567-470f-b6d9-f2e4cd6e0b29" providerId="ADAL" clId="{27173B34-088D-4037-B321-1C3ECC6942AF}" dt="2022-09-30T14:27:41.219" v="489" actId="166"/>
          <ac:picMkLst>
            <pc:docMk/>
            <pc:sldMk cId="927304760" sldId="273"/>
            <ac:picMk id="6" creationId="{0FCD6CD8-F21E-3DD3-0498-A70F74EFBCDC}"/>
          </ac:picMkLst>
        </pc:picChg>
      </pc:sldChg>
      <pc:sldChg chg="del">
        <pc:chgData name="Tao Zhong" userId="d717eb3d-e567-470f-b6d9-f2e4cd6e0b29" providerId="ADAL" clId="{27173B34-088D-4037-B321-1C3ECC6942AF}" dt="2022-09-30T14:29:43.872" v="505" actId="47"/>
        <pc:sldMkLst>
          <pc:docMk/>
          <pc:sldMk cId="1089725929" sldId="274"/>
        </pc:sldMkLst>
      </pc:sldChg>
      <pc:sldChg chg="addSp delSp modSp mod">
        <pc:chgData name="Tao Zhong" userId="d717eb3d-e567-470f-b6d9-f2e4cd6e0b29" providerId="ADAL" clId="{27173B34-088D-4037-B321-1C3ECC6942AF}" dt="2022-09-30T14:17:11.495" v="356"/>
        <pc:sldMkLst>
          <pc:docMk/>
          <pc:sldMk cId="198983301" sldId="275"/>
        </pc:sldMkLst>
        <pc:spChg chg="mod">
          <ac:chgData name="Tao Zhong" userId="d717eb3d-e567-470f-b6d9-f2e4cd6e0b29" providerId="ADAL" clId="{27173B34-088D-4037-B321-1C3ECC6942AF}" dt="2022-09-30T14:16:43.131" v="350"/>
          <ac:spMkLst>
            <pc:docMk/>
            <pc:sldMk cId="198983301" sldId="275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17:11.495" v="356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16:43.129" v="348"/>
          <ac:spMkLst>
            <pc:docMk/>
            <pc:sldMk cId="198983301" sldId="275"/>
            <ac:spMk id="4" creationId="{D5B758FB-F68B-2BE4-6BA8-AA347B7C5B77}"/>
          </ac:spMkLst>
        </pc:spChg>
        <pc:spChg chg="add del mod">
          <ac:chgData name="Tao Zhong" userId="d717eb3d-e567-470f-b6d9-f2e4cd6e0b29" providerId="ADAL" clId="{27173B34-088D-4037-B321-1C3ECC6942AF}" dt="2022-09-30T14:17:11.485" v="354"/>
          <ac:spMkLst>
            <pc:docMk/>
            <pc:sldMk cId="198983301" sldId="275"/>
            <ac:spMk id="5" creationId="{BCAD984F-239F-33D4-53D9-C7D27AF78A91}"/>
          </ac:spMkLst>
        </pc:spChg>
        <pc:picChg chg="del">
          <ac:chgData name="Tao Zhong" userId="d717eb3d-e567-470f-b6d9-f2e4cd6e0b29" providerId="ADAL" clId="{27173B34-088D-4037-B321-1C3ECC6942AF}" dt="2022-09-30T14:17:06.136" v="351" actId="478"/>
          <ac:picMkLst>
            <pc:docMk/>
            <pc:sldMk cId="198983301" sldId="275"/>
            <ac:picMk id="10" creationId="{53A35E4F-AB70-4561-B410-814AC6DD5EED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09-30T14:05:49.287" v="46" actId="20577"/>
        <pc:sldMkLst>
          <pc:docMk/>
          <pc:sldMk cId="3834354286" sldId="276"/>
        </pc:sldMkLst>
        <pc:spChg chg="mod">
          <ac:chgData name="Tao Zhong" userId="d717eb3d-e567-470f-b6d9-f2e4cd6e0b29" providerId="ADAL" clId="{27173B34-088D-4037-B321-1C3ECC6942AF}" dt="2022-09-30T14:05:49.287" v="46" actId="20577"/>
          <ac:spMkLst>
            <pc:docMk/>
            <pc:sldMk cId="3834354286" sldId="276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04:53.742" v="35" actId="478"/>
          <ac:spMkLst>
            <pc:docMk/>
            <pc:sldMk cId="3834354286" sldId="276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5:33.838" v="37"/>
          <ac:spMkLst>
            <pc:docMk/>
            <pc:sldMk cId="3834354286" sldId="276"/>
            <ac:spMk id="8" creationId="{D9633E37-D711-009A-6496-EC3D29A3D351}"/>
          </ac:spMkLst>
        </pc:spChg>
        <pc:spChg chg="add del">
          <ac:chgData name="Tao Zhong" userId="d717eb3d-e567-470f-b6d9-f2e4cd6e0b29" providerId="ADAL" clId="{27173B34-088D-4037-B321-1C3ECC6942AF}" dt="2022-09-30T14:05:36.953" v="39"/>
          <ac:spMkLst>
            <pc:docMk/>
            <pc:sldMk cId="3834354286" sldId="276"/>
            <ac:spMk id="9" creationId="{2BA41F75-6D04-DFA0-1A0E-427A1FD3D374}"/>
          </ac:spMkLst>
        </pc:spChg>
        <pc:picChg chg="add mod ord">
          <ac:chgData name="Tao Zhong" userId="d717eb3d-e567-470f-b6d9-f2e4cd6e0b29" providerId="ADAL" clId="{27173B34-088D-4037-B321-1C3ECC6942AF}" dt="2022-09-30T14:04:13.561" v="28" actId="1076"/>
          <ac:picMkLst>
            <pc:docMk/>
            <pc:sldMk cId="3834354286" sldId="276"/>
            <ac:picMk id="4" creationId="{B9F8BC01-7C9B-648A-6FC9-7ABA625C0A5B}"/>
          </ac:picMkLst>
        </pc:picChg>
        <pc:picChg chg="del">
          <ac:chgData name="Tao Zhong" userId="d717eb3d-e567-470f-b6d9-f2e4cd6e0b29" providerId="ADAL" clId="{27173B34-088D-4037-B321-1C3ECC6942AF}" dt="2022-09-30T14:03:59.356" v="22" actId="478"/>
          <ac:picMkLst>
            <pc:docMk/>
            <pc:sldMk cId="3834354286" sldId="276"/>
            <ac:picMk id="7" creationId="{0D98C67D-97A0-86FC-9A67-FC957800A50B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09-30T14:08:04.635" v="117"/>
        <pc:sldMkLst>
          <pc:docMk/>
          <pc:sldMk cId="2054538767" sldId="277"/>
        </pc:sldMkLst>
        <pc:spChg chg="mod">
          <ac:chgData name="Tao Zhong" userId="d717eb3d-e567-470f-b6d9-f2e4cd6e0b29" providerId="ADAL" clId="{27173B34-088D-4037-B321-1C3ECC6942AF}" dt="2022-09-30T14:06:14.989" v="49"/>
          <ac:spMkLst>
            <pc:docMk/>
            <pc:sldMk cId="2054538767" sldId="277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04:44.365" v="32"/>
          <ac:spMkLst>
            <pc:docMk/>
            <pc:sldMk cId="2054538767" sldId="277"/>
            <ac:spMk id="3" creationId="{148820CD-9ECB-7EC3-1500-F5C17CB00069}"/>
          </ac:spMkLst>
        </pc:spChg>
        <pc:spChg chg="add del">
          <ac:chgData name="Tao Zhong" userId="d717eb3d-e567-470f-b6d9-f2e4cd6e0b29" providerId="ADAL" clId="{27173B34-088D-4037-B321-1C3ECC6942AF}" dt="2022-09-30T14:06:23.211" v="51"/>
          <ac:spMkLst>
            <pc:docMk/>
            <pc:sldMk cId="2054538767" sldId="277"/>
            <ac:spMk id="5" creationId="{3C1C9303-A539-6615-1993-FE7D5CB8410E}"/>
          </ac:spMkLst>
        </pc:spChg>
        <pc:spChg chg="add del mod">
          <ac:chgData name="Tao Zhong" userId="d717eb3d-e567-470f-b6d9-f2e4cd6e0b29" providerId="ADAL" clId="{27173B34-088D-4037-B321-1C3ECC6942AF}" dt="2022-09-30T14:07:50.449" v="115" actId="108"/>
          <ac:spMkLst>
            <pc:docMk/>
            <pc:sldMk cId="2054538767" sldId="277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6:25.253" v="53"/>
          <ac:spMkLst>
            <pc:docMk/>
            <pc:sldMk cId="2054538767" sldId="277"/>
            <ac:spMk id="7" creationId="{F58E628E-2E12-A155-9D7A-30224F97288F}"/>
          </ac:spMkLst>
        </pc:spChg>
        <pc:spChg chg="add del">
          <ac:chgData name="Tao Zhong" userId="d717eb3d-e567-470f-b6d9-f2e4cd6e0b29" providerId="ADAL" clId="{27173B34-088D-4037-B321-1C3ECC6942AF}" dt="2022-09-30T14:06:53.611" v="69"/>
          <ac:spMkLst>
            <pc:docMk/>
            <pc:sldMk cId="2054538767" sldId="277"/>
            <ac:spMk id="8" creationId="{4F292684-2F84-BBF7-544F-F851A3B0A9E0}"/>
          </ac:spMkLst>
        </pc:spChg>
        <pc:spChg chg="add del mod">
          <ac:chgData name="Tao Zhong" userId="d717eb3d-e567-470f-b6d9-f2e4cd6e0b29" providerId="ADAL" clId="{27173B34-088D-4037-B321-1C3ECC6942AF}" dt="2022-09-30T14:07:00.293" v="74"/>
          <ac:spMkLst>
            <pc:docMk/>
            <pc:sldMk cId="2054538767" sldId="277"/>
            <ac:spMk id="9" creationId="{62CDCF99-77CC-3D71-1BBA-84691D776252}"/>
          </ac:spMkLst>
        </pc:spChg>
        <pc:spChg chg="add del">
          <ac:chgData name="Tao Zhong" userId="d717eb3d-e567-470f-b6d9-f2e4cd6e0b29" providerId="ADAL" clId="{27173B34-088D-4037-B321-1C3ECC6942AF}" dt="2022-09-30T14:08:04.635" v="117"/>
          <ac:spMkLst>
            <pc:docMk/>
            <pc:sldMk cId="2054538767" sldId="277"/>
            <ac:spMk id="10" creationId="{FAAAD1BC-D4B3-6E9E-2C0B-0DE14893A94D}"/>
          </ac:spMkLst>
        </pc:spChg>
        <pc:picChg chg="del">
          <ac:chgData name="Tao Zhong" userId="d717eb3d-e567-470f-b6d9-f2e4cd6e0b29" providerId="ADAL" clId="{27173B34-088D-4037-B321-1C3ECC6942AF}" dt="2022-09-30T14:04:37.092" v="30" actId="478"/>
          <ac:picMkLst>
            <pc:docMk/>
            <pc:sldMk cId="2054538767" sldId="277"/>
            <ac:picMk id="4" creationId="{B9F8BC01-7C9B-648A-6FC9-7ABA625C0A5B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09-30T14:12:09.473" v="273" actId="6549"/>
        <pc:sldMkLst>
          <pc:docMk/>
          <pc:sldMk cId="2732549869" sldId="278"/>
        </pc:sldMkLst>
        <pc:spChg chg="mod">
          <ac:chgData name="Tao Zhong" userId="d717eb3d-e567-470f-b6d9-f2e4cd6e0b29" providerId="ADAL" clId="{27173B34-088D-4037-B321-1C3ECC6942AF}" dt="2022-09-30T14:08:11.486" v="119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08:37.907" v="122"/>
          <ac:spMkLst>
            <pc:docMk/>
            <pc:sldMk cId="2732549869" sldId="278"/>
            <ac:spMk id="3" creationId="{E4C6A41E-26B1-2494-1839-BDA97E33C784}"/>
          </ac:spMkLst>
        </pc:spChg>
        <pc:spChg chg="add del">
          <ac:chgData name="Tao Zhong" userId="d717eb3d-e567-470f-b6d9-f2e4cd6e0b29" providerId="ADAL" clId="{27173B34-088D-4037-B321-1C3ECC6942AF}" dt="2022-09-30T14:08:39.916" v="124"/>
          <ac:spMkLst>
            <pc:docMk/>
            <pc:sldMk cId="2732549869" sldId="278"/>
            <ac:spMk id="4" creationId="{EC828267-76BD-8106-72D9-E91B4F265CD3}"/>
          </ac:spMkLst>
        </pc:spChg>
        <pc:spChg chg="add del">
          <ac:chgData name="Tao Zhong" userId="d717eb3d-e567-470f-b6d9-f2e4cd6e0b29" providerId="ADAL" clId="{27173B34-088D-4037-B321-1C3ECC6942AF}" dt="2022-09-30T14:08:41.502" v="126"/>
          <ac:spMkLst>
            <pc:docMk/>
            <pc:sldMk cId="2732549869" sldId="278"/>
            <ac:spMk id="5" creationId="{8D9615C1-BB88-4793-F5AC-535A7088EFFE}"/>
          </ac:spMkLst>
        </pc:spChg>
        <pc:spChg chg="mod">
          <ac:chgData name="Tao Zhong" userId="d717eb3d-e567-470f-b6d9-f2e4cd6e0b29" providerId="ADAL" clId="{27173B34-088D-4037-B321-1C3ECC6942AF}" dt="2022-09-30T14:12:09.473" v="273" actId="6549"/>
          <ac:spMkLst>
            <pc:docMk/>
            <pc:sldMk cId="2732549869" sldId="278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9:02.627" v="138"/>
          <ac:spMkLst>
            <pc:docMk/>
            <pc:sldMk cId="2732549869" sldId="278"/>
            <ac:spMk id="7" creationId="{AD523BC0-ED2D-C4F0-C649-D4A84EAFC2B7}"/>
          </ac:spMkLst>
        </pc:spChg>
      </pc:sldChg>
      <pc:sldChg chg="addSp delSp modSp add mod">
        <pc:chgData name="Tao Zhong" userId="d717eb3d-e567-470f-b6d9-f2e4cd6e0b29" providerId="ADAL" clId="{27173B34-088D-4037-B321-1C3ECC6942AF}" dt="2022-09-30T14:20:38.196" v="406" actId="1076"/>
        <pc:sldMkLst>
          <pc:docMk/>
          <pc:sldMk cId="1417180166" sldId="279"/>
        </pc:sldMkLst>
        <pc:spChg chg="mod">
          <ac:chgData name="Tao Zhong" userId="d717eb3d-e567-470f-b6d9-f2e4cd6e0b29" providerId="ADAL" clId="{27173B34-088D-4037-B321-1C3ECC6942AF}" dt="2022-09-30T14:20:22.142" v="399"/>
          <ac:spMkLst>
            <pc:docMk/>
            <pc:sldMk cId="1417180166" sldId="279"/>
            <ac:spMk id="2" creationId="{FF027311-4260-4B27-A735-886449291FAC}"/>
          </ac:spMkLst>
        </pc:spChg>
        <pc:spChg chg="del mod">
          <ac:chgData name="Tao Zhong" userId="d717eb3d-e567-470f-b6d9-f2e4cd6e0b29" providerId="ADAL" clId="{27173B34-088D-4037-B321-1C3ECC6942AF}" dt="2022-09-30T14:20:33.150" v="404" actId="478"/>
          <ac:spMkLst>
            <pc:docMk/>
            <pc:sldMk cId="1417180166" sldId="279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0:22.138" v="397"/>
          <ac:spMkLst>
            <pc:docMk/>
            <pc:sldMk cId="1417180166" sldId="279"/>
            <ac:spMk id="4" creationId="{1AA4698F-3632-95E3-FAD0-AE28BEBE810A}"/>
          </ac:spMkLst>
        </pc:spChg>
        <pc:spChg chg="add del mod">
          <ac:chgData name="Tao Zhong" userId="d717eb3d-e567-470f-b6d9-f2e4cd6e0b29" providerId="ADAL" clId="{27173B34-088D-4037-B321-1C3ECC6942AF}" dt="2022-09-30T14:20:36.153" v="405" actId="478"/>
          <ac:spMkLst>
            <pc:docMk/>
            <pc:sldMk cId="1417180166" sldId="279"/>
            <ac:spMk id="9" creationId="{6FA95E03-10A6-031D-7A59-D3D685BC08B3}"/>
          </ac:spMkLst>
        </pc:spChg>
        <pc:picChg chg="add mod">
          <ac:chgData name="Tao Zhong" userId="d717eb3d-e567-470f-b6d9-f2e4cd6e0b29" providerId="ADAL" clId="{27173B34-088D-4037-B321-1C3ECC6942AF}" dt="2022-09-30T14:20:38.196" v="406" actId="1076"/>
          <ac:picMkLst>
            <pc:docMk/>
            <pc:sldMk cId="1417180166" sldId="279"/>
            <ac:picMk id="6" creationId="{D120C8C2-2177-02D0-9248-4B1951E7BAE6}"/>
          </ac:picMkLst>
        </pc:picChg>
        <pc:picChg chg="del">
          <ac:chgData name="Tao Zhong" userId="d717eb3d-e567-470f-b6d9-f2e4cd6e0b29" providerId="ADAL" clId="{27173B34-088D-4037-B321-1C3ECC6942AF}" dt="2022-09-30T14:20:13.340" v="393" actId="478"/>
          <ac:picMkLst>
            <pc:docMk/>
            <pc:sldMk cId="1417180166" sldId="279"/>
            <ac:picMk id="7" creationId="{0CAE12AA-1716-A9EE-2BF1-A81C428F48CA}"/>
          </ac:picMkLst>
        </pc:picChg>
      </pc:sldChg>
      <pc:sldChg chg="addSp delSp modSp add mod delAnim">
        <pc:chgData name="Tao Zhong" userId="d717eb3d-e567-470f-b6d9-f2e4cd6e0b29" providerId="ADAL" clId="{27173B34-088D-4037-B321-1C3ECC6942AF}" dt="2022-09-30T14:27:06.862" v="478" actId="962"/>
        <pc:sldMkLst>
          <pc:docMk/>
          <pc:sldMk cId="2804727550" sldId="280"/>
        </pc:sldMkLst>
        <pc:spChg chg="add del mod">
          <ac:chgData name="Tao Zhong" userId="d717eb3d-e567-470f-b6d9-f2e4cd6e0b29" providerId="ADAL" clId="{27173B34-088D-4037-B321-1C3ECC6942AF}" dt="2022-09-30T14:27:03.865" v="475"/>
          <ac:spMkLst>
            <pc:docMk/>
            <pc:sldMk cId="2804727550" sldId="280"/>
            <ac:spMk id="4" creationId="{205953A1-A04B-DDBE-942C-DF9F2AC0720B}"/>
          </ac:spMkLst>
        </pc:spChg>
        <pc:picChg chg="add mod">
          <ac:chgData name="Tao Zhong" userId="d717eb3d-e567-470f-b6d9-f2e4cd6e0b29" providerId="ADAL" clId="{27173B34-088D-4037-B321-1C3ECC6942AF}" dt="2022-09-30T14:27:06.862" v="478" actId="962"/>
          <ac:picMkLst>
            <pc:docMk/>
            <pc:sldMk cId="2804727550" sldId="280"/>
            <ac:picMk id="6" creationId="{CAED1F11-866A-8065-3085-73697A5760FC}"/>
          </ac:picMkLst>
        </pc:picChg>
        <pc:picChg chg="del">
          <ac:chgData name="Tao Zhong" userId="d717eb3d-e567-470f-b6d9-f2e4cd6e0b29" providerId="ADAL" clId="{27173B34-088D-4037-B321-1C3ECC6942AF}" dt="2022-09-30T14:26:55.830" v="474" actId="478"/>
          <ac:picMkLst>
            <pc:docMk/>
            <pc:sldMk cId="2804727550" sldId="280"/>
            <ac:picMk id="8" creationId="{BF1562A2-C23F-133B-4C53-182F1ACA1C27}"/>
          </ac:picMkLst>
        </pc:picChg>
      </pc:sldChg>
      <pc:sldChg chg="addSp delSp modSp add mod delAnim modAnim">
        <pc:chgData name="Tao Zhong" userId="d717eb3d-e567-470f-b6d9-f2e4cd6e0b29" providerId="ADAL" clId="{27173B34-088D-4037-B321-1C3ECC6942AF}" dt="2022-09-30T14:28:13.529" v="500"/>
        <pc:sldMkLst>
          <pc:docMk/>
          <pc:sldMk cId="858614093" sldId="281"/>
        </pc:sldMkLst>
        <pc:spChg chg="del">
          <ac:chgData name="Tao Zhong" userId="d717eb3d-e567-470f-b6d9-f2e4cd6e0b29" providerId="ADAL" clId="{27173B34-088D-4037-B321-1C3ECC6942AF}" dt="2022-09-30T14:28:03.095" v="493"/>
          <ac:spMkLst>
            <pc:docMk/>
            <pc:sldMk cId="858614093" sldId="281"/>
            <ac:spMk id="8" creationId="{802E6B7D-588C-3A47-08BE-322880627380}"/>
          </ac:spMkLst>
        </pc:spChg>
        <pc:picChg chg="add mod">
          <ac:chgData name="Tao Zhong" userId="d717eb3d-e567-470f-b6d9-f2e4cd6e0b29" providerId="ADAL" clId="{27173B34-088D-4037-B321-1C3ECC6942AF}" dt="2022-09-30T14:28:10.930" v="499" actId="1076"/>
          <ac:picMkLst>
            <pc:docMk/>
            <pc:sldMk cId="858614093" sldId="281"/>
            <ac:picMk id="4" creationId="{E4F353AC-097C-94A4-2364-0959352CDC4E}"/>
          </ac:picMkLst>
        </pc:picChg>
        <pc:picChg chg="del">
          <ac:chgData name="Tao Zhong" userId="d717eb3d-e567-470f-b6d9-f2e4cd6e0b29" providerId="ADAL" clId="{27173B34-088D-4037-B321-1C3ECC6942AF}" dt="2022-09-30T14:27:54.317" v="492" actId="478"/>
          <ac:picMkLst>
            <pc:docMk/>
            <pc:sldMk cId="858614093" sldId="281"/>
            <ac:picMk id="6" creationId="{0FCD6CD8-F21E-3DD3-0498-A70F74EFBCDC}"/>
          </ac:picMkLst>
        </pc:picChg>
      </pc:sldChg>
      <pc:sldChg chg="addSp delSp modSp add mod ord delAnim">
        <pc:chgData name="Tao Zhong" userId="d717eb3d-e567-470f-b6d9-f2e4cd6e0b29" providerId="ADAL" clId="{27173B34-088D-4037-B321-1C3ECC6942AF}" dt="2022-09-30T14:30:09.252" v="517"/>
        <pc:sldMkLst>
          <pc:docMk/>
          <pc:sldMk cId="4090478944" sldId="282"/>
        </pc:sldMkLst>
        <pc:spChg chg="mod">
          <ac:chgData name="Tao Zhong" userId="d717eb3d-e567-470f-b6d9-f2e4cd6e0b29" providerId="ADAL" clId="{27173B34-088D-4037-B321-1C3ECC6942AF}" dt="2022-09-30T14:30:01.251" v="512"/>
          <ac:spMkLst>
            <pc:docMk/>
            <pc:sldMk cId="4090478944" sldId="282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0:01.249" v="511"/>
          <ac:spMkLst>
            <pc:docMk/>
            <pc:sldMk cId="4090478944" sldId="282"/>
            <ac:spMk id="3" creationId="{CC0D0FEB-B2E3-B8C7-91F5-FFE80D14FA2B}"/>
          </ac:spMkLst>
        </pc:spChg>
        <pc:spChg chg="add del mod">
          <ac:chgData name="Tao Zhong" userId="d717eb3d-e567-470f-b6d9-f2e4cd6e0b29" providerId="ADAL" clId="{27173B34-088D-4037-B321-1C3ECC6942AF}" dt="2022-09-30T14:30:09.216" v="515"/>
          <ac:spMkLst>
            <pc:docMk/>
            <pc:sldMk cId="4090478944" sldId="282"/>
            <ac:spMk id="4" creationId="{B4AA41BE-DB82-4AE7-54BB-D6F655115DEA}"/>
          </ac:spMkLst>
        </pc:spChg>
        <pc:spChg chg="add del mod">
          <ac:chgData name="Tao Zhong" userId="d717eb3d-e567-470f-b6d9-f2e4cd6e0b29" providerId="ADAL" clId="{27173B34-088D-4037-B321-1C3ECC6942AF}" dt="2022-09-30T14:30:09.252" v="517"/>
          <ac:spMkLst>
            <pc:docMk/>
            <pc:sldMk cId="4090478944" sldId="282"/>
            <ac:spMk id="8" creationId="{802E6B7D-588C-3A47-08BE-322880627380}"/>
          </ac:spMkLst>
        </pc:spChg>
        <pc:picChg chg="del">
          <ac:chgData name="Tao Zhong" userId="d717eb3d-e567-470f-b6d9-f2e4cd6e0b29" providerId="ADAL" clId="{27173B34-088D-4037-B321-1C3ECC6942AF}" dt="2022-09-30T14:29:53.442" v="509" actId="478"/>
          <ac:picMkLst>
            <pc:docMk/>
            <pc:sldMk cId="4090478944" sldId="282"/>
            <ac:picMk id="6" creationId="{0FCD6CD8-F21E-3DD3-0498-A70F74EFBCDC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1:01.383" v="529"/>
        <pc:sldMkLst>
          <pc:docMk/>
          <pc:sldMk cId="1559518266" sldId="283"/>
        </pc:sldMkLst>
        <pc:spChg chg="mod">
          <ac:chgData name="Tao Zhong" userId="d717eb3d-e567-470f-b6d9-f2e4cd6e0b29" providerId="ADAL" clId="{27173B34-088D-4037-B321-1C3ECC6942AF}" dt="2022-09-30T14:30:34.232" v="522"/>
          <ac:spMkLst>
            <pc:docMk/>
            <pc:sldMk cId="1559518266" sldId="283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0:34.231" v="520"/>
          <ac:spMkLst>
            <pc:docMk/>
            <pc:sldMk cId="1559518266" sldId="283"/>
            <ac:spMk id="3" creationId="{00CC0DBE-A8CD-6A80-8055-A6EBA2C7E418}"/>
          </ac:spMkLst>
        </pc:spChg>
        <pc:spChg chg="add del">
          <ac:chgData name="Tao Zhong" userId="d717eb3d-e567-470f-b6d9-f2e4cd6e0b29" providerId="ADAL" clId="{27173B34-088D-4037-B321-1C3ECC6942AF}" dt="2022-09-30T14:31:01.383" v="529"/>
          <ac:spMkLst>
            <pc:docMk/>
            <pc:sldMk cId="1559518266" sldId="283"/>
            <ac:spMk id="6" creationId="{3DFA46BF-1648-232B-8C55-EB375262110F}"/>
          </ac:spMkLst>
        </pc:spChg>
        <pc:spChg chg="mod">
          <ac:chgData name="Tao Zhong" userId="d717eb3d-e567-470f-b6d9-f2e4cd6e0b29" providerId="ADAL" clId="{27173B34-088D-4037-B321-1C3ECC6942AF}" dt="2022-09-30T14:30:46.979" v="526" actId="20577"/>
          <ac:spMkLst>
            <pc:docMk/>
            <pc:sldMk cId="1559518266" sldId="283"/>
            <ac:spMk id="8" creationId="{802E6B7D-588C-3A47-08BE-322880627380}"/>
          </ac:spMkLst>
        </pc:spChg>
        <pc:picChg chg="add mod">
          <ac:chgData name="Tao Zhong" userId="d717eb3d-e567-470f-b6d9-f2e4cd6e0b29" providerId="ADAL" clId="{27173B34-088D-4037-B321-1C3ECC6942AF}" dt="2022-09-30T14:30:49.980" v="527" actId="1076"/>
          <ac:picMkLst>
            <pc:docMk/>
            <pc:sldMk cId="1559518266" sldId="283"/>
            <ac:picMk id="5" creationId="{1FEAE097-634C-51DA-DAB5-C0D87A30BB3D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1:30.514" v="542"/>
        <pc:sldMkLst>
          <pc:docMk/>
          <pc:sldMk cId="2311118282" sldId="284"/>
        </pc:sldMkLst>
        <pc:spChg chg="mod">
          <ac:chgData name="Tao Zhong" userId="d717eb3d-e567-470f-b6d9-f2e4cd6e0b29" providerId="ADAL" clId="{27173B34-088D-4037-B321-1C3ECC6942AF}" dt="2022-09-30T14:31:09.742" v="534"/>
          <ac:spMkLst>
            <pc:docMk/>
            <pc:sldMk cId="2311118282" sldId="284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1:09.735" v="532"/>
          <ac:spMkLst>
            <pc:docMk/>
            <pc:sldMk cId="2311118282" sldId="284"/>
            <ac:spMk id="3" creationId="{AFB53F0C-5238-3851-20F3-0B882F41481A}"/>
          </ac:spMkLst>
        </pc:spChg>
        <pc:spChg chg="del">
          <ac:chgData name="Tao Zhong" userId="d717eb3d-e567-470f-b6d9-f2e4cd6e0b29" providerId="ADAL" clId="{27173B34-088D-4037-B321-1C3ECC6942AF}" dt="2022-09-30T14:31:18.478" v="536"/>
          <ac:spMkLst>
            <pc:docMk/>
            <pc:sldMk cId="2311118282" sldId="284"/>
            <ac:spMk id="8" creationId="{802E6B7D-588C-3A47-08BE-322880627380}"/>
          </ac:spMkLst>
        </pc:spChg>
        <pc:picChg chg="del">
          <ac:chgData name="Tao Zhong" userId="d717eb3d-e567-470f-b6d9-f2e4cd6e0b29" providerId="ADAL" clId="{27173B34-088D-4037-B321-1C3ECC6942AF}" dt="2022-09-30T14:31:17.898" v="535" actId="478"/>
          <ac:picMkLst>
            <pc:docMk/>
            <pc:sldMk cId="2311118282" sldId="284"/>
            <ac:picMk id="5" creationId="{1FEAE097-634C-51DA-DAB5-C0D87A30BB3D}"/>
          </ac:picMkLst>
        </pc:picChg>
        <pc:picChg chg="add mod">
          <ac:chgData name="Tao Zhong" userId="d717eb3d-e567-470f-b6d9-f2e4cd6e0b29" providerId="ADAL" clId="{27173B34-088D-4037-B321-1C3ECC6942AF}" dt="2022-09-30T14:31:23.498" v="540" actId="1076"/>
          <ac:picMkLst>
            <pc:docMk/>
            <pc:sldMk cId="2311118282" sldId="284"/>
            <ac:picMk id="6" creationId="{E5A708DE-9758-1279-2B72-E0C82F39BC39}"/>
          </ac:picMkLst>
        </pc:picChg>
        <pc:picChg chg="add del mod">
          <ac:chgData name="Tao Zhong" userId="d717eb3d-e567-470f-b6d9-f2e4cd6e0b29" providerId="ADAL" clId="{27173B34-088D-4037-B321-1C3ECC6942AF}" dt="2022-09-30T14:31:30.514" v="542"/>
          <ac:picMkLst>
            <pc:docMk/>
            <pc:sldMk cId="2311118282" sldId="284"/>
            <ac:picMk id="7" creationId="{6CBBBD0E-578F-BE85-EECA-06CA40D4349D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2:45.766" v="569"/>
        <pc:sldMkLst>
          <pc:docMk/>
          <pc:sldMk cId="4046603457" sldId="285"/>
        </pc:sldMkLst>
        <pc:spChg chg="mod">
          <ac:chgData name="Tao Zhong" userId="d717eb3d-e567-470f-b6d9-f2e4cd6e0b29" providerId="ADAL" clId="{27173B34-088D-4037-B321-1C3ECC6942AF}" dt="2022-09-30T14:31:39.701" v="546" actId="404"/>
          <ac:spMkLst>
            <pc:docMk/>
            <pc:sldMk cId="4046603457" sldId="285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32:23.851" v="561"/>
          <ac:spMkLst>
            <pc:docMk/>
            <pc:sldMk cId="4046603457" sldId="285"/>
            <ac:spMk id="4" creationId="{8E4C7978-3A8D-C75B-72FD-A4A95C2DA2F6}"/>
          </ac:spMkLst>
        </pc:spChg>
        <pc:spChg chg="add del mod">
          <ac:chgData name="Tao Zhong" userId="d717eb3d-e567-470f-b6d9-f2e4cd6e0b29" providerId="ADAL" clId="{27173B34-088D-4037-B321-1C3ECC6942AF}" dt="2022-09-30T14:31:51.154" v="549"/>
          <ac:spMkLst>
            <pc:docMk/>
            <pc:sldMk cId="4046603457" sldId="285"/>
            <ac:spMk id="5" creationId="{3D9BBF63-D176-9CE0-E36C-2C0F181408F6}"/>
          </ac:spMkLst>
        </pc:spChg>
        <pc:spChg chg="add del">
          <ac:chgData name="Tao Zhong" userId="d717eb3d-e567-470f-b6d9-f2e4cd6e0b29" providerId="ADAL" clId="{27173B34-088D-4037-B321-1C3ECC6942AF}" dt="2022-09-30T14:32:16.423" v="554"/>
          <ac:spMkLst>
            <pc:docMk/>
            <pc:sldMk cId="4046603457" sldId="285"/>
            <ac:spMk id="7" creationId="{F0EA4F96-A414-B7E0-ECBB-ABF02A4CEC57}"/>
          </ac:spMkLst>
        </pc:spChg>
        <pc:spChg chg="add del">
          <ac:chgData name="Tao Zhong" userId="d717eb3d-e567-470f-b6d9-f2e4cd6e0b29" providerId="ADAL" clId="{27173B34-088D-4037-B321-1C3ECC6942AF}" dt="2022-09-30T14:32:23.848" v="559"/>
          <ac:spMkLst>
            <pc:docMk/>
            <pc:sldMk cId="4046603457" sldId="285"/>
            <ac:spMk id="8" creationId="{F24DE1F9-DB2A-5AE7-092C-2B8109A71113}"/>
          </ac:spMkLst>
        </pc:spChg>
        <pc:picChg chg="del">
          <ac:chgData name="Tao Zhong" userId="d717eb3d-e567-470f-b6d9-f2e4cd6e0b29" providerId="ADAL" clId="{27173B34-088D-4037-B321-1C3ECC6942AF}" dt="2022-09-30T14:31:41.442" v="547" actId="478"/>
          <ac:picMkLst>
            <pc:docMk/>
            <pc:sldMk cId="4046603457" sldId="285"/>
            <ac:picMk id="6" creationId="{E5A708DE-9758-1279-2B72-E0C82F39BC39}"/>
          </ac:picMkLst>
        </pc:picChg>
        <pc:picChg chg="add mod">
          <ac:chgData name="Tao Zhong" userId="d717eb3d-e567-470f-b6d9-f2e4cd6e0b29" providerId="ADAL" clId="{27173B34-088D-4037-B321-1C3ECC6942AF}" dt="2022-09-30T14:32:40.895" v="567" actId="1076"/>
          <ac:picMkLst>
            <pc:docMk/>
            <pc:sldMk cId="4046603457" sldId="285"/>
            <ac:picMk id="10" creationId="{88F12743-B4CC-D28F-33FE-CC41571A44A4}"/>
          </ac:picMkLst>
        </pc:picChg>
        <pc:picChg chg="add del mod">
          <ac:chgData name="Tao Zhong" userId="d717eb3d-e567-470f-b6d9-f2e4cd6e0b29" providerId="ADAL" clId="{27173B34-088D-4037-B321-1C3ECC6942AF}" dt="2022-09-30T14:32:45.766" v="569"/>
          <ac:picMkLst>
            <pc:docMk/>
            <pc:sldMk cId="4046603457" sldId="285"/>
            <ac:picMk id="11" creationId="{366DCA4C-A4B7-08D0-1CD4-A831DD09FA64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4:25.248" v="617" actId="12"/>
        <pc:sldMkLst>
          <pc:docMk/>
          <pc:sldMk cId="2598215890" sldId="286"/>
        </pc:sldMkLst>
        <pc:spChg chg="mod">
          <ac:chgData name="Tao Zhong" userId="d717eb3d-e567-470f-b6d9-f2e4cd6e0b29" providerId="ADAL" clId="{27173B34-088D-4037-B321-1C3ECC6942AF}" dt="2022-09-30T14:32:57.546" v="574"/>
          <ac:spMkLst>
            <pc:docMk/>
            <pc:sldMk cId="2598215890" sldId="286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2:57.539" v="572"/>
          <ac:spMkLst>
            <pc:docMk/>
            <pc:sldMk cId="2598215890" sldId="286"/>
            <ac:spMk id="3" creationId="{1D5942C3-0CCC-7AEC-FDFC-50D1E08A1512}"/>
          </ac:spMkLst>
        </pc:spChg>
        <pc:spChg chg="mod">
          <ac:chgData name="Tao Zhong" userId="d717eb3d-e567-470f-b6d9-f2e4cd6e0b29" providerId="ADAL" clId="{27173B34-088D-4037-B321-1C3ECC6942AF}" dt="2022-09-30T14:34:25.248" v="617" actId="12"/>
          <ac:spMkLst>
            <pc:docMk/>
            <pc:sldMk cId="2598215890" sldId="286"/>
            <ac:spMk id="4" creationId="{8E4C7978-3A8D-C75B-72FD-A4A95C2DA2F6}"/>
          </ac:spMkLst>
        </pc:spChg>
        <pc:spChg chg="add del">
          <ac:chgData name="Tao Zhong" userId="d717eb3d-e567-470f-b6d9-f2e4cd6e0b29" providerId="ADAL" clId="{27173B34-088D-4037-B321-1C3ECC6942AF}" dt="2022-09-30T14:33:17.784" v="576"/>
          <ac:spMkLst>
            <pc:docMk/>
            <pc:sldMk cId="2598215890" sldId="286"/>
            <ac:spMk id="5" creationId="{28DF6B05-6981-6F72-3A81-3A4BA5D7E81B}"/>
          </ac:spMkLst>
        </pc:spChg>
        <pc:spChg chg="add del">
          <ac:chgData name="Tao Zhong" userId="d717eb3d-e567-470f-b6d9-f2e4cd6e0b29" providerId="ADAL" clId="{27173B34-088D-4037-B321-1C3ECC6942AF}" dt="2022-09-30T14:34:02.187" v="610"/>
          <ac:spMkLst>
            <pc:docMk/>
            <pc:sldMk cId="2598215890" sldId="286"/>
            <ac:spMk id="6" creationId="{3356F5A5-C091-37BF-4595-2FC9A1B89239}"/>
          </ac:spMkLst>
        </pc:spChg>
        <pc:picChg chg="del">
          <ac:chgData name="Tao Zhong" userId="d717eb3d-e567-470f-b6d9-f2e4cd6e0b29" providerId="ADAL" clId="{27173B34-088D-4037-B321-1C3ECC6942AF}" dt="2022-09-30T14:33:50.091" v="604" actId="478"/>
          <ac:picMkLst>
            <pc:docMk/>
            <pc:sldMk cId="2598215890" sldId="286"/>
            <ac:picMk id="10" creationId="{88F12743-B4CC-D28F-33FE-CC41571A44A4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4:55.409" v="629" actId="27636"/>
        <pc:sldMkLst>
          <pc:docMk/>
          <pc:sldMk cId="3840242468" sldId="287"/>
        </pc:sldMkLst>
        <pc:spChg chg="mod">
          <ac:chgData name="Tao Zhong" userId="d717eb3d-e567-470f-b6d9-f2e4cd6e0b29" providerId="ADAL" clId="{27173B34-088D-4037-B321-1C3ECC6942AF}" dt="2022-09-30T14:34:41.458" v="624"/>
          <ac:spMkLst>
            <pc:docMk/>
            <pc:sldMk cId="3840242468" sldId="287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4:41.458" v="622"/>
          <ac:spMkLst>
            <pc:docMk/>
            <pc:sldMk cId="3840242468" sldId="287"/>
            <ac:spMk id="3" creationId="{F01E1971-2CC0-B715-B48C-34AD048919E7}"/>
          </ac:spMkLst>
        </pc:spChg>
        <pc:spChg chg="mod">
          <ac:chgData name="Tao Zhong" userId="d717eb3d-e567-470f-b6d9-f2e4cd6e0b29" providerId="ADAL" clId="{27173B34-088D-4037-B321-1C3ECC6942AF}" dt="2022-09-30T14:34:55.409" v="629" actId="27636"/>
          <ac:spMkLst>
            <pc:docMk/>
            <pc:sldMk cId="3840242468" sldId="287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27173B34-088D-4037-B321-1C3ECC6942AF}" dt="2022-09-30T14:36:39.742" v="653"/>
        <pc:sldMkLst>
          <pc:docMk/>
          <pc:sldMk cId="1702599398" sldId="288"/>
        </pc:sldMkLst>
        <pc:spChg chg="mod">
          <ac:chgData name="Tao Zhong" userId="d717eb3d-e567-470f-b6d9-f2e4cd6e0b29" providerId="ADAL" clId="{27173B34-088D-4037-B321-1C3ECC6942AF}" dt="2022-09-30T14:35:16.972" v="634"/>
          <ac:spMkLst>
            <pc:docMk/>
            <pc:sldMk cId="1702599398" sldId="288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5:16.972" v="632"/>
          <ac:spMkLst>
            <pc:docMk/>
            <pc:sldMk cId="1702599398" sldId="288"/>
            <ac:spMk id="3" creationId="{2A469A46-C732-6C66-B829-121DD1303C04}"/>
          </ac:spMkLst>
        </pc:spChg>
        <pc:spChg chg="mod">
          <ac:chgData name="Tao Zhong" userId="d717eb3d-e567-470f-b6d9-f2e4cd6e0b29" providerId="ADAL" clId="{27173B34-088D-4037-B321-1C3ECC6942AF}" dt="2022-09-30T14:36:39.742" v="653"/>
          <ac:spMkLst>
            <pc:docMk/>
            <pc:sldMk cId="1702599398" sldId="288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27173B34-088D-4037-B321-1C3ECC6942AF}" dt="2022-09-30T14:36:55.617" v="661" actId="20577"/>
        <pc:sldMkLst>
          <pc:docMk/>
          <pc:sldMk cId="847633654" sldId="289"/>
        </pc:sldMkLst>
        <pc:spChg chg="mod">
          <ac:chgData name="Tao Zhong" userId="d717eb3d-e567-470f-b6d9-f2e4cd6e0b29" providerId="ADAL" clId="{27173B34-088D-4037-B321-1C3ECC6942AF}" dt="2022-09-30T14:36:52.376" v="660" actId="404"/>
          <ac:spMkLst>
            <pc:docMk/>
            <pc:sldMk cId="847633654" sldId="289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6:49.233" v="656"/>
          <ac:spMkLst>
            <pc:docMk/>
            <pc:sldMk cId="847633654" sldId="289"/>
            <ac:spMk id="3" creationId="{55A6BC84-109B-D7A3-8D85-4203905777AE}"/>
          </ac:spMkLst>
        </pc:spChg>
        <pc:spChg chg="mod">
          <ac:chgData name="Tao Zhong" userId="d717eb3d-e567-470f-b6d9-f2e4cd6e0b29" providerId="ADAL" clId="{27173B34-088D-4037-B321-1C3ECC6942AF}" dt="2022-09-30T14:36:55.617" v="661" actId="20577"/>
          <ac:spMkLst>
            <pc:docMk/>
            <pc:sldMk cId="847633654" sldId="289"/>
            <ac:spMk id="4" creationId="{8E4C7978-3A8D-C75B-72FD-A4A95C2DA2F6}"/>
          </ac:spMkLst>
        </pc:spChg>
      </pc:sldChg>
    </pc:docChg>
  </pc:docChgLst>
  <pc:docChgLst>
    <pc:chgData name="Tao Zhong" userId="d717eb3d-e567-470f-b6d9-f2e4cd6e0b29" providerId="ADAL" clId="{801E649C-D042-4782-B15F-C65DF3CA2683}"/>
    <pc:docChg chg="undo custSel addSld delSld modSld modMainMaster modSection">
      <pc:chgData name="Tao Zhong" userId="d717eb3d-e567-470f-b6d9-f2e4cd6e0b29" providerId="ADAL" clId="{801E649C-D042-4782-B15F-C65DF3CA2683}" dt="2022-10-01T16:14:47.016" v="384"/>
      <pc:docMkLst>
        <pc:docMk/>
      </pc:docMkLst>
      <pc:sldChg chg="modSp mod">
        <pc:chgData name="Tao Zhong" userId="d717eb3d-e567-470f-b6d9-f2e4cd6e0b29" providerId="ADAL" clId="{801E649C-D042-4782-B15F-C65DF3CA2683}" dt="2022-10-01T06:02:55.651" v="13" actId="1076"/>
        <pc:sldMkLst>
          <pc:docMk/>
          <pc:sldMk cId="926347233" sldId="256"/>
        </pc:sldMkLst>
        <pc:spChg chg="mod">
          <ac:chgData name="Tao Zhong" userId="d717eb3d-e567-470f-b6d9-f2e4cd6e0b29" providerId="ADAL" clId="{801E649C-D042-4782-B15F-C65DF3CA2683}" dt="2022-10-01T06:02:55.651" v="13" actId="1076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926347233" sldId="256"/>
            <ac:spMk id="3" creationId="{DEBFE1DC-9C6F-48D1-8DBE-CBE1B78A2CD2}"/>
          </ac:spMkLst>
        </pc:spChg>
      </pc:sldChg>
      <pc:sldChg chg="addSp delSp modSp mod">
        <pc:chgData name="Tao Zhong" userId="d717eb3d-e567-470f-b6d9-f2e4cd6e0b29" providerId="ADAL" clId="{801E649C-D042-4782-B15F-C65DF3CA2683}" dt="2022-10-01T06:04:15.671" v="36" actId="1076"/>
        <pc:sldMkLst>
          <pc:docMk/>
          <pc:sldMk cId="1925541393" sldId="257"/>
        </pc:sldMkLst>
        <pc:spChg chg="mod">
          <ac:chgData name="Tao Zhong" userId="d717eb3d-e567-470f-b6d9-f2e4cd6e0b29" providerId="ADAL" clId="{801E649C-D042-4782-B15F-C65DF3CA2683}" dt="2022-10-01T06:03:14.064" v="17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3:14.058" v="15"/>
          <ac:spMkLst>
            <pc:docMk/>
            <pc:sldMk cId="1925541393" sldId="257"/>
            <ac:spMk id="3" creationId="{8FB276F1-4F7A-1CFE-4229-7483DAE8C903}"/>
          </ac:spMkLst>
        </pc:spChg>
        <pc:spChg chg="add del mod">
          <ac:chgData name="Tao Zhong" userId="d717eb3d-e567-470f-b6d9-f2e4cd6e0b29" providerId="ADAL" clId="{801E649C-D042-4782-B15F-C65DF3CA2683}" dt="2022-10-01T06:03:52.462" v="19"/>
          <ac:spMkLst>
            <pc:docMk/>
            <pc:sldMk cId="1925541393" sldId="257"/>
            <ac:spMk id="5" creationId="{6788221B-F1C1-0C12-5FC0-9C015E26A9B3}"/>
          </ac:spMkLst>
        </pc:spChg>
        <pc:picChg chg="del mod">
          <ac:chgData name="Tao Zhong" userId="d717eb3d-e567-470f-b6d9-f2e4cd6e0b29" providerId="ADAL" clId="{801E649C-D042-4782-B15F-C65DF3CA2683}" dt="2022-10-01T06:03:40.480" v="18" actId="478"/>
          <ac:picMkLst>
            <pc:docMk/>
            <pc:sldMk cId="1925541393" sldId="257"/>
            <ac:picMk id="7" creationId="{0D98C67D-97A0-86FC-9A67-FC957800A50B}"/>
          </ac:picMkLst>
        </pc:picChg>
        <pc:picChg chg="add mod">
          <ac:chgData name="Tao Zhong" userId="d717eb3d-e567-470f-b6d9-f2e4cd6e0b29" providerId="ADAL" clId="{801E649C-D042-4782-B15F-C65DF3CA2683}" dt="2022-10-01T06:04:00.798" v="28" actId="1076"/>
          <ac:picMkLst>
            <pc:docMk/>
            <pc:sldMk cId="1925541393" sldId="257"/>
            <ac:picMk id="8" creationId="{99BC5860-705D-DCF2-66E1-C42072F8F138}"/>
          </ac:picMkLst>
        </pc:picChg>
        <pc:picChg chg="add mod">
          <ac:chgData name="Tao Zhong" userId="d717eb3d-e567-470f-b6d9-f2e4cd6e0b29" providerId="ADAL" clId="{801E649C-D042-4782-B15F-C65DF3CA2683}" dt="2022-10-01T06:04:04.910" v="31" actId="1076"/>
          <ac:picMkLst>
            <pc:docMk/>
            <pc:sldMk cId="1925541393" sldId="257"/>
            <ac:picMk id="10" creationId="{F9805AB4-C3B5-F93D-BC7E-F1DF9247C643}"/>
          </ac:picMkLst>
        </pc:picChg>
        <pc:picChg chg="add mod">
          <ac:chgData name="Tao Zhong" userId="d717eb3d-e567-470f-b6d9-f2e4cd6e0b29" providerId="ADAL" clId="{801E649C-D042-4782-B15F-C65DF3CA2683}" dt="2022-10-01T06:04:15.671" v="36" actId="1076"/>
          <ac:picMkLst>
            <pc:docMk/>
            <pc:sldMk cId="1925541393" sldId="257"/>
            <ac:picMk id="12" creationId="{24699B05-FA76-5861-74C1-91488F68D3CF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11:59.320" v="177"/>
        <pc:sldMkLst>
          <pc:docMk/>
          <pc:sldMk cId="1176170547" sldId="258"/>
        </pc:sldMkLst>
        <pc:spChg chg="mod">
          <ac:chgData name="Tao Zhong" userId="d717eb3d-e567-470f-b6d9-f2e4cd6e0b29" providerId="ADAL" clId="{801E649C-D042-4782-B15F-C65DF3CA2683}" dt="2022-10-01T06:11:59.320" v="177"/>
          <ac:spMkLst>
            <pc:docMk/>
            <pc:sldMk cId="1176170547" sldId="258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11:04.733" v="158" actId="478"/>
          <ac:spMkLst>
            <pc:docMk/>
            <pc:sldMk cId="1176170547" sldId="258"/>
            <ac:spMk id="3" creationId="{CA00EDBE-AD80-4844-BA48-EF7757B26503}"/>
          </ac:spMkLst>
        </pc:spChg>
        <pc:spChg chg="add del mod">
          <ac:chgData name="Tao Zhong" userId="d717eb3d-e567-470f-b6d9-f2e4cd6e0b29" providerId="ADAL" clId="{801E649C-D042-4782-B15F-C65DF3CA2683}" dt="2022-10-01T06:11:35.800" v="159"/>
          <ac:spMkLst>
            <pc:docMk/>
            <pc:sldMk cId="1176170547" sldId="258"/>
            <ac:spMk id="5" creationId="{5D67416D-973D-A02B-8790-178FEE7FA8DE}"/>
          </ac:spMkLst>
        </pc:spChg>
        <pc:picChg chg="del">
          <ac:chgData name="Tao Zhong" userId="d717eb3d-e567-470f-b6d9-f2e4cd6e0b29" providerId="ADAL" clId="{801E649C-D042-4782-B15F-C65DF3CA2683}" dt="2022-10-01T06:11:03.249" v="157" actId="478"/>
          <ac:picMkLst>
            <pc:docMk/>
            <pc:sldMk cId="1176170547" sldId="258"/>
            <ac:picMk id="7" creationId="{0CAE12AA-1716-A9EE-2BF1-A81C428F48CA}"/>
          </ac:picMkLst>
        </pc:picChg>
        <pc:picChg chg="add mod">
          <ac:chgData name="Tao Zhong" userId="d717eb3d-e567-470f-b6d9-f2e4cd6e0b29" providerId="ADAL" clId="{801E649C-D042-4782-B15F-C65DF3CA2683}" dt="2022-10-01T06:11:39.386" v="163" actId="14100"/>
          <ac:picMkLst>
            <pc:docMk/>
            <pc:sldMk cId="1176170547" sldId="258"/>
            <ac:picMk id="8" creationId="{12E72ECE-7D50-4EE3-34A6-E0197AF3265F}"/>
          </ac:picMkLst>
        </pc:picChg>
      </pc:sldChg>
      <pc:sldChg chg="modSp del">
        <pc:chgData name="Tao Zhong" userId="d717eb3d-e567-470f-b6d9-f2e4cd6e0b29" providerId="ADAL" clId="{801E649C-D042-4782-B15F-C65DF3CA2683}" dt="2022-10-01T06:14:23.679" v="254" actId="47"/>
        <pc:sldMkLst>
          <pc:docMk/>
          <pc:sldMk cId="1779644347" sldId="263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779644347" sldId="263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555463623" sldId="264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555463623" sldId="264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555463623" sldId="264"/>
            <ac:spMk id="4" creationId="{9F50BD0E-B831-501E-6D9F-32F563C057E1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4250188073" sldId="266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250188073" sldId="266"/>
            <ac:spMk id="2" creationId="{FF027311-4260-4B27-A735-886449291FAC}"/>
          </ac:spMkLst>
        </pc:spChg>
      </pc:sldChg>
      <pc:sldChg chg="addSp delSp modSp mod">
        <pc:chgData name="Tao Zhong" userId="d717eb3d-e567-470f-b6d9-f2e4cd6e0b29" providerId="ADAL" clId="{801E649C-D042-4782-B15F-C65DF3CA2683}" dt="2022-10-01T06:10:13.890" v="140" actId="1076"/>
        <pc:sldMkLst>
          <pc:docMk/>
          <pc:sldMk cId="2233925527" sldId="272"/>
        </pc:sldMkLst>
        <pc:spChg chg="mod">
          <ac:chgData name="Tao Zhong" userId="d717eb3d-e567-470f-b6d9-f2e4cd6e0b29" providerId="ADAL" clId="{801E649C-D042-4782-B15F-C65DF3CA2683}" dt="2022-10-01T06:09:26.563" v="131"/>
          <ac:spMkLst>
            <pc:docMk/>
            <pc:sldMk cId="2233925527" sldId="272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09:32.161" v="132" actId="478"/>
          <ac:spMkLst>
            <pc:docMk/>
            <pc:sldMk cId="2233925527" sldId="272"/>
            <ac:spMk id="3" creationId="{CA00EDBE-AD80-4844-BA48-EF7757B26503}"/>
          </ac:spMkLst>
        </pc:spChg>
        <pc:spChg chg="add del mod">
          <ac:chgData name="Tao Zhong" userId="d717eb3d-e567-470f-b6d9-f2e4cd6e0b29" providerId="ADAL" clId="{801E649C-D042-4782-B15F-C65DF3CA2683}" dt="2022-10-01T06:10:01.337" v="133" actId="478"/>
          <ac:spMkLst>
            <pc:docMk/>
            <pc:sldMk cId="2233925527" sldId="272"/>
            <ac:spMk id="5" creationId="{EBDF921A-7FE5-C143-1E7A-636CB7E48A4B}"/>
          </ac:spMkLst>
        </pc:spChg>
        <pc:spChg chg="del">
          <ac:chgData name="Tao Zhong" userId="d717eb3d-e567-470f-b6d9-f2e4cd6e0b29" providerId="ADAL" clId="{801E649C-D042-4782-B15F-C65DF3CA2683}" dt="2022-10-01T06:10:03.217" v="134" actId="478"/>
          <ac:spMkLst>
            <pc:docMk/>
            <pc:sldMk cId="2233925527" sldId="272"/>
            <ac:spMk id="13" creationId="{A621AF96-C4D4-0DD4-1460-78B8EECD9EE1}"/>
          </ac:spMkLst>
        </pc:spChg>
        <pc:picChg chg="add mod">
          <ac:chgData name="Tao Zhong" userId="d717eb3d-e567-470f-b6d9-f2e4cd6e0b29" providerId="ADAL" clId="{801E649C-D042-4782-B15F-C65DF3CA2683}" dt="2022-10-01T06:10:13.890" v="140" actId="1076"/>
          <ac:picMkLst>
            <pc:docMk/>
            <pc:sldMk cId="2233925527" sldId="272"/>
            <ac:picMk id="7" creationId="{D08EB58B-B705-3627-A38C-AD39ACC33390}"/>
          </ac:picMkLst>
        </pc:pic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927304760" sldId="273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927304760" sldId="273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927304760" sldId="273"/>
            <ac:spMk id="8" creationId="{802E6B7D-588C-3A47-08BE-322880627380}"/>
          </ac:spMkLst>
        </pc:spChg>
      </pc:sldChg>
      <pc:sldChg chg="addSp delSp modSp mod">
        <pc:chgData name="Tao Zhong" userId="d717eb3d-e567-470f-b6d9-f2e4cd6e0b29" providerId="ADAL" clId="{801E649C-D042-4782-B15F-C65DF3CA2683}" dt="2022-10-01T06:10:43.845" v="155" actId="1076"/>
        <pc:sldMkLst>
          <pc:docMk/>
          <pc:sldMk cId="198983301" sldId="275"/>
        </pc:sldMkLst>
        <pc:spChg chg="mod">
          <ac:chgData name="Tao Zhong" userId="d717eb3d-e567-470f-b6d9-f2e4cd6e0b29" providerId="ADAL" clId="{801E649C-D042-4782-B15F-C65DF3CA2683}" dt="2022-10-01T06:10:26.981" v="146"/>
          <ac:spMkLst>
            <pc:docMk/>
            <pc:sldMk cId="198983301" sldId="275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10:32.727" v="147" actId="478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801E649C-D042-4782-B15F-C65DF3CA2683}" dt="2022-10-01T06:10:26.978" v="144"/>
          <ac:spMkLst>
            <pc:docMk/>
            <pc:sldMk cId="198983301" sldId="275"/>
            <ac:spMk id="4" creationId="{BCB2B962-1721-B015-4B63-86AB106AD19F}"/>
          </ac:spMkLst>
        </pc:spChg>
        <pc:spChg chg="add del mod">
          <ac:chgData name="Tao Zhong" userId="d717eb3d-e567-470f-b6d9-f2e4cd6e0b29" providerId="ADAL" clId="{801E649C-D042-4782-B15F-C65DF3CA2683}" dt="2022-10-01T06:10:36.057" v="148"/>
          <ac:spMkLst>
            <pc:docMk/>
            <pc:sldMk cId="198983301" sldId="275"/>
            <ac:spMk id="6" creationId="{5FCFB6F8-F263-F457-A1D2-BF26B7138CCC}"/>
          </ac:spMkLst>
        </pc:spChg>
        <pc:picChg chg="add mod">
          <ac:chgData name="Tao Zhong" userId="d717eb3d-e567-470f-b6d9-f2e4cd6e0b29" providerId="ADAL" clId="{801E649C-D042-4782-B15F-C65DF3CA2683}" dt="2022-10-01T06:10:43.845" v="155" actId="1076"/>
          <ac:picMkLst>
            <pc:docMk/>
            <pc:sldMk cId="198983301" sldId="275"/>
            <ac:picMk id="8" creationId="{F5F1C0E3-7607-23C0-2FEF-96D6033C8C06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07:40.418" v="95" actId="20577"/>
        <pc:sldMkLst>
          <pc:docMk/>
          <pc:sldMk cId="3834354286" sldId="276"/>
        </pc:sldMkLst>
        <pc:spChg chg="mod">
          <ac:chgData name="Tao Zhong" userId="d717eb3d-e567-470f-b6d9-f2e4cd6e0b29" providerId="ADAL" clId="{801E649C-D042-4782-B15F-C65DF3CA2683}" dt="2022-10-01T06:04:31.349" v="40"/>
          <ac:spMkLst>
            <pc:docMk/>
            <pc:sldMk cId="3834354286" sldId="276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4:31.339" v="38"/>
          <ac:spMkLst>
            <pc:docMk/>
            <pc:sldMk cId="3834354286" sldId="276"/>
            <ac:spMk id="3" creationId="{FBDD313B-33ED-51F6-4A1E-ADBC9908A962}"/>
          </ac:spMkLst>
        </pc:spChg>
        <pc:spChg chg="add del mod">
          <ac:chgData name="Tao Zhong" userId="d717eb3d-e567-470f-b6d9-f2e4cd6e0b29" providerId="ADAL" clId="{801E649C-D042-4782-B15F-C65DF3CA2683}" dt="2022-10-01T06:07:40.418" v="95" actId="20577"/>
          <ac:spMkLst>
            <pc:docMk/>
            <pc:sldMk cId="3834354286" sldId="276"/>
            <ac:spMk id="5" creationId="{56E00F04-CF17-B666-C4EB-6DC55FA1B708}"/>
          </ac:spMkLst>
        </pc:spChg>
        <pc:spChg chg="add del mod">
          <ac:chgData name="Tao Zhong" userId="d717eb3d-e567-470f-b6d9-f2e4cd6e0b29" providerId="ADAL" clId="{801E649C-D042-4782-B15F-C65DF3CA2683}" dt="2022-10-01T06:05:39.715" v="48"/>
          <ac:spMkLst>
            <pc:docMk/>
            <pc:sldMk cId="3834354286" sldId="276"/>
            <ac:spMk id="6" creationId="{D6B7CCE5-535B-4FC6-63B2-A5027C34BD8F}"/>
          </ac:spMkLst>
        </pc:spChg>
        <pc:picChg chg="del">
          <ac:chgData name="Tao Zhong" userId="d717eb3d-e567-470f-b6d9-f2e4cd6e0b29" providerId="ADAL" clId="{801E649C-D042-4782-B15F-C65DF3CA2683}" dt="2022-10-01T06:05:18.482" v="41" actId="478"/>
          <ac:picMkLst>
            <pc:docMk/>
            <pc:sldMk cId="3834354286" sldId="276"/>
            <ac:picMk id="4" creationId="{B9F8BC01-7C9B-648A-6FC9-7ABA625C0A5B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08:31.395" v="109" actId="1076"/>
        <pc:sldMkLst>
          <pc:docMk/>
          <pc:sldMk cId="2054538767" sldId="277"/>
        </pc:sldMkLst>
        <pc:spChg chg="mod">
          <ac:chgData name="Tao Zhong" userId="d717eb3d-e567-470f-b6d9-f2e4cd6e0b29" providerId="ADAL" clId="{801E649C-D042-4782-B15F-C65DF3CA2683}" dt="2022-10-01T06:08:14.954" v="103" actId="20577"/>
          <ac:spMkLst>
            <pc:docMk/>
            <pc:sldMk cId="2054538767" sldId="277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8:12.163" v="98"/>
          <ac:spMkLst>
            <pc:docMk/>
            <pc:sldMk cId="2054538767" sldId="277"/>
            <ac:spMk id="3" creationId="{94C01006-057A-5C36-69DF-03E1CA772AAA}"/>
          </ac:spMkLst>
        </pc:spChg>
        <pc:spChg chg="add del mod">
          <ac:chgData name="Tao Zhong" userId="d717eb3d-e567-470f-b6d9-f2e4cd6e0b29" providerId="ADAL" clId="{801E649C-D042-4782-B15F-C65DF3CA2683}" dt="2022-10-01T06:08:27.432" v="105"/>
          <ac:spMkLst>
            <pc:docMk/>
            <pc:sldMk cId="2054538767" sldId="277"/>
            <ac:spMk id="5" creationId="{3A7A4731-AB01-46F9-E080-97127269EF8C}"/>
          </ac:spMkLst>
        </pc:spChg>
        <pc:spChg chg="del mod">
          <ac:chgData name="Tao Zhong" userId="d717eb3d-e567-470f-b6d9-f2e4cd6e0b29" providerId="ADAL" clId="{801E649C-D042-4782-B15F-C65DF3CA2683}" dt="2022-10-01T06:08:22.693" v="104" actId="478"/>
          <ac:spMkLst>
            <pc:docMk/>
            <pc:sldMk cId="2054538767" sldId="277"/>
            <ac:spMk id="6" creationId="{4B5F5674-34A5-2ECA-4E60-D3CC1D3211F8}"/>
          </ac:spMkLst>
        </pc:spChg>
        <pc:picChg chg="add mod">
          <ac:chgData name="Tao Zhong" userId="d717eb3d-e567-470f-b6d9-f2e4cd6e0b29" providerId="ADAL" clId="{801E649C-D042-4782-B15F-C65DF3CA2683}" dt="2022-10-01T06:08:31.395" v="109" actId="1076"/>
          <ac:picMkLst>
            <pc:docMk/>
            <pc:sldMk cId="2054538767" sldId="277"/>
            <ac:picMk id="8" creationId="{1A43025C-9C61-FC52-356C-027B3AA6B814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09:07.586" v="125" actId="1076"/>
        <pc:sldMkLst>
          <pc:docMk/>
          <pc:sldMk cId="2732549869" sldId="278"/>
        </pc:sldMkLst>
        <pc:spChg chg="mod">
          <ac:chgData name="Tao Zhong" userId="d717eb3d-e567-470f-b6d9-f2e4cd6e0b29" providerId="ADAL" clId="{801E649C-D042-4782-B15F-C65DF3CA2683}" dt="2022-10-01T06:08:52.036" v="117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8:49.303" v="113"/>
          <ac:spMkLst>
            <pc:docMk/>
            <pc:sldMk cId="2732549869" sldId="278"/>
            <ac:spMk id="3" creationId="{FC18C81F-E987-4858-CF13-93CE252A419F}"/>
          </ac:spMkLst>
        </pc:spChg>
        <pc:spChg chg="add del mod">
          <ac:chgData name="Tao Zhong" userId="d717eb3d-e567-470f-b6d9-f2e4cd6e0b29" providerId="ADAL" clId="{801E649C-D042-4782-B15F-C65DF3CA2683}" dt="2022-10-01T06:09:00.292" v="119"/>
          <ac:spMkLst>
            <pc:docMk/>
            <pc:sldMk cId="2732549869" sldId="278"/>
            <ac:spMk id="5" creationId="{442AAD63-566B-CE42-D20B-2EA5908BA5E7}"/>
          </ac:spMkLst>
        </pc:spChg>
        <pc:spChg chg="del mod">
          <ac:chgData name="Tao Zhong" userId="d717eb3d-e567-470f-b6d9-f2e4cd6e0b29" providerId="ADAL" clId="{801E649C-D042-4782-B15F-C65DF3CA2683}" dt="2022-10-01T06:08:56.684" v="118" actId="478"/>
          <ac:spMkLst>
            <pc:docMk/>
            <pc:sldMk cId="2732549869" sldId="278"/>
            <ac:spMk id="6" creationId="{4B5F5674-34A5-2ECA-4E60-D3CC1D3211F8}"/>
          </ac:spMkLst>
        </pc:spChg>
        <pc:picChg chg="add mod">
          <ac:chgData name="Tao Zhong" userId="d717eb3d-e567-470f-b6d9-f2e4cd6e0b29" providerId="ADAL" clId="{801E649C-D042-4782-B15F-C65DF3CA2683}" dt="2022-10-01T06:09:07.586" v="125" actId="1076"/>
          <ac:picMkLst>
            <pc:docMk/>
            <pc:sldMk cId="2732549869" sldId="278"/>
            <ac:picMk id="8" creationId="{82A9A9FB-C678-B23E-99ED-527590FC63FF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17:58.897" v="312"/>
        <pc:sldMkLst>
          <pc:docMk/>
          <pc:sldMk cId="1417180166" sldId="279"/>
        </pc:sldMkLst>
        <pc:spChg chg="mod">
          <ac:chgData name="Tao Zhong" userId="d717eb3d-e567-470f-b6d9-f2e4cd6e0b29" providerId="ADAL" clId="{801E649C-D042-4782-B15F-C65DF3CA2683}" dt="2022-10-01T06:12:17.487" v="181"/>
          <ac:spMkLst>
            <pc:docMk/>
            <pc:sldMk cId="1417180166" sldId="279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2:17.487" v="179"/>
          <ac:spMkLst>
            <pc:docMk/>
            <pc:sldMk cId="1417180166" sldId="279"/>
            <ac:spMk id="3" creationId="{C8876C22-922F-F5E9-426C-8DE5B9CF2509}"/>
          </ac:spMkLst>
        </pc:spChg>
        <pc:spChg chg="add mod">
          <ac:chgData name="Tao Zhong" userId="d717eb3d-e567-470f-b6d9-f2e4cd6e0b29" providerId="ADAL" clId="{801E649C-D042-4782-B15F-C65DF3CA2683}" dt="2022-10-01T06:17:58.897" v="312"/>
          <ac:spMkLst>
            <pc:docMk/>
            <pc:sldMk cId="1417180166" sldId="279"/>
            <ac:spMk id="4" creationId="{5B785E42-38A9-70CD-32A0-D73CC0CFC571}"/>
          </ac:spMkLst>
        </pc:spChg>
        <pc:spChg chg="add del">
          <ac:chgData name="Tao Zhong" userId="d717eb3d-e567-470f-b6d9-f2e4cd6e0b29" providerId="ADAL" clId="{801E649C-D042-4782-B15F-C65DF3CA2683}" dt="2022-10-01T06:13:02.657" v="185"/>
          <ac:spMkLst>
            <pc:docMk/>
            <pc:sldMk cId="1417180166" sldId="279"/>
            <ac:spMk id="5" creationId="{D128C3AA-D5AC-4B95-5F05-4A3F4ABED717}"/>
          </ac:spMkLst>
        </pc:spChg>
        <pc:spChg chg="add del">
          <ac:chgData name="Tao Zhong" userId="d717eb3d-e567-470f-b6d9-f2e4cd6e0b29" providerId="ADAL" clId="{801E649C-D042-4782-B15F-C65DF3CA2683}" dt="2022-10-01T06:17:58.891" v="310"/>
          <ac:spMkLst>
            <pc:docMk/>
            <pc:sldMk cId="1417180166" sldId="279"/>
            <ac:spMk id="7" creationId="{751B0249-049E-5C41-1238-50A2EDE2E421}"/>
          </ac:spMkLst>
        </pc:spChg>
        <pc:picChg chg="del">
          <ac:chgData name="Tao Zhong" userId="d717eb3d-e567-470f-b6d9-f2e4cd6e0b29" providerId="ADAL" clId="{801E649C-D042-4782-B15F-C65DF3CA2683}" dt="2022-10-01T06:12:19.076" v="182" actId="478"/>
          <ac:picMkLst>
            <pc:docMk/>
            <pc:sldMk cId="1417180166" sldId="279"/>
            <ac:picMk id="6" creationId="{D120C8C2-2177-02D0-9248-4B1951E7BAE6}"/>
          </ac:picMkLst>
        </pc:pic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2804727550" sldId="280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804727550" sldId="280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858614093" sldId="281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858614093" sldId="281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4090478944" sldId="282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90478944" sldId="282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90478944" sldId="282"/>
            <ac:spMk id="8" creationId="{802E6B7D-588C-3A47-08BE-322880627380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1559518266" sldId="283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559518266" sldId="283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559518266" sldId="283"/>
            <ac:spMk id="8" creationId="{802E6B7D-588C-3A47-08BE-322880627380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2311118282" sldId="284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311118282" sldId="284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4046603457" sldId="285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46603457" sldId="285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46603457" sldId="285"/>
            <ac:spMk id="4" creationId="{8E4C7978-3A8D-C75B-72FD-A4A95C2DA2F6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2598215890" sldId="286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598215890" sldId="286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598215890" sldId="286"/>
            <ac:spMk id="4" creationId="{8E4C7978-3A8D-C75B-72FD-A4A95C2DA2F6}"/>
          </ac:spMkLst>
        </pc:spChg>
      </pc:sldChg>
      <pc:sldChg chg="modSp del mod">
        <pc:chgData name="Tao Zhong" userId="d717eb3d-e567-470f-b6d9-f2e4cd6e0b29" providerId="ADAL" clId="{801E649C-D042-4782-B15F-C65DF3CA2683}" dt="2022-10-01T06:14:35.982" v="255" actId="47"/>
        <pc:sldMkLst>
          <pc:docMk/>
          <pc:sldMk cId="3840242468" sldId="287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3840242468" sldId="287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467" v="3" actId="27636"/>
          <ac:spMkLst>
            <pc:docMk/>
            <pc:sldMk cId="3840242468" sldId="287"/>
            <ac:spMk id="4" creationId="{8E4C7978-3A8D-C75B-72FD-A4A95C2DA2F6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1702599398" sldId="288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702599398" sldId="288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702599398" sldId="288"/>
            <ac:spMk id="4" creationId="{8E4C7978-3A8D-C75B-72FD-A4A95C2DA2F6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847633654" sldId="289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847633654" sldId="289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847633654" sldId="289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801E649C-D042-4782-B15F-C65DF3CA2683}" dt="2022-10-01T06:14:21.770" v="253" actId="22"/>
        <pc:sldMkLst>
          <pc:docMk/>
          <pc:sldMk cId="392405714" sldId="290"/>
        </pc:sldMkLst>
        <pc:spChg chg="mod">
          <ac:chgData name="Tao Zhong" userId="d717eb3d-e567-470f-b6d9-f2e4cd6e0b29" providerId="ADAL" clId="{801E649C-D042-4782-B15F-C65DF3CA2683}" dt="2022-10-01T06:14:12.979" v="251" actId="20577"/>
          <ac:spMkLst>
            <pc:docMk/>
            <pc:sldMk cId="392405714" sldId="290"/>
            <ac:spMk id="2" creationId="{FF027311-4260-4B27-A735-886449291FAC}"/>
          </ac:spMkLst>
        </pc:spChg>
        <pc:spChg chg="del">
          <ac:chgData name="Tao Zhong" userId="d717eb3d-e567-470f-b6d9-f2e4cd6e0b29" providerId="ADAL" clId="{801E649C-D042-4782-B15F-C65DF3CA2683}" dt="2022-10-01T06:13:58.359" v="243" actId="478"/>
          <ac:spMkLst>
            <pc:docMk/>
            <pc:sldMk cId="392405714" sldId="290"/>
            <ac:spMk id="4" creationId="{5B785E42-38A9-70CD-32A0-D73CC0CFC571}"/>
          </ac:spMkLst>
        </pc:spChg>
        <pc:spChg chg="add del mod">
          <ac:chgData name="Tao Zhong" userId="d717eb3d-e567-470f-b6d9-f2e4cd6e0b29" providerId="ADAL" clId="{801E649C-D042-4782-B15F-C65DF3CA2683}" dt="2022-10-01T06:14:03.435" v="244"/>
          <ac:spMkLst>
            <pc:docMk/>
            <pc:sldMk cId="392405714" sldId="290"/>
            <ac:spMk id="5" creationId="{33342D25-8A2A-28FB-ECEA-BA23C08AFA97}"/>
          </ac:spMkLst>
        </pc:spChg>
        <pc:spChg chg="add del">
          <ac:chgData name="Tao Zhong" userId="d717eb3d-e567-470f-b6d9-f2e4cd6e0b29" providerId="ADAL" clId="{801E649C-D042-4782-B15F-C65DF3CA2683}" dt="2022-10-01T06:14:21.770" v="253" actId="22"/>
          <ac:spMkLst>
            <pc:docMk/>
            <pc:sldMk cId="392405714" sldId="290"/>
            <ac:spMk id="9" creationId="{54E3BB24-F595-7650-6007-BB571EEC1221}"/>
          </ac:spMkLst>
        </pc:spChg>
        <pc:picChg chg="add mod">
          <ac:chgData name="Tao Zhong" userId="d717eb3d-e567-470f-b6d9-f2e4cd6e0b29" providerId="ADAL" clId="{801E649C-D042-4782-B15F-C65DF3CA2683}" dt="2022-10-01T06:14:06.236" v="246" actId="14100"/>
          <ac:picMkLst>
            <pc:docMk/>
            <pc:sldMk cId="392405714" sldId="290"/>
            <ac:picMk id="7" creationId="{10DD6924-EEAC-1486-70A1-D7760CD5A528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5:00.709" v="269" actId="1076"/>
        <pc:sldMkLst>
          <pc:docMk/>
          <pc:sldMk cId="3818360065" sldId="291"/>
        </pc:sldMkLst>
        <pc:spChg chg="mod">
          <ac:chgData name="Tao Zhong" userId="d717eb3d-e567-470f-b6d9-f2e4cd6e0b29" providerId="ADAL" clId="{801E649C-D042-4782-B15F-C65DF3CA2683}" dt="2022-10-01T06:14:49.505" v="262"/>
          <ac:spMkLst>
            <pc:docMk/>
            <pc:sldMk cId="3818360065" sldId="291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4:49.495" v="260"/>
          <ac:spMkLst>
            <pc:docMk/>
            <pc:sldMk cId="3818360065" sldId="291"/>
            <ac:spMk id="3" creationId="{6E3F853C-0CEB-233E-2D64-5297FF87206D}"/>
          </ac:spMkLst>
        </pc:spChg>
        <pc:spChg chg="add del mod">
          <ac:chgData name="Tao Zhong" userId="d717eb3d-e567-470f-b6d9-f2e4cd6e0b29" providerId="ADAL" clId="{801E649C-D042-4782-B15F-C65DF3CA2683}" dt="2022-10-01T06:14:56.709" v="264"/>
          <ac:spMkLst>
            <pc:docMk/>
            <pc:sldMk cId="3818360065" sldId="291"/>
            <ac:spMk id="5" creationId="{4C1B8AA7-38E0-3BDE-684E-D4C7BEA49A04}"/>
          </ac:spMkLst>
        </pc:spChg>
        <pc:picChg chg="del">
          <ac:chgData name="Tao Zhong" userId="d717eb3d-e567-470f-b6d9-f2e4cd6e0b29" providerId="ADAL" clId="{801E649C-D042-4782-B15F-C65DF3CA2683}" dt="2022-10-01T06:14:50.797" v="263" actId="478"/>
          <ac:picMkLst>
            <pc:docMk/>
            <pc:sldMk cId="3818360065" sldId="291"/>
            <ac:picMk id="7" creationId="{10DD6924-EEAC-1486-70A1-D7760CD5A528}"/>
          </ac:picMkLst>
        </pc:picChg>
        <pc:picChg chg="add mod">
          <ac:chgData name="Tao Zhong" userId="d717eb3d-e567-470f-b6d9-f2e4cd6e0b29" providerId="ADAL" clId="{801E649C-D042-4782-B15F-C65DF3CA2683}" dt="2022-10-01T06:15:00.709" v="269" actId="1076"/>
          <ac:picMkLst>
            <pc:docMk/>
            <pc:sldMk cId="3818360065" sldId="291"/>
            <ac:picMk id="8" creationId="{61B2FB1A-30C1-2875-4818-0C1B25B1AC5D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5:24.486" v="279" actId="14100"/>
        <pc:sldMkLst>
          <pc:docMk/>
          <pc:sldMk cId="1323845190" sldId="292"/>
        </pc:sldMkLst>
        <pc:spChg chg="mod">
          <ac:chgData name="Tao Zhong" userId="d717eb3d-e567-470f-b6d9-f2e4cd6e0b29" providerId="ADAL" clId="{801E649C-D042-4782-B15F-C65DF3CA2683}" dt="2022-10-01T06:15:09.876" v="273"/>
          <ac:spMkLst>
            <pc:docMk/>
            <pc:sldMk cId="1323845190" sldId="292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5:09.876" v="271"/>
          <ac:spMkLst>
            <pc:docMk/>
            <pc:sldMk cId="1323845190" sldId="292"/>
            <ac:spMk id="3" creationId="{70CC9208-709E-CFBA-9BB9-C497844C16FF}"/>
          </ac:spMkLst>
        </pc:spChg>
        <pc:spChg chg="add del mod">
          <ac:chgData name="Tao Zhong" userId="d717eb3d-e567-470f-b6d9-f2e4cd6e0b29" providerId="ADAL" clId="{801E649C-D042-4782-B15F-C65DF3CA2683}" dt="2022-10-01T06:15:19.823" v="275"/>
          <ac:spMkLst>
            <pc:docMk/>
            <pc:sldMk cId="1323845190" sldId="292"/>
            <ac:spMk id="5" creationId="{6FB7A743-2A05-E9A6-8151-F88683B77CE9}"/>
          </ac:spMkLst>
        </pc:spChg>
        <pc:picChg chg="del">
          <ac:chgData name="Tao Zhong" userId="d717eb3d-e567-470f-b6d9-f2e4cd6e0b29" providerId="ADAL" clId="{801E649C-D042-4782-B15F-C65DF3CA2683}" dt="2022-10-01T06:15:11.135" v="274" actId="478"/>
          <ac:picMkLst>
            <pc:docMk/>
            <pc:sldMk cId="1323845190" sldId="292"/>
            <ac:picMk id="7" creationId="{10DD6924-EEAC-1486-70A1-D7760CD5A528}"/>
          </ac:picMkLst>
        </pc:picChg>
        <pc:picChg chg="add mod">
          <ac:chgData name="Tao Zhong" userId="d717eb3d-e567-470f-b6d9-f2e4cd6e0b29" providerId="ADAL" clId="{801E649C-D042-4782-B15F-C65DF3CA2683}" dt="2022-10-01T06:15:24.486" v="279" actId="14100"/>
          <ac:picMkLst>
            <pc:docMk/>
            <pc:sldMk cId="1323845190" sldId="292"/>
            <ac:picMk id="8" creationId="{94C922D8-9967-D2F4-6865-47716DADE381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6:22.114" v="292"/>
        <pc:sldMkLst>
          <pc:docMk/>
          <pc:sldMk cId="1172519332" sldId="293"/>
        </pc:sldMkLst>
        <pc:spChg chg="mod">
          <ac:chgData name="Tao Zhong" userId="d717eb3d-e567-470f-b6d9-f2e4cd6e0b29" providerId="ADAL" clId="{801E649C-D042-4782-B15F-C65DF3CA2683}" dt="2022-10-01T06:15:36.569" v="283"/>
          <ac:spMkLst>
            <pc:docMk/>
            <pc:sldMk cId="1172519332" sldId="293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5:36.569" v="281"/>
          <ac:spMkLst>
            <pc:docMk/>
            <pc:sldMk cId="1172519332" sldId="293"/>
            <ac:spMk id="3" creationId="{43A507DB-96A1-97D8-4E61-13C20D0784A5}"/>
          </ac:spMkLst>
        </pc:spChg>
        <pc:spChg chg="add del mod">
          <ac:chgData name="Tao Zhong" userId="d717eb3d-e567-470f-b6d9-f2e4cd6e0b29" providerId="ADAL" clId="{801E649C-D042-4782-B15F-C65DF3CA2683}" dt="2022-10-01T06:16:06.828" v="285"/>
          <ac:spMkLst>
            <pc:docMk/>
            <pc:sldMk cId="1172519332" sldId="293"/>
            <ac:spMk id="5" creationId="{434B684D-7363-ECAF-845F-9E291B8E3127}"/>
          </ac:spMkLst>
        </pc:spChg>
        <pc:spChg chg="add del">
          <ac:chgData name="Tao Zhong" userId="d717eb3d-e567-470f-b6d9-f2e4cd6e0b29" providerId="ADAL" clId="{801E649C-D042-4782-B15F-C65DF3CA2683}" dt="2022-10-01T06:16:22.114" v="292"/>
          <ac:spMkLst>
            <pc:docMk/>
            <pc:sldMk cId="1172519332" sldId="293"/>
            <ac:spMk id="9" creationId="{F4D1C42D-0498-E4F0-FD6C-4CEF27CA5ABF}"/>
          </ac:spMkLst>
        </pc:spChg>
        <pc:picChg chg="del">
          <ac:chgData name="Tao Zhong" userId="d717eb3d-e567-470f-b6d9-f2e4cd6e0b29" providerId="ADAL" clId="{801E649C-D042-4782-B15F-C65DF3CA2683}" dt="2022-10-01T06:15:38.613" v="284" actId="478"/>
          <ac:picMkLst>
            <pc:docMk/>
            <pc:sldMk cId="1172519332" sldId="293"/>
            <ac:picMk id="7" creationId="{10DD6924-EEAC-1486-70A1-D7760CD5A528}"/>
          </ac:picMkLst>
        </pc:picChg>
        <pc:picChg chg="add mod">
          <ac:chgData name="Tao Zhong" userId="d717eb3d-e567-470f-b6d9-f2e4cd6e0b29" providerId="ADAL" clId="{801E649C-D042-4782-B15F-C65DF3CA2683}" dt="2022-10-01T06:16:12.485" v="290" actId="1076"/>
          <ac:picMkLst>
            <pc:docMk/>
            <pc:sldMk cId="1172519332" sldId="293"/>
            <ac:picMk id="8" creationId="{E3E68BAA-68A4-4772-C6DB-58E36E5D53F0}"/>
          </ac:picMkLst>
        </pc:picChg>
      </pc:sldChg>
      <pc:sldChg chg="addSp delSp modSp add mod modNotesTx">
        <pc:chgData name="Tao Zhong" userId="d717eb3d-e567-470f-b6d9-f2e4cd6e0b29" providerId="ADAL" clId="{801E649C-D042-4782-B15F-C65DF3CA2683}" dt="2022-10-01T06:17:20.022" v="307" actId="20577"/>
        <pc:sldMkLst>
          <pc:docMk/>
          <pc:sldMk cId="3284081626" sldId="294"/>
        </pc:sldMkLst>
        <pc:spChg chg="mod">
          <ac:chgData name="Tao Zhong" userId="d717eb3d-e567-470f-b6d9-f2e4cd6e0b29" providerId="ADAL" clId="{801E649C-D042-4782-B15F-C65DF3CA2683}" dt="2022-10-01T06:16:32.228" v="294"/>
          <ac:spMkLst>
            <pc:docMk/>
            <pc:sldMk cId="3284081626" sldId="294"/>
            <ac:spMk id="2" creationId="{FF027311-4260-4B27-A735-886449291FAC}"/>
          </ac:spMkLst>
        </pc:spChg>
        <pc:spChg chg="add del mod">
          <ac:chgData name="Tao Zhong" userId="d717eb3d-e567-470f-b6d9-f2e4cd6e0b29" providerId="ADAL" clId="{801E649C-D042-4782-B15F-C65DF3CA2683}" dt="2022-10-01T06:17:20.022" v="307" actId="20577"/>
          <ac:spMkLst>
            <pc:docMk/>
            <pc:sldMk cId="3284081626" sldId="294"/>
            <ac:spMk id="4" creationId="{E0833388-C86B-7622-9E51-E020A161493C}"/>
          </ac:spMkLst>
        </pc:spChg>
        <pc:spChg chg="add del mod">
          <ac:chgData name="Tao Zhong" userId="d717eb3d-e567-470f-b6d9-f2e4cd6e0b29" providerId="ADAL" clId="{801E649C-D042-4782-B15F-C65DF3CA2683}" dt="2022-10-01T06:16:46.038" v="297"/>
          <ac:spMkLst>
            <pc:docMk/>
            <pc:sldMk cId="3284081626" sldId="294"/>
            <ac:spMk id="5" creationId="{4BD4B0DE-0C3A-8F96-F3DE-9D9687732608}"/>
          </ac:spMkLst>
        </pc:spChg>
        <pc:spChg chg="add del">
          <ac:chgData name="Tao Zhong" userId="d717eb3d-e567-470f-b6d9-f2e4cd6e0b29" providerId="ADAL" clId="{801E649C-D042-4782-B15F-C65DF3CA2683}" dt="2022-10-01T06:17:13.020" v="303"/>
          <ac:spMkLst>
            <pc:docMk/>
            <pc:sldMk cId="3284081626" sldId="294"/>
            <ac:spMk id="6" creationId="{1B51AD00-4065-F754-D889-0711D42B63CC}"/>
          </ac:spMkLst>
        </pc:spChg>
        <pc:picChg chg="del">
          <ac:chgData name="Tao Zhong" userId="d717eb3d-e567-470f-b6d9-f2e4cd6e0b29" providerId="ADAL" clId="{801E649C-D042-4782-B15F-C65DF3CA2683}" dt="2022-10-01T06:16:41.949" v="295" actId="478"/>
          <ac:picMkLst>
            <pc:docMk/>
            <pc:sldMk cId="3284081626" sldId="294"/>
            <ac:picMk id="8" creationId="{E3E68BAA-68A4-4772-C6DB-58E36E5D53F0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9:10.328" v="324"/>
        <pc:sldMkLst>
          <pc:docMk/>
          <pc:sldMk cId="665590086" sldId="295"/>
        </pc:sldMkLst>
        <pc:spChg chg="mod">
          <ac:chgData name="Tao Zhong" userId="d717eb3d-e567-470f-b6d9-f2e4cd6e0b29" providerId="ADAL" clId="{801E649C-D042-4782-B15F-C65DF3CA2683}" dt="2022-10-01T06:18:12.582" v="316"/>
          <ac:spMkLst>
            <pc:docMk/>
            <pc:sldMk cId="665590086" sldId="295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18:26.587" v="318"/>
          <ac:spMkLst>
            <pc:docMk/>
            <pc:sldMk cId="665590086" sldId="295"/>
            <ac:spMk id="4" creationId="{E0833388-C86B-7622-9E51-E020A161493C}"/>
          </ac:spMkLst>
        </pc:spChg>
        <pc:picChg chg="add mod">
          <ac:chgData name="Tao Zhong" userId="d717eb3d-e567-470f-b6d9-f2e4cd6e0b29" providerId="ADAL" clId="{801E649C-D042-4782-B15F-C65DF3CA2683}" dt="2022-10-01T06:18:30.368" v="322" actId="1076"/>
          <ac:picMkLst>
            <pc:docMk/>
            <pc:sldMk cId="665590086" sldId="295"/>
            <ac:picMk id="5" creationId="{F79F5F97-BE42-91C3-A11E-2C5DE756781E}"/>
          </ac:picMkLst>
        </pc:picChg>
        <pc:picChg chg="add del mod">
          <ac:chgData name="Tao Zhong" userId="d717eb3d-e567-470f-b6d9-f2e4cd6e0b29" providerId="ADAL" clId="{801E649C-D042-4782-B15F-C65DF3CA2683}" dt="2022-10-01T06:19:10.328" v="324"/>
          <ac:picMkLst>
            <pc:docMk/>
            <pc:sldMk cId="665590086" sldId="295"/>
            <ac:picMk id="6" creationId="{817125A6-5326-A705-7BBC-FD7B96AFACA5}"/>
          </ac:picMkLst>
        </pc:picChg>
      </pc:sldChg>
      <pc:sldChg chg="add del">
        <pc:chgData name="Tao Zhong" userId="d717eb3d-e567-470f-b6d9-f2e4cd6e0b29" providerId="ADAL" clId="{801E649C-D042-4782-B15F-C65DF3CA2683}" dt="2022-10-01T06:18:07.347" v="315"/>
        <pc:sldMkLst>
          <pc:docMk/>
          <pc:sldMk cId="1616744288" sldId="296"/>
        </pc:sldMkLst>
      </pc:sldChg>
      <pc:sldChg chg="addSp delSp modSp add mod modNotesTx">
        <pc:chgData name="Tao Zhong" userId="d717eb3d-e567-470f-b6d9-f2e4cd6e0b29" providerId="ADAL" clId="{801E649C-D042-4782-B15F-C65DF3CA2683}" dt="2022-10-01T06:19:46.289" v="338"/>
        <pc:sldMkLst>
          <pc:docMk/>
          <pc:sldMk cId="3129337871" sldId="296"/>
        </pc:sldMkLst>
        <pc:spChg chg="add mod">
          <ac:chgData name="Tao Zhong" userId="d717eb3d-e567-470f-b6d9-f2e4cd6e0b29" providerId="ADAL" clId="{801E649C-D042-4782-B15F-C65DF3CA2683}" dt="2022-10-01T06:19:46.289" v="338"/>
          <ac:spMkLst>
            <pc:docMk/>
            <pc:sldMk cId="3129337871" sldId="296"/>
            <ac:spMk id="4" creationId="{28B078EB-E708-CAC9-3080-74CF398F2953}"/>
          </ac:spMkLst>
        </pc:spChg>
        <pc:spChg chg="add del">
          <ac:chgData name="Tao Zhong" userId="d717eb3d-e567-470f-b6d9-f2e4cd6e0b29" providerId="ADAL" clId="{801E649C-D042-4782-B15F-C65DF3CA2683}" dt="2022-10-01T06:19:42.913" v="336"/>
          <ac:spMkLst>
            <pc:docMk/>
            <pc:sldMk cId="3129337871" sldId="296"/>
            <ac:spMk id="6" creationId="{8DDA63E0-C2C3-22A2-BDE9-40C0F2F3557F}"/>
          </ac:spMkLst>
        </pc:spChg>
        <pc:picChg chg="del">
          <ac:chgData name="Tao Zhong" userId="d717eb3d-e567-470f-b6d9-f2e4cd6e0b29" providerId="ADAL" clId="{801E649C-D042-4782-B15F-C65DF3CA2683}" dt="2022-10-01T06:19:16.993" v="326" actId="478"/>
          <ac:picMkLst>
            <pc:docMk/>
            <pc:sldMk cId="3129337871" sldId="296"/>
            <ac:picMk id="5" creationId="{F79F5F97-BE42-91C3-A11E-2C5DE756781E}"/>
          </ac:picMkLst>
        </pc:picChg>
      </pc:sldChg>
      <pc:sldChg chg="addSp delSp modSp add mod modNotesTx">
        <pc:chgData name="Tao Zhong" userId="d717eb3d-e567-470f-b6d9-f2e4cd6e0b29" providerId="ADAL" clId="{801E649C-D042-4782-B15F-C65DF3CA2683}" dt="2022-10-01T06:21:08.512" v="370" actId="478"/>
        <pc:sldMkLst>
          <pc:docMk/>
          <pc:sldMk cId="3745340267" sldId="297"/>
        </pc:sldMkLst>
        <pc:spChg chg="mod">
          <ac:chgData name="Tao Zhong" userId="d717eb3d-e567-470f-b6d9-f2e4cd6e0b29" providerId="ADAL" clId="{801E649C-D042-4782-B15F-C65DF3CA2683}" dt="2022-10-01T06:20:03.228" v="343"/>
          <ac:spMkLst>
            <pc:docMk/>
            <pc:sldMk cId="3745340267" sldId="297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20:03.218" v="341"/>
          <ac:spMkLst>
            <pc:docMk/>
            <pc:sldMk cId="3745340267" sldId="297"/>
            <ac:spMk id="3" creationId="{1B96BBDB-F480-9E10-43E4-AABFD8EB8AA6}"/>
          </ac:spMkLst>
        </pc:spChg>
        <pc:spChg chg="add del mod">
          <ac:chgData name="Tao Zhong" userId="d717eb3d-e567-470f-b6d9-f2e4cd6e0b29" providerId="ADAL" clId="{801E649C-D042-4782-B15F-C65DF3CA2683}" dt="2022-10-01T06:20:22.629" v="354"/>
          <ac:spMkLst>
            <pc:docMk/>
            <pc:sldMk cId="3745340267" sldId="297"/>
            <ac:spMk id="4" creationId="{28B078EB-E708-CAC9-3080-74CF398F2953}"/>
          </ac:spMkLst>
        </pc:spChg>
        <pc:spChg chg="add del mod">
          <ac:chgData name="Tao Zhong" userId="d717eb3d-e567-470f-b6d9-f2e4cd6e0b29" providerId="ADAL" clId="{801E649C-D042-4782-B15F-C65DF3CA2683}" dt="2022-10-01T06:20:17.766" v="346"/>
          <ac:spMkLst>
            <pc:docMk/>
            <pc:sldMk cId="3745340267" sldId="297"/>
            <ac:spMk id="5" creationId="{364D6A8F-1A92-C13B-E56A-DD75A2B6089C}"/>
          </ac:spMkLst>
        </pc:spChg>
        <pc:spChg chg="add del mod">
          <ac:chgData name="Tao Zhong" userId="d717eb3d-e567-470f-b6d9-f2e4cd6e0b29" providerId="ADAL" clId="{801E649C-D042-4782-B15F-C65DF3CA2683}" dt="2022-10-01T06:21:08.512" v="370" actId="478"/>
          <ac:spMkLst>
            <pc:docMk/>
            <pc:sldMk cId="3745340267" sldId="297"/>
            <ac:spMk id="6" creationId="{05ECFDE9-925E-EB62-7E02-C3AAEEF1BB4E}"/>
          </ac:spMkLst>
        </pc:spChg>
        <pc:spChg chg="add mod">
          <ac:chgData name="Tao Zhong" userId="d717eb3d-e567-470f-b6d9-f2e4cd6e0b29" providerId="ADAL" clId="{801E649C-D042-4782-B15F-C65DF3CA2683}" dt="2022-10-01T06:21:08.512" v="370" actId="478"/>
          <ac:spMkLst>
            <pc:docMk/>
            <pc:sldMk cId="3745340267" sldId="297"/>
            <ac:spMk id="7" creationId="{582D0298-170D-6919-228C-C8B854E082E6}"/>
          </ac:spMkLst>
        </pc:spChg>
      </pc:sldChg>
      <pc:sldChg chg="addSp delSp modSp new mod">
        <pc:chgData name="Tao Zhong" userId="d717eb3d-e567-470f-b6d9-f2e4cd6e0b29" providerId="ADAL" clId="{801E649C-D042-4782-B15F-C65DF3CA2683}" dt="2022-10-01T16:14:47.016" v="384"/>
        <pc:sldMkLst>
          <pc:docMk/>
          <pc:sldMk cId="1324429120" sldId="298"/>
        </pc:sldMkLst>
        <pc:spChg chg="mod">
          <ac:chgData name="Tao Zhong" userId="d717eb3d-e567-470f-b6d9-f2e4cd6e0b29" providerId="ADAL" clId="{801E649C-D042-4782-B15F-C65DF3CA2683}" dt="2022-10-01T16:14:47.016" v="384"/>
          <ac:spMkLst>
            <pc:docMk/>
            <pc:sldMk cId="1324429120" sldId="298"/>
            <ac:spMk id="2" creationId="{CA5B49D8-44AF-56BC-A67D-E33DF18A5900}"/>
          </ac:spMkLst>
        </pc:spChg>
        <pc:spChg chg="del">
          <ac:chgData name="Tao Zhong" userId="d717eb3d-e567-470f-b6d9-f2e4cd6e0b29" providerId="ADAL" clId="{801E649C-D042-4782-B15F-C65DF3CA2683}" dt="2022-10-01T16:14:36.151" v="372"/>
          <ac:spMkLst>
            <pc:docMk/>
            <pc:sldMk cId="1324429120" sldId="298"/>
            <ac:spMk id="3" creationId="{3BD006A4-F581-E4C8-56BD-41C43486C01B}"/>
          </ac:spMkLst>
        </pc:spChg>
        <pc:picChg chg="add mod">
          <ac:chgData name="Tao Zhong" userId="d717eb3d-e567-470f-b6d9-f2e4cd6e0b29" providerId="ADAL" clId="{801E649C-D042-4782-B15F-C65DF3CA2683}" dt="2022-10-01T16:14:38.633" v="374" actId="962"/>
          <ac:picMkLst>
            <pc:docMk/>
            <pc:sldMk cId="1324429120" sldId="298"/>
            <ac:picMk id="5" creationId="{6B86B2EA-068B-4CDD-B661-12AB5E08887D}"/>
          </ac:picMkLst>
        </pc:picChg>
      </pc:sldChg>
      <pc:sldMasterChg chg="addSp delSp">
        <pc:chgData name="Tao Zhong" userId="d717eb3d-e567-470f-b6d9-f2e4cd6e0b29" providerId="ADAL" clId="{801E649C-D042-4782-B15F-C65DF3CA2683}" dt="2022-10-01T06:02:33.579" v="5" actId="478"/>
        <pc:sldMasterMkLst>
          <pc:docMk/>
          <pc:sldMasterMk cId="2360769815" sldId="2147483676"/>
        </pc:sldMasterMkLst>
        <pc:picChg chg="add del">
          <ac:chgData name="Tao Zhong" userId="d717eb3d-e567-470f-b6d9-f2e4cd6e0b29" providerId="ADAL" clId="{801E649C-D042-4782-B15F-C65DF3CA2683}" dt="2022-10-01T06:02:32.900" v="4" actId="478"/>
          <ac:picMkLst>
            <pc:docMk/>
            <pc:sldMasterMk cId="2360769815" sldId="2147483676"/>
            <ac:picMk id="8" creationId="{97365C73-D96A-CA67-303B-2D1FC780B630}"/>
          </ac:picMkLst>
        </pc:picChg>
        <pc:picChg chg="add del">
          <ac:chgData name="Tao Zhong" userId="d717eb3d-e567-470f-b6d9-f2e4cd6e0b29" providerId="ADAL" clId="{801E649C-D042-4782-B15F-C65DF3CA2683}" dt="2022-10-01T06:02:33.579" v="5" actId="478"/>
          <ac:picMkLst>
            <pc:docMk/>
            <pc:sldMasterMk cId="2360769815" sldId="2147483676"/>
            <ac:picMk id="9" creationId="{067EA63A-C233-68EB-27B8-D8D1B29C0F9B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277162-5146-4BEB-8873-26791C1AE1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E1086-5EAB-42A3-9475-8CECB34CA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294B7-E71A-4EA7-9A18-FC9936F65A82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8A2CC-ADBE-42A3-99A6-C3C023F188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9FA3-575B-4334-A34A-9CA0376AA9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DB0B-6EA5-4060-A2EF-F9BB0F8D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2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0CF8-0F43-4E87-AF9B-CAE67B6B9F91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6A91-EEE3-4F3D-A302-F0818EF85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5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tasks/administer-cluster/configure-upgrade-etcd/#backing-up-an-etcd-cluster" TargetMode="External"/><Relationship Id="rId3" Type="http://schemas.openxmlformats.org/officeDocument/2006/relationships/hyperlink" Target="https://mp.weixin.qq.com/s/uR0ig2vpIq0EIWmz39rH-g" TargetMode="External"/><Relationship Id="rId7" Type="http://schemas.openxmlformats.org/officeDocument/2006/relationships/hyperlink" Target="https://kubernetes.io/docs/tasks/administer-cluster/kubeadm/kubeadm-upgrade/" TargetMode="External"/><Relationship Id="rId12" Type="http://schemas.openxmlformats.org/officeDocument/2006/relationships/hyperlink" Target="https://mp.weixin.qq.com/s/zhwb3SVprfBct-u1oOR72w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kubernetes-sigs/kubespray" TargetMode="External"/><Relationship Id="rId11" Type="http://schemas.openxmlformats.org/officeDocument/2006/relationships/hyperlink" Target="https://kubernetes.io/docs/reference/generated/kubectl/kubectl-commands" TargetMode="External"/><Relationship Id="rId5" Type="http://schemas.openxmlformats.org/officeDocument/2006/relationships/hyperlink" Target="https://github.com/easzlab/kubeasz" TargetMode="External"/><Relationship Id="rId10" Type="http://schemas.openxmlformats.org/officeDocument/2006/relationships/hyperlink" Target="https://kubernetes.io/docs/reference/kubectl/cheatsheet/" TargetMode="External"/><Relationship Id="rId4" Type="http://schemas.openxmlformats.org/officeDocument/2006/relationships/hyperlink" Target="https://kubernetes.io/docs/setup/production-environment/tools/kubeadm/create-cluster-kubeadm/" TargetMode="External"/><Relationship Id="rId9" Type="http://schemas.openxmlformats.org/officeDocument/2006/relationships/hyperlink" Target="https://kubernetes.io/docs/tasks/administer-cluster/configure-upgrade-etcd/#restoring-an-etcd-cluster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1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23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04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58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32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32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02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313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要求：安装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最新版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参考资料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Centos7</a:t>
            </a:r>
            <a:r>
              <a:rPr lang="zh-CN" altLang="en-US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搭建</a:t>
            </a:r>
            <a:r>
              <a:rPr lang="en-GB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k8s</a:t>
            </a:r>
            <a:r>
              <a:rPr lang="zh-CN" altLang="en-US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环境教程，一次性成功，收藏了！</a:t>
            </a: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官方文档 </a:t>
            </a:r>
            <a:r>
              <a:rPr lang="en-GB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Creating a cluster with </a:t>
            </a:r>
            <a:r>
              <a:rPr lang="en-GB" b="0" i="0" dirty="0" err="1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kubeadm</a:t>
            </a:r>
            <a:endParaRPr lang="en-GB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扩展阅读：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有一个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ansible playbook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可以推荐给大家。初学者可以跟着一步步看原理，后期还可以自己定制化。主要是容易产生兴趣。</a:t>
            </a:r>
            <a:r>
              <a:rPr lang="en-GB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5"/>
              </a:rPr>
              <a:t>https://github.com/easzlab/kubeasz</a:t>
            </a:r>
            <a:endParaRPr lang="en-GB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可用于部署生产级别的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的开源项目 </a:t>
            </a:r>
            <a:r>
              <a:rPr lang="en-GB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6"/>
              </a:rPr>
              <a:t>https://github.com/kubernetes-sigs/kubespray</a:t>
            </a:r>
            <a:endParaRPr lang="en-GB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 startAt="4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作业：使用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kubeadm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升级集群</a:t>
            </a:r>
          </a:p>
          <a:p>
            <a:pPr marL="742950" lvl="1" indent="-285750" algn="l">
              <a:buFont typeface="+mj-lt"/>
              <a:buAutoNum type="arabicPeriod" startAt="4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参考资料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marL="1143000" lvl="2" indent="-228600" algn="l">
              <a:buFont typeface="+mj-lt"/>
              <a:buAutoNum type="arabicPeriod" startAt="4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官方文档 </a:t>
            </a:r>
            <a:r>
              <a:rPr lang="en-GB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7"/>
              </a:rPr>
              <a:t>Upgrading </a:t>
            </a:r>
            <a:r>
              <a:rPr lang="en-GB" b="0" i="0" dirty="0" err="1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7"/>
              </a:rPr>
              <a:t>kubeadm</a:t>
            </a:r>
            <a:r>
              <a:rPr lang="en-GB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7"/>
              </a:rPr>
              <a:t> clusters</a:t>
            </a:r>
            <a:endParaRPr lang="en-GB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 startAt="4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作业：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etcd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数据备份与还原</a:t>
            </a:r>
          </a:p>
          <a:p>
            <a:pPr marL="742950" lvl="1" indent="-285750" algn="l">
              <a:buFont typeface="+mj-lt"/>
              <a:buAutoNum type="arabicPeriod" startAt="4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参考资料：</a:t>
            </a:r>
          </a:p>
          <a:p>
            <a:pPr marL="1143000" lvl="2" indent="-228600" algn="l">
              <a:buFont typeface="+mj-lt"/>
              <a:buAutoNum type="arabicPeriod" startAt="4"/>
            </a:pPr>
            <a:r>
              <a:rPr lang="en-GB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8"/>
              </a:rPr>
              <a:t>Backing up an </a:t>
            </a:r>
            <a:r>
              <a:rPr lang="en-GB" b="0" i="0" dirty="0" err="1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8"/>
              </a:rPr>
              <a:t>etcd</a:t>
            </a:r>
            <a:r>
              <a:rPr lang="en-GB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8"/>
              </a:rPr>
              <a:t> cluster</a:t>
            </a:r>
            <a:endParaRPr lang="en-GB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1143000" lvl="2" indent="-228600" algn="l">
              <a:buFont typeface="+mj-lt"/>
              <a:buAutoNum type="arabicPeriod" startAt="4"/>
            </a:pPr>
            <a:r>
              <a:rPr lang="en-GB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9"/>
              </a:rPr>
              <a:t>Restoring an </a:t>
            </a:r>
            <a:r>
              <a:rPr lang="en-GB" b="0" i="0" dirty="0" err="1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9"/>
              </a:rPr>
              <a:t>etcd</a:t>
            </a:r>
            <a:r>
              <a:rPr lang="en-GB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9"/>
              </a:rPr>
              <a:t> cluster</a:t>
            </a:r>
            <a:endParaRPr lang="en-GB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 startAt="4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作业：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kubectl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的使用</a:t>
            </a:r>
          </a:p>
          <a:p>
            <a:pPr marL="742950" lvl="1" indent="-285750" algn="l">
              <a:buFont typeface="+mj-lt"/>
              <a:buAutoNum type="arabicPeriod" startAt="4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参考资料：</a:t>
            </a:r>
          </a:p>
          <a:p>
            <a:pPr marL="1143000" lvl="2" indent="-228600" algn="l">
              <a:buFont typeface="+mj-lt"/>
              <a:buAutoNum type="arabicPeriod" startAt="4"/>
            </a:pPr>
            <a:r>
              <a:rPr lang="en-GB" b="0" i="0" dirty="0" err="1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10"/>
              </a:rPr>
              <a:t>kubectl</a:t>
            </a:r>
            <a:r>
              <a:rPr lang="en-GB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10"/>
              </a:rPr>
              <a:t> Cheat Sheet</a:t>
            </a:r>
            <a:endParaRPr lang="en-GB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1143000" lvl="2" indent="-228600" algn="l">
              <a:buFont typeface="+mj-lt"/>
              <a:buAutoNum type="arabicPeriod" startAt="4"/>
            </a:pPr>
            <a:r>
              <a:rPr lang="en-GB" b="0" i="0" dirty="0" err="1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11"/>
              </a:rPr>
              <a:t>Kubectl</a:t>
            </a:r>
            <a:r>
              <a:rPr lang="en-GB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11"/>
              </a:rPr>
              <a:t> Reference Docs</a:t>
            </a:r>
            <a:endParaRPr lang="en-GB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 startAt="4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作业：部署一个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多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master）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K8S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集群</a:t>
            </a:r>
          </a:p>
          <a:p>
            <a:pPr marL="742950" lvl="1" indent="-285750" algn="l">
              <a:buFont typeface="+mj-lt"/>
              <a:buAutoNum type="arabicPeriod" startAt="4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参考资料：</a:t>
            </a:r>
            <a:r>
              <a:rPr lang="zh-CN" altLang="en-US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12"/>
              </a:rPr>
              <a:t>使用</a:t>
            </a:r>
            <a:r>
              <a:rPr lang="en-GB" b="0" i="0" dirty="0" err="1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12"/>
              </a:rPr>
              <a:t>Kubeadm</a:t>
            </a:r>
            <a:r>
              <a:rPr lang="zh-CN" altLang="en-US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12"/>
              </a:rPr>
              <a:t>设置</a:t>
            </a:r>
            <a:r>
              <a:rPr lang="en-GB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12"/>
              </a:rPr>
              <a:t>Kubernetes</a:t>
            </a:r>
            <a:r>
              <a:rPr lang="zh-CN" altLang="en-US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12"/>
              </a:rPr>
              <a:t>集群的高可用性</a:t>
            </a: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2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80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3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58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9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8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7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86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5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2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0B41-842A-43D8-BE8E-00A4A46F216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2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99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691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0B41-842A-43D8-BE8E-00A4A46F216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24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0B41-842A-43D8-BE8E-00A4A46F216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27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0B41-842A-43D8-BE8E-00A4A46F216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382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0B41-842A-43D8-BE8E-00A4A46F216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72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6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0B41-842A-43D8-BE8E-00A4A46F216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25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9982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0B41-842A-43D8-BE8E-00A4A46F216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0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0B41-842A-43D8-BE8E-00A4A46F216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962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0B41-842A-43D8-BE8E-00A4A46F216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106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0B41-842A-43D8-BE8E-00A4A46F216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0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0B41-842A-43D8-BE8E-00A4A46F216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76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90B41-842A-43D8-BE8E-00A4A46F216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查看源图像">
            <a:extLst>
              <a:ext uri="{FF2B5EF4-FFF2-40B4-BE49-F238E27FC236}">
                <a16:creationId xmlns:a16="http://schemas.microsoft.com/office/drawing/2014/main" id="{A78BBD2B-3114-7795-1138-AECE2F220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441" y="0"/>
            <a:ext cx="993559" cy="8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6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DBEB-D9F5-4A7E-BD38-ABD7EDE76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744" y="1346780"/>
            <a:ext cx="6349855" cy="3511296"/>
          </a:xfrm>
        </p:spPr>
        <p:txBody>
          <a:bodyPr>
            <a:normAutofit/>
          </a:bodyPr>
          <a:lstStyle/>
          <a:p>
            <a:pPr algn="r"/>
            <a:r>
              <a:rPr lang="en-GB" altLang="zh-CN" sz="4000" dirty="0"/>
              <a:t>2. Kubernetes </a:t>
            </a:r>
            <a:r>
              <a:rPr lang="zh-CN" altLang="en-US" sz="4000" dirty="0"/>
              <a:t>核心概念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E1DC-9C6F-48D1-8DBE-CBE1B78A2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3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4. Kubernetes </a:t>
            </a:r>
            <a:r>
              <a:rPr lang="zh-CN" altLang="en-US" sz="2400" dirty="0"/>
              <a:t>的核心概念与它的 </a:t>
            </a:r>
            <a:r>
              <a:rPr lang="en-US" altLang="zh-CN" sz="2400" dirty="0"/>
              <a:t>API</a:t>
            </a:r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785E42-38A9-70CD-32A0-D73CC0CF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r>
              <a:rPr lang="zh-CN" altLang="en-US" dirty="0"/>
              <a:t>核心概念</a:t>
            </a:r>
            <a:endParaRPr lang="en-GB" altLang="zh-CN" dirty="0"/>
          </a:p>
          <a:p>
            <a:pPr lvl="1"/>
            <a:r>
              <a:rPr lang="en-GB" altLang="zh-CN" dirty="0"/>
              <a:t>Pod</a:t>
            </a:r>
          </a:p>
          <a:p>
            <a:pPr lvl="1"/>
            <a:r>
              <a:rPr lang="en-GB" altLang="zh-CN" dirty="0"/>
              <a:t>Volume</a:t>
            </a:r>
          </a:p>
          <a:p>
            <a:pPr lvl="1"/>
            <a:r>
              <a:rPr lang="en-GB" altLang="zh-CN" dirty="0"/>
              <a:t>Deployment</a:t>
            </a:r>
          </a:p>
          <a:p>
            <a:pPr lvl="1"/>
            <a:r>
              <a:rPr lang="en-GB" altLang="zh-CN" dirty="0"/>
              <a:t>Service</a:t>
            </a:r>
          </a:p>
          <a:p>
            <a:pPr lvl="1"/>
            <a:r>
              <a:rPr lang="en-GB" altLang="zh-CN" dirty="0"/>
              <a:t>Namespace</a:t>
            </a:r>
          </a:p>
          <a:p>
            <a:pPr lvl="1"/>
            <a:r>
              <a:rPr lang="en-GB" altLang="zh-CN" dirty="0"/>
              <a:t>Kubernetes  API</a:t>
            </a:r>
            <a:endParaRPr lang="zh-CN" alt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18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核心概念 </a:t>
            </a:r>
            <a:r>
              <a:rPr lang="en-GB" altLang="zh-CN" sz="2400" dirty="0"/>
              <a:t>- </a:t>
            </a:r>
            <a:r>
              <a:rPr lang="zh-CN" altLang="en-US" sz="2400" dirty="0"/>
              <a:t> </a:t>
            </a:r>
            <a:r>
              <a:rPr lang="en-GB" altLang="zh-CN" sz="2400" dirty="0"/>
              <a:t>Pod</a:t>
            </a:r>
            <a:endParaRPr lang="en-GB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DD6924-EEAC-1486-70A1-D7760CD5A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19" y="1866562"/>
            <a:ext cx="9843809" cy="4407434"/>
          </a:xfrm>
        </p:spPr>
      </p:pic>
    </p:spTree>
    <p:extLst>
      <p:ext uri="{BB962C8B-B14F-4D97-AF65-F5344CB8AC3E}">
        <p14:creationId xmlns:p14="http://schemas.microsoft.com/office/powerpoint/2010/main" val="39240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核心概念 </a:t>
            </a:r>
            <a:r>
              <a:rPr lang="en-GB" altLang="zh-CN" sz="2400" dirty="0"/>
              <a:t>- </a:t>
            </a:r>
            <a:r>
              <a:rPr lang="zh-CN" altLang="en-US" sz="2400" dirty="0"/>
              <a:t> </a:t>
            </a:r>
            <a:r>
              <a:rPr lang="en-GB" altLang="zh-CN" sz="2400" dirty="0"/>
              <a:t>Volume</a:t>
            </a:r>
            <a:endParaRPr lang="en-GB" sz="2400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61B2FB1A-30C1-2875-4818-0C1B25B1A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8" y="1690688"/>
            <a:ext cx="8773886" cy="4650411"/>
          </a:xfrm>
        </p:spPr>
      </p:pic>
    </p:spTree>
    <p:extLst>
      <p:ext uri="{BB962C8B-B14F-4D97-AF65-F5344CB8AC3E}">
        <p14:creationId xmlns:p14="http://schemas.microsoft.com/office/powerpoint/2010/main" val="381836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核心概念 </a:t>
            </a:r>
            <a:r>
              <a:rPr lang="en-GB" altLang="zh-CN" sz="2400" dirty="0"/>
              <a:t>- </a:t>
            </a:r>
            <a:r>
              <a:rPr lang="zh-CN" altLang="en-US" sz="2400" dirty="0"/>
              <a:t> </a:t>
            </a:r>
            <a:r>
              <a:rPr lang="en-GB" altLang="zh-CN" sz="2400" dirty="0"/>
              <a:t>Deployment</a:t>
            </a:r>
            <a:endParaRPr lang="en-GB" sz="2400" dirty="0"/>
          </a:p>
        </p:txBody>
      </p:sp>
      <p:pic>
        <p:nvPicPr>
          <p:cNvPr id="8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4C922D8-9967-D2F4-6865-47716DADE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9" y="1828801"/>
            <a:ext cx="10120954" cy="4606492"/>
          </a:xfrm>
        </p:spPr>
      </p:pic>
    </p:spTree>
    <p:extLst>
      <p:ext uri="{BB962C8B-B14F-4D97-AF65-F5344CB8AC3E}">
        <p14:creationId xmlns:p14="http://schemas.microsoft.com/office/powerpoint/2010/main" val="132384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核心概念 </a:t>
            </a:r>
            <a:r>
              <a:rPr lang="en-GB" altLang="zh-CN" sz="2400" dirty="0"/>
              <a:t>- </a:t>
            </a:r>
            <a:r>
              <a:rPr lang="zh-CN" altLang="en-US" sz="2400" dirty="0"/>
              <a:t> </a:t>
            </a:r>
            <a:r>
              <a:rPr lang="en-GB" altLang="zh-CN" sz="2400" dirty="0"/>
              <a:t>Service</a:t>
            </a:r>
            <a:endParaRPr lang="en-GB" sz="24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E3E68BAA-68A4-4772-C6DB-58E36E5D5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14" y="1709701"/>
            <a:ext cx="8926285" cy="4783174"/>
          </a:xfrm>
        </p:spPr>
      </p:pic>
    </p:spTree>
    <p:extLst>
      <p:ext uri="{BB962C8B-B14F-4D97-AF65-F5344CB8AC3E}">
        <p14:creationId xmlns:p14="http://schemas.microsoft.com/office/powerpoint/2010/main" val="117251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核心概念 </a:t>
            </a:r>
            <a:r>
              <a:rPr lang="en-GB" altLang="zh-CN" sz="2400" dirty="0"/>
              <a:t>- </a:t>
            </a:r>
            <a:r>
              <a:rPr lang="zh-CN" altLang="en-US" sz="2400" dirty="0"/>
              <a:t> </a:t>
            </a:r>
            <a:r>
              <a:rPr lang="en-GB" altLang="zh-CN" sz="2400" dirty="0"/>
              <a:t>Namespace</a:t>
            </a:r>
            <a:endParaRPr lang="en-GB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33388-C86B-7622-9E51-E020A161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集群内部的逻辑隔离</a:t>
            </a:r>
            <a:endParaRPr lang="en-GB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针对不同的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Namespace，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可以实行不同的安全策略</a:t>
            </a:r>
            <a:endParaRPr lang="zh-CN" altLang="en-US" dirty="0"/>
          </a:p>
          <a:p>
            <a:endParaRPr lang="en-GB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081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核心概念 </a:t>
            </a:r>
            <a:r>
              <a:rPr lang="en-GB" altLang="zh-CN" sz="2400" dirty="0"/>
              <a:t>- </a:t>
            </a:r>
            <a:r>
              <a:rPr lang="zh-CN" altLang="en-US" sz="2400" dirty="0"/>
              <a:t> </a:t>
            </a:r>
            <a:r>
              <a:rPr lang="en-GB" altLang="zh-CN" sz="2400" dirty="0"/>
              <a:t>Kubernetes  API</a:t>
            </a:r>
            <a:endParaRPr lang="en-GB" sz="2400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79F5F97-BE42-91C3-A11E-2C5DE7567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1411164"/>
            <a:ext cx="8845687" cy="4891665"/>
          </a:xfrm>
        </p:spPr>
      </p:pic>
    </p:spTree>
    <p:extLst>
      <p:ext uri="{BB962C8B-B14F-4D97-AF65-F5344CB8AC3E}">
        <p14:creationId xmlns:p14="http://schemas.microsoft.com/office/powerpoint/2010/main" val="665590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核心概念 </a:t>
            </a:r>
            <a:r>
              <a:rPr lang="en-GB" altLang="zh-CN" sz="2400" dirty="0"/>
              <a:t>- </a:t>
            </a:r>
            <a:r>
              <a:rPr lang="zh-CN" altLang="en-US" sz="2400" dirty="0"/>
              <a:t> </a:t>
            </a:r>
            <a:r>
              <a:rPr lang="en-GB" altLang="zh-CN" sz="2400" dirty="0"/>
              <a:t>Kubernetes  API</a:t>
            </a:r>
            <a:endParaRPr lang="en-GB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078EB-E708-CAC9-3080-74CF398F2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使用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cURL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命令简单演示如何以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的方式使用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Kubernetes API</a:t>
            </a:r>
            <a:endParaRPr lang="zh-CN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337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5. </a:t>
            </a:r>
            <a:r>
              <a:rPr lang="zh-CN" altLang="en-US" sz="2400" dirty="0"/>
              <a:t>作业：使用</a:t>
            </a:r>
            <a:r>
              <a:rPr lang="en-US" altLang="zh-CN" sz="2400" dirty="0" err="1"/>
              <a:t>kubeadm</a:t>
            </a:r>
            <a:r>
              <a:rPr lang="zh-CN" altLang="en-US" sz="2400" dirty="0"/>
              <a:t>安装集群</a:t>
            </a:r>
            <a:endParaRPr lang="en-GB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D0298-170D-6919-228C-C8B854E0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4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 </a:t>
            </a:r>
            <a:r>
              <a:rPr lang="en-US" altLang="zh-CN" dirty="0"/>
              <a:t>Kubernetes</a:t>
            </a:r>
            <a:endParaRPr lang="en-GB" dirty="0"/>
          </a:p>
        </p:txBody>
      </p:sp>
      <p:pic>
        <p:nvPicPr>
          <p:cNvPr id="8" name="Content Placeholder 7" descr="Logo, company name&#10;&#10;Description automatically generated">
            <a:extLst>
              <a:ext uri="{FF2B5EF4-FFF2-40B4-BE49-F238E27FC236}">
                <a16:creationId xmlns:a16="http://schemas.microsoft.com/office/drawing/2014/main" id="{99BC5860-705D-DCF2-66E1-C42072F8F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93" y="3618252"/>
            <a:ext cx="3763630" cy="2107633"/>
          </a:xfrm>
        </p:spPr>
      </p:pic>
      <p:pic>
        <p:nvPicPr>
          <p:cNvPr id="10" name="Picture 9" descr="A picture containing water, sky, outdoor, ship&#10;&#10;Description automatically generated">
            <a:extLst>
              <a:ext uri="{FF2B5EF4-FFF2-40B4-BE49-F238E27FC236}">
                <a16:creationId xmlns:a16="http://schemas.microsoft.com/office/drawing/2014/main" id="{F9805AB4-C3B5-F93D-BC7E-F1DF9247C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920" y="3618253"/>
            <a:ext cx="3763629" cy="2107632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24699B05-FA76-5861-74C1-91488F68D3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1614488"/>
            <a:ext cx="2971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2. Kubernetes </a:t>
            </a:r>
            <a:r>
              <a:rPr lang="zh-CN" altLang="en-US" dirty="0"/>
              <a:t>的核心功能</a:t>
            </a:r>
            <a:endParaRPr lang="en-GB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6E00F04-CF17-B666-C4EB-6DC55FA1B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  服务的发现与负载的均衡；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 Scheduling</a:t>
            </a:r>
            <a:r>
              <a:rPr lang="zh-CN" altLang="en-US" dirty="0"/>
              <a:t>，“调度”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  容器的自动修复（自愈）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  应用的发布与应用的回滚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  支持  </a:t>
            </a:r>
            <a:r>
              <a:rPr lang="en-US" altLang="zh-CN" dirty="0"/>
              <a:t>Job </a:t>
            </a:r>
            <a:r>
              <a:rPr lang="zh-CN" altLang="en-US" dirty="0"/>
              <a:t>类型的任务，进行批量任务处理和定时任务处理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  支持水平扩展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35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 </a:t>
            </a:r>
            <a:r>
              <a:rPr lang="zh-CN" altLang="en-US" dirty="0"/>
              <a:t>的核心功能  </a:t>
            </a:r>
            <a:r>
              <a:rPr lang="en-GB" altLang="zh-CN" dirty="0"/>
              <a:t>-</a:t>
            </a:r>
            <a:r>
              <a:rPr lang="zh-CN" altLang="en-US" dirty="0"/>
              <a:t>调度</a:t>
            </a:r>
            <a:endParaRPr lang="en-GB" dirty="0"/>
          </a:p>
        </p:txBody>
      </p:sp>
      <p:pic>
        <p:nvPicPr>
          <p:cNvPr id="8" name="Content Placeholder 7" descr="Bubble chart&#10;&#10;Description automatically generated">
            <a:extLst>
              <a:ext uri="{FF2B5EF4-FFF2-40B4-BE49-F238E27FC236}">
                <a16:creationId xmlns:a16="http://schemas.microsoft.com/office/drawing/2014/main" id="{1A43025C-9C61-FC52-356C-027B3AA6B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28" y="1690688"/>
            <a:ext cx="7953122" cy="4726210"/>
          </a:xfrm>
        </p:spPr>
      </p:pic>
    </p:spTree>
    <p:extLst>
      <p:ext uri="{BB962C8B-B14F-4D97-AF65-F5344CB8AC3E}">
        <p14:creationId xmlns:p14="http://schemas.microsoft.com/office/powerpoint/2010/main" val="205453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 </a:t>
            </a:r>
            <a:r>
              <a:rPr lang="zh-CN" altLang="en-US" dirty="0"/>
              <a:t>的核心功能  </a:t>
            </a:r>
            <a:r>
              <a:rPr lang="en-GB" altLang="zh-CN" dirty="0"/>
              <a:t>-</a:t>
            </a:r>
            <a:r>
              <a:rPr lang="zh-CN" altLang="en-US" dirty="0"/>
              <a:t> 自动修复（自愈）</a:t>
            </a:r>
            <a:endParaRPr lang="en-GB" dirty="0"/>
          </a:p>
        </p:txBody>
      </p:sp>
      <p:pic>
        <p:nvPicPr>
          <p:cNvPr id="8" name="Content Placeholder 7" descr="Diagram, shape&#10;&#10;Description automatically generated">
            <a:extLst>
              <a:ext uri="{FF2B5EF4-FFF2-40B4-BE49-F238E27FC236}">
                <a16:creationId xmlns:a16="http://schemas.microsoft.com/office/drawing/2014/main" id="{82A9A9FB-C678-B23E-99ED-527590FC6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85" y="1404500"/>
            <a:ext cx="8383900" cy="5088375"/>
          </a:xfrm>
        </p:spPr>
      </p:pic>
    </p:spTree>
    <p:extLst>
      <p:ext uri="{BB962C8B-B14F-4D97-AF65-F5344CB8AC3E}">
        <p14:creationId xmlns:p14="http://schemas.microsoft.com/office/powerpoint/2010/main" val="273254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 </a:t>
            </a:r>
            <a:r>
              <a:rPr lang="zh-CN" altLang="en-US" dirty="0"/>
              <a:t>的核心功能  </a:t>
            </a:r>
            <a:r>
              <a:rPr lang="en-GB" altLang="zh-CN" dirty="0"/>
              <a:t>-</a:t>
            </a:r>
            <a:r>
              <a:rPr lang="zh-CN" altLang="en-US" dirty="0"/>
              <a:t> 水平伸缩</a:t>
            </a:r>
            <a:endParaRPr lang="en-GB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08EB58B-B705-3627-A38C-AD39ACC33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12" y="1690688"/>
            <a:ext cx="8245731" cy="485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2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3. Kubernetes </a:t>
            </a:r>
            <a:r>
              <a:rPr lang="zh-CN" altLang="en-US" dirty="0"/>
              <a:t>的架构</a:t>
            </a:r>
            <a:endParaRPr lang="en-GB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F5F1C0E3-7607-23C0-2FEF-96D6033C8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57" y="1569612"/>
            <a:ext cx="8643257" cy="4783892"/>
          </a:xfrm>
        </p:spPr>
      </p:pic>
    </p:spTree>
    <p:extLst>
      <p:ext uri="{BB962C8B-B14F-4D97-AF65-F5344CB8AC3E}">
        <p14:creationId xmlns:p14="http://schemas.microsoft.com/office/powerpoint/2010/main" val="19898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400" dirty="0"/>
              <a:t>3. Kubernetes </a:t>
            </a:r>
            <a:r>
              <a:rPr lang="zh-CN" altLang="en-US" sz="2400" dirty="0"/>
              <a:t>的架构  </a:t>
            </a:r>
            <a:r>
              <a:rPr lang="en-GB" altLang="zh-CN" sz="2400" dirty="0"/>
              <a:t>- </a:t>
            </a:r>
            <a:r>
              <a:rPr lang="zh-CN" altLang="en-US" sz="2400" dirty="0"/>
              <a:t>组件</a:t>
            </a:r>
            <a:endParaRPr lang="en-GB" sz="24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12E72ECE-7D50-4EE3-34A6-E0197AF32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11" y="1771878"/>
            <a:ext cx="9595746" cy="4382058"/>
          </a:xfrm>
        </p:spPr>
      </p:pic>
    </p:spTree>
    <p:extLst>
      <p:ext uri="{BB962C8B-B14F-4D97-AF65-F5344CB8AC3E}">
        <p14:creationId xmlns:p14="http://schemas.microsoft.com/office/powerpoint/2010/main" val="117617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49D8-44AF-56BC-A67D-E33DF18A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Pod </a:t>
            </a:r>
            <a:r>
              <a:rPr lang="zh-CN" altLang="en-US" dirty="0"/>
              <a:t>的流程</a:t>
            </a:r>
            <a:endParaRPr lang="en-GB" dirty="0"/>
          </a:p>
        </p:txBody>
      </p:sp>
      <p:pic>
        <p:nvPicPr>
          <p:cNvPr id="5" name="Content Placeholder 4" descr="Diagram, timeline&#10;&#10;Description automatically generated with medium confidence">
            <a:extLst>
              <a:ext uri="{FF2B5EF4-FFF2-40B4-BE49-F238E27FC236}">
                <a16:creationId xmlns:a16="http://schemas.microsoft.com/office/drawing/2014/main" id="{6B86B2EA-068B-4CDD-B661-12AB5E088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0106"/>
            <a:ext cx="10515600" cy="3943350"/>
          </a:xfrm>
        </p:spPr>
      </p:pic>
    </p:spTree>
    <p:extLst>
      <p:ext uri="{BB962C8B-B14F-4D97-AF65-F5344CB8AC3E}">
        <p14:creationId xmlns:p14="http://schemas.microsoft.com/office/powerpoint/2010/main" val="132442912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 容器技术</Template>
  <TotalTime>217</TotalTime>
  <Words>524</Words>
  <Application>Microsoft Office PowerPoint</Application>
  <PresentationFormat>Widescreen</PresentationFormat>
  <Paragraphs>71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等线</vt:lpstr>
      <vt:lpstr>Arial</vt:lpstr>
      <vt:lpstr>Calibri</vt:lpstr>
      <vt:lpstr>Century Gothic</vt:lpstr>
      <vt:lpstr>Elephant</vt:lpstr>
      <vt:lpstr>Open Sans</vt:lpstr>
      <vt:lpstr>Wingdings</vt:lpstr>
      <vt:lpstr>Brush</vt:lpstr>
      <vt:lpstr>2. Kubernetes 核心概念</vt:lpstr>
      <vt:lpstr>1. 什么是 Kubernetes</vt:lpstr>
      <vt:lpstr>2. Kubernetes 的核心功能</vt:lpstr>
      <vt:lpstr>Kubernetes 的核心功能  -调度</vt:lpstr>
      <vt:lpstr>Kubernetes 的核心功能  - 自动修复（自愈）</vt:lpstr>
      <vt:lpstr>Kubernetes 的核心功能  - 水平伸缩</vt:lpstr>
      <vt:lpstr>3. Kubernetes 的架构</vt:lpstr>
      <vt:lpstr>3. Kubernetes 的架构  - 组件</vt:lpstr>
      <vt:lpstr>创建 Pod 的流程</vt:lpstr>
      <vt:lpstr>4. Kubernetes 的核心概念与它的 API</vt:lpstr>
      <vt:lpstr>核心概念 -  Pod</vt:lpstr>
      <vt:lpstr>核心概念 -  Volume</vt:lpstr>
      <vt:lpstr>核心概念 -  Deployment</vt:lpstr>
      <vt:lpstr>核心概念 -  Service</vt:lpstr>
      <vt:lpstr>核心概念 -  Namespace</vt:lpstr>
      <vt:lpstr>核心概念 -  Kubernetes  API</vt:lpstr>
      <vt:lpstr>核心概念 -  Kubernetes  API</vt:lpstr>
      <vt:lpstr>5. 作业：使用kubeadm安装集群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Zhong</dc:creator>
  <cp:lastModifiedBy>Tao Zhong</cp:lastModifiedBy>
  <cp:revision>1</cp:revision>
  <dcterms:created xsi:type="dcterms:W3CDTF">2021-02-07T06:01:51Z</dcterms:created>
  <dcterms:modified xsi:type="dcterms:W3CDTF">2022-10-01T16:14:54Z</dcterms:modified>
</cp:coreProperties>
</file>