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76" r:id="rId4"/>
    <p:sldId id="277" r:id="rId5"/>
    <p:sldId id="299" r:id="rId6"/>
    <p:sldId id="298" r:id="rId7"/>
    <p:sldId id="301" r:id="rId8"/>
    <p:sldId id="300" r:id="rId9"/>
    <p:sldId id="302" r:id="rId10"/>
    <p:sldId id="278" r:id="rId11"/>
    <p:sldId id="303" r:id="rId12"/>
    <p:sldId id="272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75" r:id="rId22"/>
    <p:sldId id="258" r:id="rId23"/>
    <p:sldId id="279" r:id="rId24"/>
    <p:sldId id="290" r:id="rId25"/>
    <p:sldId id="315" r:id="rId26"/>
    <p:sldId id="291" r:id="rId27"/>
    <p:sldId id="292" r:id="rId28"/>
    <p:sldId id="293" r:id="rId29"/>
    <p:sldId id="294" r:id="rId30"/>
    <p:sldId id="316" r:id="rId31"/>
    <p:sldId id="295" r:id="rId32"/>
    <p:sldId id="296" r:id="rId33"/>
    <p:sldId id="297" r:id="rId34"/>
    <p:sldId id="304" r:id="rId35"/>
    <p:sldId id="305" r:id="rId36"/>
    <p:sldId id="30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5" r:id="rId45"/>
    <p:sldId id="326" r:id="rId46"/>
    <p:sldId id="324" r:id="rId47"/>
    <p:sldId id="327" r:id="rId48"/>
    <p:sldId id="328" r:id="rId49"/>
    <p:sldId id="330" r:id="rId50"/>
    <p:sldId id="331" r:id="rId51"/>
    <p:sldId id="33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6"/>
            <p14:sldId id="277"/>
            <p14:sldId id="299"/>
            <p14:sldId id="298"/>
            <p14:sldId id="301"/>
            <p14:sldId id="300"/>
            <p14:sldId id="302"/>
            <p14:sldId id="278"/>
            <p14:sldId id="303"/>
            <p14:sldId id="272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75"/>
            <p14:sldId id="258"/>
            <p14:sldId id="279"/>
            <p14:sldId id="290"/>
            <p14:sldId id="315"/>
            <p14:sldId id="291"/>
            <p14:sldId id="292"/>
            <p14:sldId id="293"/>
            <p14:sldId id="294"/>
            <p14:sldId id="316"/>
            <p14:sldId id="295"/>
            <p14:sldId id="296"/>
            <p14:sldId id="297"/>
            <p14:sldId id="304"/>
            <p14:sldId id="305"/>
            <p14:sldId id="30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6"/>
            <p14:sldId id="324"/>
            <p14:sldId id="327"/>
            <p14:sldId id="328"/>
            <p14:sldId id="330"/>
            <p14:sldId id="331"/>
            <p14:sldId id="332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3B34-088D-4037-B321-1C3ECC6942AF}" v="175" dt="2022-09-30T14:36:49.240"/>
    <p1510:client id="{3EE40939-8E8A-4229-A654-5D96D597B750}" v="171" dt="2022-10-01T07:57:55.788"/>
    <p1510:client id="{801E649C-D042-4782-B15F-C65DF3CA2683}" v="100" dt="2022-10-01T06:21:08.512"/>
    <p1510:client id="{C499FEB7-7E6E-4192-A7E9-FCF0D047D4D0}" v="433" dt="2022-10-01T11:03:3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C499FEB7-7E6E-4192-A7E9-FCF0D047D4D0}"/>
    <pc:docChg chg="undo redo custSel addSld delSld modSld modSection">
      <pc:chgData name="Tao Zhong" userId="d717eb3d-e567-470f-b6d9-f2e4cd6e0b29" providerId="ADAL" clId="{C499FEB7-7E6E-4192-A7E9-FCF0D047D4D0}" dt="2022-10-01T11:06:36.234" v="1207" actId="14100"/>
      <pc:docMkLst>
        <pc:docMk/>
      </pc:docMkLst>
      <pc:sldChg chg="modSp mod">
        <pc:chgData name="Tao Zhong" userId="d717eb3d-e567-470f-b6d9-f2e4cd6e0b29" providerId="ADAL" clId="{C499FEB7-7E6E-4192-A7E9-FCF0D047D4D0}" dt="2022-10-01T09:58:35.481" v="18" actId="403"/>
        <pc:sldMkLst>
          <pc:docMk/>
          <pc:sldMk cId="926347233" sldId="256"/>
        </pc:sldMkLst>
        <pc:spChg chg="mod">
          <ac:chgData name="Tao Zhong" userId="d717eb3d-e567-470f-b6d9-f2e4cd6e0b29" providerId="ADAL" clId="{C499FEB7-7E6E-4192-A7E9-FCF0D047D4D0}" dt="2022-10-01T09:58:35.481" v="18" actId="403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C499FEB7-7E6E-4192-A7E9-FCF0D047D4D0}" dt="2022-10-01T10:00:04.431" v="42" actId="962"/>
        <pc:sldMkLst>
          <pc:docMk/>
          <pc:sldMk cId="1925541393" sldId="257"/>
        </pc:sldMkLst>
        <pc:spChg chg="mod">
          <ac:chgData name="Tao Zhong" userId="d717eb3d-e567-470f-b6d9-f2e4cd6e0b29" providerId="ADAL" clId="{C499FEB7-7E6E-4192-A7E9-FCF0D047D4D0}" dt="2022-10-01T09:58:56.351" v="2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09:59:16.576" v="27"/>
          <ac:spMkLst>
            <pc:docMk/>
            <pc:sldMk cId="1925541393" sldId="257"/>
            <ac:spMk id="3" creationId="{D982886B-4F8C-9D80-6D22-CEE06321D3E2}"/>
          </ac:spMkLst>
        </pc:spChg>
        <pc:spChg chg="mod">
          <ac:chgData name="Tao Zhong" userId="d717eb3d-e567-470f-b6d9-f2e4cd6e0b29" providerId="ADAL" clId="{C499FEB7-7E6E-4192-A7E9-FCF0D047D4D0}" dt="2022-10-01T09:59:32.169" v="38" actId="6549"/>
          <ac:spMkLst>
            <pc:docMk/>
            <pc:sldMk cId="1925541393" sldId="257"/>
            <ac:spMk id="6" creationId="{6BE07BEA-C15C-6B7C-DC58-FE8934E3D2BA}"/>
          </ac:spMkLst>
        </pc:spChg>
        <pc:picChg chg="add mod">
          <ac:chgData name="Tao Zhong" userId="d717eb3d-e567-470f-b6d9-f2e4cd6e0b29" providerId="ADAL" clId="{C499FEB7-7E6E-4192-A7E9-FCF0D047D4D0}" dt="2022-10-01T10:00:04.431" v="42" actId="962"/>
          <ac:picMkLst>
            <pc:docMk/>
            <pc:sldMk cId="1925541393" sldId="257"/>
            <ac:picMk id="5" creationId="{5DC846D9-7D0E-A685-E3E2-0823F947637B}"/>
          </ac:picMkLst>
        </pc:picChg>
        <pc:picChg chg="del">
          <ac:chgData name="Tao Zhong" userId="d717eb3d-e567-470f-b6d9-f2e4cd6e0b29" providerId="ADAL" clId="{C499FEB7-7E6E-4192-A7E9-FCF0D047D4D0}" dt="2022-10-01T09:58:49.905" v="19" actId="478"/>
          <ac:picMkLst>
            <pc:docMk/>
            <pc:sldMk cId="1925541393" sldId="257"/>
            <ac:picMk id="15" creationId="{00978244-7FA1-2756-315D-3FA530960240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29:15.913" v="591"/>
        <pc:sldMkLst>
          <pc:docMk/>
          <pc:sldMk cId="1176170547" sldId="258"/>
        </pc:sldMkLst>
        <pc:spChg chg="mod">
          <ac:chgData name="Tao Zhong" userId="d717eb3d-e567-470f-b6d9-f2e4cd6e0b29" providerId="ADAL" clId="{C499FEB7-7E6E-4192-A7E9-FCF0D047D4D0}" dt="2022-10-01T10:26:20.820" v="531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26:20.820" v="529"/>
          <ac:spMkLst>
            <pc:docMk/>
            <pc:sldMk cId="1176170547" sldId="258"/>
            <ac:spMk id="3" creationId="{EB326C3A-A8A0-CBE9-7C7A-DC790E6E399B}"/>
          </ac:spMkLst>
        </pc:spChg>
        <pc:spChg chg="add del">
          <ac:chgData name="Tao Zhong" userId="d717eb3d-e567-470f-b6d9-f2e4cd6e0b29" providerId="ADAL" clId="{C499FEB7-7E6E-4192-A7E9-FCF0D047D4D0}" dt="2022-10-01T10:26:30.246" v="533"/>
          <ac:spMkLst>
            <pc:docMk/>
            <pc:sldMk cId="1176170547" sldId="258"/>
            <ac:spMk id="4" creationId="{826A1DB2-117C-B7AD-46B9-2B871D39042C}"/>
          </ac:spMkLst>
        </pc:spChg>
        <pc:spChg chg="mod">
          <ac:chgData name="Tao Zhong" userId="d717eb3d-e567-470f-b6d9-f2e4cd6e0b29" providerId="ADAL" clId="{C499FEB7-7E6E-4192-A7E9-FCF0D047D4D0}" dt="2022-10-01T10:29:15.913" v="591"/>
          <ac:spMkLst>
            <pc:docMk/>
            <pc:sldMk cId="1176170547" sldId="258"/>
            <ac:spMk id="5" creationId="{28D8A9A1-270B-422F-A0AE-077B6AF3B6CD}"/>
          </ac:spMkLst>
        </pc:spChg>
        <pc:spChg chg="add del">
          <ac:chgData name="Tao Zhong" userId="d717eb3d-e567-470f-b6d9-f2e4cd6e0b29" providerId="ADAL" clId="{C499FEB7-7E6E-4192-A7E9-FCF0D047D4D0}" dt="2022-10-01T10:26:49.531" v="540"/>
          <ac:spMkLst>
            <pc:docMk/>
            <pc:sldMk cId="1176170547" sldId="258"/>
            <ac:spMk id="6" creationId="{F89FD992-5651-AEED-D799-6E78A6976440}"/>
          </ac:spMkLst>
        </pc:spChg>
        <pc:spChg chg="add del">
          <ac:chgData name="Tao Zhong" userId="d717eb3d-e567-470f-b6d9-f2e4cd6e0b29" providerId="ADAL" clId="{C499FEB7-7E6E-4192-A7E9-FCF0D047D4D0}" dt="2022-10-01T10:26:58.963" v="547"/>
          <ac:spMkLst>
            <pc:docMk/>
            <pc:sldMk cId="1176170547" sldId="258"/>
            <ac:spMk id="7" creationId="{7D4179BF-D8EC-63E7-28B2-FEEFF99F21BD}"/>
          </ac:spMkLst>
        </pc:spChg>
        <pc:spChg chg="add del">
          <ac:chgData name="Tao Zhong" userId="d717eb3d-e567-470f-b6d9-f2e4cd6e0b29" providerId="ADAL" clId="{C499FEB7-7E6E-4192-A7E9-FCF0D047D4D0}" dt="2022-10-01T10:27:05.773" v="553"/>
          <ac:spMkLst>
            <pc:docMk/>
            <pc:sldMk cId="1176170547" sldId="258"/>
            <ac:spMk id="8" creationId="{FAAAE807-0A82-361F-5440-D91D1ACEFFA6}"/>
          </ac:spMkLst>
        </pc:spChg>
        <pc:spChg chg="add del">
          <ac:chgData name="Tao Zhong" userId="d717eb3d-e567-470f-b6d9-f2e4cd6e0b29" providerId="ADAL" clId="{C499FEB7-7E6E-4192-A7E9-FCF0D047D4D0}" dt="2022-10-01T10:27:11.368" v="558"/>
          <ac:spMkLst>
            <pc:docMk/>
            <pc:sldMk cId="1176170547" sldId="258"/>
            <ac:spMk id="11" creationId="{2411ADBE-E1CF-26C6-B281-7FC00AC5FAC4}"/>
          </ac:spMkLst>
        </pc:spChg>
        <pc:spChg chg="add del">
          <ac:chgData name="Tao Zhong" userId="d717eb3d-e567-470f-b6d9-f2e4cd6e0b29" providerId="ADAL" clId="{C499FEB7-7E6E-4192-A7E9-FCF0D047D4D0}" dt="2022-10-01T10:27:24.504" v="565"/>
          <ac:spMkLst>
            <pc:docMk/>
            <pc:sldMk cId="1176170547" sldId="258"/>
            <ac:spMk id="12" creationId="{312C1A92-0AE9-1A8D-B2D5-3CEE7FBCD159}"/>
          </ac:spMkLst>
        </pc:spChg>
        <pc:spChg chg="add del">
          <ac:chgData name="Tao Zhong" userId="d717eb3d-e567-470f-b6d9-f2e4cd6e0b29" providerId="ADAL" clId="{C499FEB7-7E6E-4192-A7E9-FCF0D047D4D0}" dt="2022-10-01T10:27:47.496" v="574"/>
          <ac:spMkLst>
            <pc:docMk/>
            <pc:sldMk cId="1176170547" sldId="258"/>
            <ac:spMk id="13" creationId="{ED87AA87-75ED-1800-3F42-A657495F75BD}"/>
          </ac:spMkLst>
        </pc:spChg>
        <pc:spChg chg="add del">
          <ac:chgData name="Tao Zhong" userId="d717eb3d-e567-470f-b6d9-f2e4cd6e0b29" providerId="ADAL" clId="{C499FEB7-7E6E-4192-A7E9-FCF0D047D4D0}" dt="2022-10-01T10:28:09.189" v="580"/>
          <ac:spMkLst>
            <pc:docMk/>
            <pc:sldMk cId="1176170547" sldId="258"/>
            <ac:spMk id="14" creationId="{BA81C463-E3B3-1E2C-F7A8-F0D2A6A71023}"/>
          </ac:spMkLst>
        </pc:spChg>
        <pc:picChg chg="del">
          <ac:chgData name="Tao Zhong" userId="d717eb3d-e567-470f-b6d9-f2e4cd6e0b29" providerId="ADAL" clId="{C499FEB7-7E6E-4192-A7E9-FCF0D047D4D0}" dt="2022-10-01T10:26:31.885" v="536" actId="478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15:19.600" v="375"/>
        <pc:sldMkLst>
          <pc:docMk/>
          <pc:sldMk cId="2233925527" sldId="272"/>
        </pc:sldMkLst>
        <pc:spChg chg="mod">
          <ac:chgData name="Tao Zhong" userId="d717eb3d-e567-470f-b6d9-f2e4cd6e0b29" providerId="ADAL" clId="{C499FEB7-7E6E-4192-A7E9-FCF0D047D4D0}" dt="2022-10-01T10:13:21.590" v="347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13:21.577" v="345"/>
          <ac:spMkLst>
            <pc:docMk/>
            <pc:sldMk cId="2233925527" sldId="272"/>
            <ac:spMk id="3" creationId="{D29AA7D3-C9D3-BD82-149A-3F3B4DEE1F96}"/>
          </ac:spMkLst>
        </pc:spChg>
        <pc:spChg chg="add del mod">
          <ac:chgData name="Tao Zhong" userId="d717eb3d-e567-470f-b6d9-f2e4cd6e0b29" providerId="ADAL" clId="{C499FEB7-7E6E-4192-A7E9-FCF0D047D4D0}" dt="2022-10-01T10:15:00.984" v="370" actId="948"/>
          <ac:spMkLst>
            <pc:docMk/>
            <pc:sldMk cId="2233925527" sldId="272"/>
            <ac:spMk id="4" creationId="{F61DC24A-83FC-CDC8-D130-2550B3068866}"/>
          </ac:spMkLst>
        </pc:spChg>
        <pc:spChg chg="add del mod">
          <ac:chgData name="Tao Zhong" userId="d717eb3d-e567-470f-b6d9-f2e4cd6e0b29" providerId="ADAL" clId="{C499FEB7-7E6E-4192-A7E9-FCF0D047D4D0}" dt="2022-10-01T10:14:42.198" v="355"/>
          <ac:spMkLst>
            <pc:docMk/>
            <pc:sldMk cId="2233925527" sldId="272"/>
            <ac:spMk id="8" creationId="{C0B6E97D-A914-8752-AF9F-5FA54A69BAA3}"/>
          </ac:spMkLst>
        </pc:spChg>
        <pc:picChg chg="add mod">
          <ac:chgData name="Tao Zhong" userId="d717eb3d-e567-470f-b6d9-f2e4cd6e0b29" providerId="ADAL" clId="{C499FEB7-7E6E-4192-A7E9-FCF0D047D4D0}" dt="2022-10-01T10:15:06.266" v="373" actId="1076"/>
          <ac:picMkLst>
            <pc:docMk/>
            <pc:sldMk cId="2233925527" sldId="272"/>
            <ac:picMk id="7" creationId="{6C7728F3-235A-B305-E204-3D4C33787008}"/>
          </ac:picMkLst>
        </pc:picChg>
        <pc:picChg chg="add del mod">
          <ac:chgData name="Tao Zhong" userId="d717eb3d-e567-470f-b6d9-f2e4cd6e0b29" providerId="ADAL" clId="{C499FEB7-7E6E-4192-A7E9-FCF0D047D4D0}" dt="2022-10-01T10:15:19.600" v="375"/>
          <ac:picMkLst>
            <pc:docMk/>
            <pc:sldMk cId="2233925527" sldId="272"/>
            <ac:picMk id="9" creationId="{A89FC198-1A90-F348-6B95-D0FFA416F009}"/>
          </ac:picMkLst>
        </pc:picChg>
      </pc:sldChg>
      <pc:sldChg chg="addSp delSp modSp mod modNotesTx">
        <pc:chgData name="Tao Zhong" userId="d717eb3d-e567-470f-b6d9-f2e4cd6e0b29" providerId="ADAL" clId="{C499FEB7-7E6E-4192-A7E9-FCF0D047D4D0}" dt="2022-10-01T10:26:11.622" v="527"/>
        <pc:sldMkLst>
          <pc:docMk/>
          <pc:sldMk cId="198983301" sldId="275"/>
        </pc:sldMkLst>
        <pc:spChg chg="mod">
          <ac:chgData name="Tao Zhong" userId="d717eb3d-e567-470f-b6d9-f2e4cd6e0b29" providerId="ADAL" clId="{C499FEB7-7E6E-4192-A7E9-FCF0D047D4D0}" dt="2022-10-01T10:25:39.245" v="523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25:39.225" v="521"/>
          <ac:spMkLst>
            <pc:docMk/>
            <pc:sldMk cId="198983301" sldId="275"/>
            <ac:spMk id="3" creationId="{0AAC5797-01C8-6B4C-7850-A37FF407153C}"/>
          </ac:spMkLst>
        </pc:spChg>
        <pc:spChg chg="add del mod">
          <ac:chgData name="Tao Zhong" userId="d717eb3d-e567-470f-b6d9-f2e4cd6e0b29" providerId="ADAL" clId="{C499FEB7-7E6E-4192-A7E9-FCF0D047D4D0}" dt="2022-10-01T10:26:09.247" v="525"/>
          <ac:spMkLst>
            <pc:docMk/>
            <pc:sldMk cId="198983301" sldId="275"/>
            <ac:spMk id="4" creationId="{C7762898-A97A-7EF8-C9D0-398B39B0B136}"/>
          </ac:spMkLst>
        </pc:spChg>
        <pc:spChg chg="add del mod">
          <ac:chgData name="Tao Zhong" userId="d717eb3d-e567-470f-b6d9-f2e4cd6e0b29" providerId="ADAL" clId="{C499FEB7-7E6E-4192-A7E9-FCF0D047D4D0}" dt="2022-10-01T10:26:11.622" v="527"/>
          <ac:spMkLst>
            <pc:docMk/>
            <pc:sldMk cId="198983301" sldId="275"/>
            <ac:spMk id="5" creationId="{9FB89E56-9581-81EE-400F-FBA66B75FEC9}"/>
          </ac:spMkLst>
        </pc:spChg>
      </pc:sldChg>
      <pc:sldChg chg="addSp delSp modSp mod">
        <pc:chgData name="Tao Zhong" userId="d717eb3d-e567-470f-b6d9-f2e4cd6e0b29" providerId="ADAL" clId="{C499FEB7-7E6E-4192-A7E9-FCF0D047D4D0}" dt="2022-10-01T10:02:03.183" v="74" actId="20577"/>
        <pc:sldMkLst>
          <pc:docMk/>
          <pc:sldMk cId="3834354286" sldId="276"/>
        </pc:sldMkLst>
        <pc:spChg chg="mod">
          <ac:chgData name="Tao Zhong" userId="d717eb3d-e567-470f-b6d9-f2e4cd6e0b29" providerId="ADAL" clId="{C499FEB7-7E6E-4192-A7E9-FCF0D047D4D0}" dt="2022-10-01T10:00:29.709" v="43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C499FEB7-7E6E-4192-A7E9-FCF0D047D4D0}" dt="2022-10-01T10:02:03.183" v="74" actId="20577"/>
          <ac:spMkLst>
            <pc:docMk/>
            <pc:sldMk cId="3834354286" sldId="276"/>
            <ac:spMk id="4" creationId="{C40F2AC3-9B9C-1773-701E-E2B58244D1AB}"/>
          </ac:spMkLst>
        </pc:spChg>
        <pc:spChg chg="add del mod">
          <ac:chgData name="Tao Zhong" userId="d717eb3d-e567-470f-b6d9-f2e4cd6e0b29" providerId="ADAL" clId="{C499FEB7-7E6E-4192-A7E9-FCF0D047D4D0}" dt="2022-10-01T10:00:58.986" v="46"/>
          <ac:spMkLst>
            <pc:docMk/>
            <pc:sldMk cId="3834354286" sldId="276"/>
            <ac:spMk id="5" creationId="{42828C10-612E-9F83-0050-C6DD39B05271}"/>
          </ac:spMkLst>
        </pc:spChg>
        <pc:spChg chg="add del">
          <ac:chgData name="Tao Zhong" userId="d717eb3d-e567-470f-b6d9-f2e4cd6e0b29" providerId="ADAL" clId="{C499FEB7-7E6E-4192-A7E9-FCF0D047D4D0}" dt="2022-10-01T10:01:20.792" v="59"/>
          <ac:spMkLst>
            <pc:docMk/>
            <pc:sldMk cId="3834354286" sldId="276"/>
            <ac:spMk id="6" creationId="{F3F40F13-5E72-9BF3-4174-323EBE113CA2}"/>
          </ac:spMkLst>
        </pc:spChg>
        <pc:spChg chg="add del">
          <ac:chgData name="Tao Zhong" userId="d717eb3d-e567-470f-b6d9-f2e4cd6e0b29" providerId="ADAL" clId="{C499FEB7-7E6E-4192-A7E9-FCF0D047D4D0}" dt="2022-10-01T10:01:57.396" v="69"/>
          <ac:spMkLst>
            <pc:docMk/>
            <pc:sldMk cId="3834354286" sldId="276"/>
            <ac:spMk id="11" creationId="{DC61F684-0DAE-5F76-3613-847C969EEC94}"/>
          </ac:spMkLst>
        </pc:spChg>
        <pc:picChg chg="del">
          <ac:chgData name="Tao Zhong" userId="d717eb3d-e567-470f-b6d9-f2e4cd6e0b29" providerId="ADAL" clId="{C499FEB7-7E6E-4192-A7E9-FCF0D047D4D0}" dt="2022-10-01T10:00:55.212" v="44" actId="478"/>
          <ac:picMkLst>
            <pc:docMk/>
            <pc:sldMk cId="3834354286" sldId="276"/>
            <ac:picMk id="7" creationId="{A394D1EF-AF29-FCA1-A17D-89FDCB157F46}"/>
          </ac:picMkLst>
        </pc:picChg>
        <pc:picChg chg="add mod">
          <ac:chgData name="Tao Zhong" userId="d717eb3d-e567-470f-b6d9-f2e4cd6e0b29" providerId="ADAL" clId="{C499FEB7-7E6E-4192-A7E9-FCF0D047D4D0}" dt="2022-10-01T10:01:43.623" v="66" actId="1076"/>
          <ac:picMkLst>
            <pc:docMk/>
            <pc:sldMk cId="3834354286" sldId="276"/>
            <ac:picMk id="10" creationId="{22443ABD-D711-BDBE-2F17-A27814BDDCED}"/>
          </ac:picMkLst>
        </pc:picChg>
      </pc:sldChg>
      <pc:sldChg chg="addSp delSp modSp mod modNotesTx">
        <pc:chgData name="Tao Zhong" userId="d717eb3d-e567-470f-b6d9-f2e4cd6e0b29" providerId="ADAL" clId="{C499FEB7-7E6E-4192-A7E9-FCF0D047D4D0}" dt="2022-10-01T10:04:06.458" v="128" actId="1076"/>
        <pc:sldMkLst>
          <pc:docMk/>
          <pc:sldMk cId="2054538767" sldId="277"/>
        </pc:sldMkLst>
        <pc:spChg chg="mod">
          <ac:chgData name="Tao Zhong" userId="d717eb3d-e567-470f-b6d9-f2e4cd6e0b29" providerId="ADAL" clId="{C499FEB7-7E6E-4192-A7E9-FCF0D047D4D0}" dt="2022-10-01T10:02:16.973" v="78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02:16.963" v="76"/>
          <ac:spMkLst>
            <pc:docMk/>
            <pc:sldMk cId="2054538767" sldId="277"/>
            <ac:spMk id="3" creationId="{80B84408-0032-A55E-11C3-3F43A0A20107}"/>
          </ac:spMkLst>
        </pc:spChg>
        <pc:spChg chg="add del">
          <ac:chgData name="Tao Zhong" userId="d717eb3d-e567-470f-b6d9-f2e4cd6e0b29" providerId="ADAL" clId="{C499FEB7-7E6E-4192-A7E9-FCF0D047D4D0}" dt="2022-10-01T10:03:14.276" v="114"/>
          <ac:spMkLst>
            <pc:docMk/>
            <pc:sldMk cId="2054538767" sldId="277"/>
            <ac:spMk id="4" creationId="{BFA59198-DCC0-CF53-7F1A-F5EDA7D685BD}"/>
          </ac:spMkLst>
        </pc:spChg>
        <pc:spChg chg="add del">
          <ac:chgData name="Tao Zhong" userId="d717eb3d-e567-470f-b6d9-f2e4cd6e0b29" providerId="ADAL" clId="{C499FEB7-7E6E-4192-A7E9-FCF0D047D4D0}" dt="2022-10-01T10:03:29.430" v="120"/>
          <ac:spMkLst>
            <pc:docMk/>
            <pc:sldMk cId="2054538767" sldId="277"/>
            <ac:spMk id="5" creationId="{F2DB1F04-E207-5303-71EF-4130BC67FFDC}"/>
          </ac:spMkLst>
        </pc:spChg>
        <pc:spChg chg="mod">
          <ac:chgData name="Tao Zhong" userId="d717eb3d-e567-470f-b6d9-f2e4cd6e0b29" providerId="ADAL" clId="{C499FEB7-7E6E-4192-A7E9-FCF0D047D4D0}" dt="2022-10-01T10:03:31.671" v="122"/>
          <ac:spMkLst>
            <pc:docMk/>
            <pc:sldMk cId="2054538767" sldId="277"/>
            <ac:spMk id="10" creationId="{EFA50BA3-2E48-BF39-86F2-4B37979C7133}"/>
          </ac:spMkLst>
        </pc:spChg>
        <pc:picChg chg="add mod">
          <ac:chgData name="Tao Zhong" userId="d717eb3d-e567-470f-b6d9-f2e4cd6e0b29" providerId="ADAL" clId="{C499FEB7-7E6E-4192-A7E9-FCF0D047D4D0}" dt="2022-10-01T10:04:06.458" v="128" actId="1076"/>
          <ac:picMkLst>
            <pc:docMk/>
            <pc:sldMk cId="2054538767" sldId="277"/>
            <ac:picMk id="7" creationId="{37275657-6D67-00B3-C742-94017F99EB1E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11:50.403" v="327" actId="1076"/>
        <pc:sldMkLst>
          <pc:docMk/>
          <pc:sldMk cId="2732549869" sldId="278"/>
        </pc:sldMkLst>
        <pc:spChg chg="mod">
          <ac:chgData name="Tao Zhong" userId="d717eb3d-e567-470f-b6d9-f2e4cd6e0b29" providerId="ADAL" clId="{C499FEB7-7E6E-4192-A7E9-FCF0D047D4D0}" dt="2022-10-01T10:11:41.694" v="321" actId="404"/>
          <ac:spMkLst>
            <pc:docMk/>
            <pc:sldMk cId="2732549869" sldId="278"/>
            <ac:spMk id="2" creationId="{FF027311-4260-4B27-A735-886449291FAC}"/>
          </ac:spMkLst>
        </pc:spChg>
        <pc:spChg chg="add del mod">
          <ac:chgData name="Tao Zhong" userId="d717eb3d-e567-470f-b6d9-f2e4cd6e0b29" providerId="ADAL" clId="{C499FEB7-7E6E-4192-A7E9-FCF0D047D4D0}" dt="2022-10-01T10:11:48.819" v="324"/>
          <ac:spMkLst>
            <pc:docMk/>
            <pc:sldMk cId="2732549869" sldId="278"/>
            <ac:spMk id="4" creationId="{AA51F86D-22B5-E9D5-045B-332C84DEB958}"/>
          </ac:spMkLst>
        </pc:spChg>
        <pc:picChg chg="add mod">
          <ac:chgData name="Tao Zhong" userId="d717eb3d-e567-470f-b6d9-f2e4cd6e0b29" providerId="ADAL" clId="{C499FEB7-7E6E-4192-A7E9-FCF0D047D4D0}" dt="2022-10-01T10:11:50.403" v="327" actId="1076"/>
          <ac:picMkLst>
            <pc:docMk/>
            <pc:sldMk cId="2732549869" sldId="278"/>
            <ac:picMk id="6" creationId="{7BC0C836-1A4F-AFC2-4270-8585940ECB41}"/>
          </ac:picMkLst>
        </pc:picChg>
        <pc:picChg chg="del">
          <ac:chgData name="Tao Zhong" userId="d717eb3d-e567-470f-b6d9-f2e4cd6e0b29" providerId="ADAL" clId="{C499FEB7-7E6E-4192-A7E9-FCF0D047D4D0}" dt="2022-10-01T10:11:43.022" v="322" actId="478"/>
          <ac:picMkLst>
            <pc:docMk/>
            <pc:sldMk cId="2732549869" sldId="278"/>
            <ac:picMk id="7" creationId="{CDD75933-CCB8-C2CB-25F6-281DA2A7FCA5}"/>
          </ac:picMkLst>
        </pc:picChg>
        <pc:picChg chg="del">
          <ac:chgData name="Tao Zhong" userId="d717eb3d-e567-470f-b6d9-f2e4cd6e0b29" providerId="ADAL" clId="{C499FEB7-7E6E-4192-A7E9-FCF0D047D4D0}" dt="2022-10-01T10:11:46.886" v="323" actId="478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29:35.365" v="596" actId="478"/>
        <pc:sldMkLst>
          <pc:docMk/>
          <pc:sldMk cId="1417180166" sldId="279"/>
        </pc:sldMkLst>
        <pc:spChg chg="mod">
          <ac:chgData name="Tao Zhong" userId="d717eb3d-e567-470f-b6d9-f2e4cd6e0b29" providerId="ADAL" clId="{C499FEB7-7E6E-4192-A7E9-FCF0D047D4D0}" dt="2022-10-01T10:29:27.647" v="595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29:27.630" v="593"/>
          <ac:spMkLst>
            <pc:docMk/>
            <pc:sldMk cId="1417180166" sldId="279"/>
            <ac:spMk id="3" creationId="{245BAA90-FA92-A807-D55F-0285629A9CB3}"/>
          </ac:spMkLst>
        </pc:spChg>
        <pc:spChg chg="add mod">
          <ac:chgData name="Tao Zhong" userId="d717eb3d-e567-470f-b6d9-f2e4cd6e0b29" providerId="ADAL" clId="{C499FEB7-7E6E-4192-A7E9-FCF0D047D4D0}" dt="2022-10-01T10:29:35.365" v="596" actId="478"/>
          <ac:spMkLst>
            <pc:docMk/>
            <pc:sldMk cId="1417180166" sldId="279"/>
            <ac:spMk id="5" creationId="{C22A8651-56E0-617F-31DA-9AA72614B4E0}"/>
          </ac:spMkLst>
        </pc:spChg>
        <pc:picChg chg="del">
          <ac:chgData name="Tao Zhong" userId="d717eb3d-e567-470f-b6d9-f2e4cd6e0b29" providerId="ADAL" clId="{C499FEB7-7E6E-4192-A7E9-FCF0D047D4D0}" dt="2022-10-01T10:29:35.365" v="596" actId="478"/>
          <ac:picMkLst>
            <pc:docMk/>
            <pc:sldMk cId="1417180166" sldId="279"/>
            <ac:picMk id="6" creationId="{4A94F100-8168-7099-84CE-2C9650AF4598}"/>
          </ac:picMkLst>
        </pc:picChg>
      </pc:sldChg>
      <pc:sldChg chg="addSp delSp modSp mod modNotesTx">
        <pc:chgData name="Tao Zhong" userId="d717eb3d-e567-470f-b6d9-f2e4cd6e0b29" providerId="ADAL" clId="{C499FEB7-7E6E-4192-A7E9-FCF0D047D4D0}" dt="2022-10-01T10:31:11.340" v="628"/>
        <pc:sldMkLst>
          <pc:docMk/>
          <pc:sldMk cId="392405714" sldId="290"/>
        </pc:sldMkLst>
        <pc:spChg chg="mod">
          <ac:chgData name="Tao Zhong" userId="d717eb3d-e567-470f-b6d9-f2e4cd6e0b29" providerId="ADAL" clId="{C499FEB7-7E6E-4192-A7E9-FCF0D047D4D0}" dt="2022-10-01T10:29:43.968" v="600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29:43.964" v="598"/>
          <ac:spMkLst>
            <pc:docMk/>
            <pc:sldMk cId="392405714" sldId="290"/>
            <ac:spMk id="3" creationId="{879830EF-6673-82E6-BDDF-623CB5A59E1B}"/>
          </ac:spMkLst>
        </pc:spChg>
        <pc:spChg chg="add del mod">
          <ac:chgData name="Tao Zhong" userId="d717eb3d-e567-470f-b6d9-f2e4cd6e0b29" providerId="ADAL" clId="{C499FEB7-7E6E-4192-A7E9-FCF0D047D4D0}" dt="2022-10-01T10:30:28.899" v="624"/>
          <ac:spMkLst>
            <pc:docMk/>
            <pc:sldMk cId="392405714" sldId="290"/>
            <ac:spMk id="5" creationId="{8B5A13C7-CD5C-CCF8-97A4-A7AB7683B453}"/>
          </ac:spMkLst>
        </pc:spChg>
        <pc:spChg chg="add del mod">
          <ac:chgData name="Tao Zhong" userId="d717eb3d-e567-470f-b6d9-f2e4cd6e0b29" providerId="ADAL" clId="{C499FEB7-7E6E-4192-A7E9-FCF0D047D4D0}" dt="2022-10-01T10:29:53.811" v="604"/>
          <ac:spMkLst>
            <pc:docMk/>
            <pc:sldMk cId="392405714" sldId="290"/>
            <ac:spMk id="6" creationId="{31E4AE8C-ECD2-3980-6174-751A271DE107}"/>
          </ac:spMkLst>
        </pc:spChg>
        <pc:spChg chg="add del">
          <ac:chgData name="Tao Zhong" userId="d717eb3d-e567-470f-b6d9-f2e4cd6e0b29" providerId="ADAL" clId="{C499FEB7-7E6E-4192-A7E9-FCF0D047D4D0}" dt="2022-10-01T10:29:59.791" v="609"/>
          <ac:spMkLst>
            <pc:docMk/>
            <pc:sldMk cId="392405714" sldId="290"/>
            <ac:spMk id="7" creationId="{1955FC11-69E6-4164-794C-CBA14B5A774F}"/>
          </ac:spMkLst>
        </pc:spChg>
        <pc:spChg chg="add del">
          <ac:chgData name="Tao Zhong" userId="d717eb3d-e567-470f-b6d9-f2e4cd6e0b29" providerId="ADAL" clId="{C499FEB7-7E6E-4192-A7E9-FCF0D047D4D0}" dt="2022-10-01T10:30:15.626" v="616"/>
          <ac:spMkLst>
            <pc:docMk/>
            <pc:sldMk cId="392405714" sldId="290"/>
            <ac:spMk id="9" creationId="{00899336-2D9F-AB6E-1073-B210C7A03FDE}"/>
          </ac:spMkLst>
        </pc:spChg>
        <pc:spChg chg="add del">
          <ac:chgData name="Tao Zhong" userId="d717eb3d-e567-470f-b6d9-f2e4cd6e0b29" providerId="ADAL" clId="{C499FEB7-7E6E-4192-A7E9-FCF0D047D4D0}" dt="2022-10-01T10:30:28.899" v="622"/>
          <ac:spMkLst>
            <pc:docMk/>
            <pc:sldMk cId="392405714" sldId="290"/>
            <ac:spMk id="12" creationId="{73483122-754C-76D6-4B1E-650473140101}"/>
          </ac:spMkLst>
        </pc:spChg>
        <pc:picChg chg="del">
          <ac:chgData name="Tao Zhong" userId="d717eb3d-e567-470f-b6d9-f2e4cd6e0b29" providerId="ADAL" clId="{C499FEB7-7E6E-4192-A7E9-FCF0D047D4D0}" dt="2022-10-01T10:29:49.718" v="601" actId="478"/>
          <ac:picMkLst>
            <pc:docMk/>
            <pc:sldMk cId="392405714" sldId="290"/>
            <ac:picMk id="8" creationId="{5A7AEB3D-3362-86F0-0367-D9FE1562A1AE}"/>
          </ac:picMkLst>
        </pc:picChg>
        <pc:picChg chg="del">
          <ac:chgData name="Tao Zhong" userId="d717eb3d-e567-470f-b6d9-f2e4cd6e0b29" providerId="ADAL" clId="{C499FEB7-7E6E-4192-A7E9-FCF0D047D4D0}" dt="2022-10-01T10:29:50.448" v="602" actId="478"/>
          <ac:picMkLst>
            <pc:docMk/>
            <pc:sldMk cId="392405714" sldId="290"/>
            <ac:picMk id="10" creationId="{F60D1EB9-BEC5-F966-4513-E2E823BAABF8}"/>
          </ac:picMkLst>
        </pc:picChg>
        <pc:picChg chg="add mod">
          <ac:chgData name="Tao Zhong" userId="d717eb3d-e567-470f-b6d9-f2e4cd6e0b29" providerId="ADAL" clId="{C499FEB7-7E6E-4192-A7E9-FCF0D047D4D0}" dt="2022-10-01T10:30:53.890" v="626" actId="1076"/>
          <ac:picMkLst>
            <pc:docMk/>
            <pc:sldMk cId="392405714" sldId="290"/>
            <ac:picMk id="14" creationId="{D987B045-FE10-ED4A-9D85-A663BB69FDDF}"/>
          </ac:picMkLst>
        </pc:picChg>
        <pc:picChg chg="add del mod">
          <ac:chgData name="Tao Zhong" userId="d717eb3d-e567-470f-b6d9-f2e4cd6e0b29" providerId="ADAL" clId="{C499FEB7-7E6E-4192-A7E9-FCF0D047D4D0}" dt="2022-10-01T10:31:11.340" v="628"/>
          <ac:picMkLst>
            <pc:docMk/>
            <pc:sldMk cId="392405714" sldId="290"/>
            <ac:picMk id="15" creationId="{A86BCA17-9F00-835D-6C62-DF9E0A70AB8B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32:32.666" v="659" actId="14100"/>
        <pc:sldMkLst>
          <pc:docMk/>
          <pc:sldMk cId="3818360065" sldId="291"/>
        </pc:sldMkLst>
        <pc:spChg chg="mod">
          <ac:chgData name="Tao Zhong" userId="d717eb3d-e567-470f-b6d9-f2e4cd6e0b29" providerId="ADAL" clId="{C499FEB7-7E6E-4192-A7E9-FCF0D047D4D0}" dt="2022-10-01T10:31:57.509" v="644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31:57.503" v="642"/>
          <ac:spMkLst>
            <pc:docMk/>
            <pc:sldMk cId="3818360065" sldId="291"/>
            <ac:spMk id="3" creationId="{6D07636F-E49E-C83F-DA7A-2971017F9341}"/>
          </ac:spMkLst>
        </pc:spChg>
        <pc:spChg chg="add del">
          <ac:chgData name="Tao Zhong" userId="d717eb3d-e567-470f-b6d9-f2e4cd6e0b29" providerId="ADAL" clId="{C499FEB7-7E6E-4192-A7E9-FCF0D047D4D0}" dt="2022-10-01T10:32:04.432" v="646"/>
          <ac:spMkLst>
            <pc:docMk/>
            <pc:sldMk cId="3818360065" sldId="291"/>
            <ac:spMk id="4" creationId="{657A0B6D-0F96-1BC6-4E04-9F09D0A43D36}"/>
          </ac:spMkLst>
        </pc:spChg>
        <pc:spChg chg="mod">
          <ac:chgData name="Tao Zhong" userId="d717eb3d-e567-470f-b6d9-f2e4cd6e0b29" providerId="ADAL" clId="{C499FEB7-7E6E-4192-A7E9-FCF0D047D4D0}" dt="2022-10-01T10:32:12.808" v="654"/>
          <ac:spMkLst>
            <pc:docMk/>
            <pc:sldMk cId="3818360065" sldId="291"/>
            <ac:spMk id="5" creationId="{737E7B2E-154B-D31B-60D9-894E9BE964A3}"/>
          </ac:spMkLst>
        </pc:spChg>
        <pc:spChg chg="add del">
          <ac:chgData name="Tao Zhong" userId="d717eb3d-e567-470f-b6d9-f2e4cd6e0b29" providerId="ADAL" clId="{C499FEB7-7E6E-4192-A7E9-FCF0D047D4D0}" dt="2022-10-01T10:32:12.799" v="652"/>
          <ac:spMkLst>
            <pc:docMk/>
            <pc:sldMk cId="3818360065" sldId="291"/>
            <ac:spMk id="6" creationId="{01389DE7-ABAE-77B3-99E3-8120825B4DD3}"/>
          </ac:spMkLst>
        </pc:spChg>
        <pc:picChg chg="add mod">
          <ac:chgData name="Tao Zhong" userId="d717eb3d-e567-470f-b6d9-f2e4cd6e0b29" providerId="ADAL" clId="{C499FEB7-7E6E-4192-A7E9-FCF0D047D4D0}" dt="2022-10-01T10:32:32.666" v="659" actId="14100"/>
          <ac:picMkLst>
            <pc:docMk/>
            <pc:sldMk cId="3818360065" sldId="291"/>
            <ac:picMk id="9" creationId="{1A14D663-BAE8-79BD-9602-CAED7D509026}"/>
          </ac:picMkLst>
        </pc:picChg>
      </pc:sldChg>
      <pc:sldChg chg="addSp delSp modSp mod modAnim">
        <pc:chgData name="Tao Zhong" userId="d717eb3d-e567-470f-b6d9-f2e4cd6e0b29" providerId="ADAL" clId="{C499FEB7-7E6E-4192-A7E9-FCF0D047D4D0}" dt="2022-10-01T10:33:34.408" v="672"/>
        <pc:sldMkLst>
          <pc:docMk/>
          <pc:sldMk cId="1323845190" sldId="292"/>
        </pc:sldMkLst>
        <pc:spChg chg="mod">
          <ac:chgData name="Tao Zhong" userId="d717eb3d-e567-470f-b6d9-f2e4cd6e0b29" providerId="ADAL" clId="{C499FEB7-7E6E-4192-A7E9-FCF0D047D4D0}" dt="2022-10-01T10:32:47.041" v="66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32:47.041" v="661"/>
          <ac:spMkLst>
            <pc:docMk/>
            <pc:sldMk cId="1323845190" sldId="292"/>
            <ac:spMk id="3" creationId="{B85ED07E-E666-E732-1739-1B354AA3CF30}"/>
          </ac:spMkLst>
        </pc:spChg>
        <pc:picChg chg="add mod">
          <ac:chgData name="Tao Zhong" userId="d717eb3d-e567-470f-b6d9-f2e4cd6e0b29" providerId="ADAL" clId="{C499FEB7-7E6E-4192-A7E9-FCF0D047D4D0}" dt="2022-10-01T10:33:12.344" v="669" actId="1076"/>
          <ac:picMkLst>
            <pc:docMk/>
            <pc:sldMk cId="1323845190" sldId="292"/>
            <ac:picMk id="7" creationId="{BA9B7C5A-50AD-5143-0B18-31DD69F5A7EC}"/>
          </ac:picMkLst>
        </pc:picChg>
        <pc:picChg chg="add mod">
          <ac:chgData name="Tao Zhong" userId="d717eb3d-e567-470f-b6d9-f2e4cd6e0b29" providerId="ADAL" clId="{C499FEB7-7E6E-4192-A7E9-FCF0D047D4D0}" dt="2022-10-01T10:33:29.994" v="671" actId="1076"/>
          <ac:picMkLst>
            <pc:docMk/>
            <pc:sldMk cId="1323845190" sldId="292"/>
            <ac:picMk id="9" creationId="{BA4CEF2F-19DC-F1FF-4A55-27ACFA34B5C4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34:14.070" v="681" actId="20577"/>
        <pc:sldMkLst>
          <pc:docMk/>
          <pc:sldMk cId="1172519332" sldId="293"/>
        </pc:sldMkLst>
        <pc:spChg chg="mod">
          <ac:chgData name="Tao Zhong" userId="d717eb3d-e567-470f-b6d9-f2e4cd6e0b29" providerId="ADAL" clId="{C499FEB7-7E6E-4192-A7E9-FCF0D047D4D0}" dt="2022-10-01T10:34:11.966" v="680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33:49.124" v="674"/>
          <ac:spMkLst>
            <pc:docMk/>
            <pc:sldMk cId="1172519332" sldId="293"/>
            <ac:spMk id="3" creationId="{DB1880A7-8E52-96CC-AE3B-E54904BAD56A}"/>
          </ac:spMkLst>
        </pc:spChg>
        <pc:spChg chg="mod">
          <ac:chgData name="Tao Zhong" userId="d717eb3d-e567-470f-b6d9-f2e4cd6e0b29" providerId="ADAL" clId="{C499FEB7-7E6E-4192-A7E9-FCF0D047D4D0}" dt="2022-10-01T10:34:14.070" v="681" actId="20577"/>
          <ac:spMkLst>
            <pc:docMk/>
            <pc:sldMk cId="1172519332" sldId="293"/>
            <ac:spMk id="5" creationId="{C0E7F08C-FE24-3BCB-FDF9-30053227D557}"/>
          </ac:spMkLst>
        </pc:spChg>
      </pc:sldChg>
      <pc:sldChg chg="addSp delSp modSp mod modAnim">
        <pc:chgData name="Tao Zhong" userId="d717eb3d-e567-470f-b6d9-f2e4cd6e0b29" providerId="ADAL" clId="{C499FEB7-7E6E-4192-A7E9-FCF0D047D4D0}" dt="2022-10-01T10:35:44.098" v="698"/>
        <pc:sldMkLst>
          <pc:docMk/>
          <pc:sldMk cId="3284081626" sldId="294"/>
        </pc:sldMkLst>
        <pc:spChg chg="mod">
          <ac:chgData name="Tao Zhong" userId="d717eb3d-e567-470f-b6d9-f2e4cd6e0b29" providerId="ADAL" clId="{C499FEB7-7E6E-4192-A7E9-FCF0D047D4D0}" dt="2022-10-01T10:34:26.862" v="685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34:26.852" v="683"/>
          <ac:spMkLst>
            <pc:docMk/>
            <pc:sldMk cId="3284081626" sldId="294"/>
            <ac:spMk id="3" creationId="{893E4B04-A09C-1936-7155-2950B38BE196}"/>
          </ac:spMkLst>
        </pc:spChg>
        <pc:spChg chg="del mod">
          <ac:chgData name="Tao Zhong" userId="d717eb3d-e567-470f-b6d9-f2e4cd6e0b29" providerId="ADAL" clId="{C499FEB7-7E6E-4192-A7E9-FCF0D047D4D0}" dt="2022-10-01T10:34:53.930" v="687" actId="22"/>
          <ac:spMkLst>
            <pc:docMk/>
            <pc:sldMk cId="3284081626" sldId="294"/>
            <ac:spMk id="4" creationId="{E0833388-C86B-7622-9E51-E020A161493C}"/>
          </ac:spMkLst>
        </pc:spChg>
        <pc:picChg chg="add mod ord">
          <ac:chgData name="Tao Zhong" userId="d717eb3d-e567-470f-b6d9-f2e4cd6e0b29" providerId="ADAL" clId="{C499FEB7-7E6E-4192-A7E9-FCF0D047D4D0}" dt="2022-10-01T10:34:57.968" v="690" actId="14100"/>
          <ac:picMkLst>
            <pc:docMk/>
            <pc:sldMk cId="3284081626" sldId="294"/>
            <ac:picMk id="6" creationId="{942C550E-A2CF-89D3-02D6-D0015E28F8A0}"/>
          </ac:picMkLst>
        </pc:picChg>
        <pc:picChg chg="add mod">
          <ac:chgData name="Tao Zhong" userId="d717eb3d-e567-470f-b6d9-f2e4cd6e0b29" providerId="ADAL" clId="{C499FEB7-7E6E-4192-A7E9-FCF0D047D4D0}" dt="2022-10-01T10:35:19.697" v="692" actId="1076"/>
          <ac:picMkLst>
            <pc:docMk/>
            <pc:sldMk cId="3284081626" sldId="294"/>
            <ac:picMk id="8" creationId="{6F29A3CE-EAA3-89CB-5CC5-287B93518A17}"/>
          </ac:picMkLst>
        </pc:picChg>
        <pc:picChg chg="add mod">
          <ac:chgData name="Tao Zhong" userId="d717eb3d-e567-470f-b6d9-f2e4cd6e0b29" providerId="ADAL" clId="{C499FEB7-7E6E-4192-A7E9-FCF0D047D4D0}" dt="2022-10-01T10:35:41.661" v="697" actId="1076"/>
          <ac:picMkLst>
            <pc:docMk/>
            <pc:sldMk cId="3284081626" sldId="294"/>
            <ac:picMk id="11" creationId="{DA79B8B9-438D-0E23-7DA5-0284FBB3D2AB}"/>
          </ac:picMkLst>
        </pc:picChg>
      </pc:sldChg>
      <pc:sldChg chg="addSp delSp modSp mod modNotesTx">
        <pc:chgData name="Tao Zhong" userId="d717eb3d-e567-470f-b6d9-f2e4cd6e0b29" providerId="ADAL" clId="{C499FEB7-7E6E-4192-A7E9-FCF0D047D4D0}" dt="2022-10-01T10:37:49.773" v="740" actId="1076"/>
        <pc:sldMkLst>
          <pc:docMk/>
          <pc:sldMk cId="665590086" sldId="295"/>
        </pc:sldMkLst>
        <pc:spChg chg="mod">
          <ac:chgData name="Tao Zhong" userId="d717eb3d-e567-470f-b6d9-f2e4cd6e0b29" providerId="ADAL" clId="{C499FEB7-7E6E-4192-A7E9-FCF0D047D4D0}" dt="2022-10-01T10:36:56.111" v="715"/>
          <ac:spMkLst>
            <pc:docMk/>
            <pc:sldMk cId="665590086" sldId="295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36:56.111" v="713"/>
          <ac:spMkLst>
            <pc:docMk/>
            <pc:sldMk cId="665590086" sldId="295"/>
            <ac:spMk id="3" creationId="{3FFA0A0B-06F6-0B8C-C7E0-7F8594BC953F}"/>
          </ac:spMkLst>
        </pc:spChg>
        <pc:spChg chg="add del mod">
          <ac:chgData name="Tao Zhong" userId="d717eb3d-e567-470f-b6d9-f2e4cd6e0b29" providerId="ADAL" clId="{C499FEB7-7E6E-4192-A7E9-FCF0D047D4D0}" dt="2022-10-01T10:37:27.692" v="732" actId="20577"/>
          <ac:spMkLst>
            <pc:docMk/>
            <pc:sldMk cId="665590086" sldId="295"/>
            <ac:spMk id="5" creationId="{4D3DD48D-D946-E911-4610-47827D68DE38}"/>
          </ac:spMkLst>
        </pc:spChg>
        <pc:spChg chg="add del mod">
          <ac:chgData name="Tao Zhong" userId="d717eb3d-e567-470f-b6d9-f2e4cd6e0b29" providerId="ADAL" clId="{C499FEB7-7E6E-4192-A7E9-FCF0D047D4D0}" dt="2022-10-01T10:37:04.500" v="718"/>
          <ac:spMkLst>
            <pc:docMk/>
            <pc:sldMk cId="665590086" sldId="295"/>
            <ac:spMk id="6" creationId="{C391D1CB-FCA1-5927-AC3B-6251AC013C0C}"/>
          </ac:spMkLst>
        </pc:spChg>
        <pc:spChg chg="add del">
          <ac:chgData name="Tao Zhong" userId="d717eb3d-e567-470f-b6d9-f2e4cd6e0b29" providerId="ADAL" clId="{C499FEB7-7E6E-4192-A7E9-FCF0D047D4D0}" dt="2022-10-01T10:37:14.714" v="723"/>
          <ac:spMkLst>
            <pc:docMk/>
            <pc:sldMk cId="665590086" sldId="295"/>
            <ac:spMk id="9" creationId="{BFE20F90-2F79-A172-5C4F-C792A11C661B}"/>
          </ac:spMkLst>
        </pc:spChg>
        <pc:spChg chg="add del">
          <ac:chgData name="Tao Zhong" userId="d717eb3d-e567-470f-b6d9-f2e4cd6e0b29" providerId="ADAL" clId="{C499FEB7-7E6E-4192-A7E9-FCF0D047D4D0}" dt="2022-10-01T10:37:23.150" v="729"/>
          <ac:spMkLst>
            <pc:docMk/>
            <pc:sldMk cId="665590086" sldId="295"/>
            <ac:spMk id="10" creationId="{40578E9A-43C6-3BD9-B01F-A6955FC1A947}"/>
          </ac:spMkLst>
        </pc:spChg>
        <pc:picChg chg="del">
          <ac:chgData name="Tao Zhong" userId="d717eb3d-e567-470f-b6d9-f2e4cd6e0b29" providerId="ADAL" clId="{C499FEB7-7E6E-4192-A7E9-FCF0D047D4D0}" dt="2022-10-01T10:37:01.427" v="716" actId="478"/>
          <ac:picMkLst>
            <pc:docMk/>
            <pc:sldMk cId="665590086" sldId="295"/>
            <ac:picMk id="7" creationId="{8077C1D1-0A8B-51AC-F38A-3DAF48E6DA51}"/>
          </ac:picMkLst>
        </pc:picChg>
        <pc:picChg chg="add mod">
          <ac:chgData name="Tao Zhong" userId="d717eb3d-e567-470f-b6d9-f2e4cd6e0b29" providerId="ADAL" clId="{C499FEB7-7E6E-4192-A7E9-FCF0D047D4D0}" dt="2022-10-01T10:37:49.773" v="740" actId="1076"/>
          <ac:picMkLst>
            <pc:docMk/>
            <pc:sldMk cId="665590086" sldId="295"/>
            <ac:picMk id="12" creationId="{8D1D15E5-A3DB-0425-3A13-74A2F68BB01A}"/>
          </ac:picMkLst>
        </pc:picChg>
      </pc:sldChg>
      <pc:sldChg chg="addSp delSp modSp mod delAnim modNotesTx">
        <pc:chgData name="Tao Zhong" userId="d717eb3d-e567-470f-b6d9-f2e4cd6e0b29" providerId="ADAL" clId="{C499FEB7-7E6E-4192-A7E9-FCF0D047D4D0}" dt="2022-10-01T10:39:58.088" v="790" actId="27636"/>
        <pc:sldMkLst>
          <pc:docMk/>
          <pc:sldMk cId="3129337871" sldId="296"/>
        </pc:sldMkLst>
        <pc:spChg chg="mod">
          <ac:chgData name="Tao Zhong" userId="d717eb3d-e567-470f-b6d9-f2e4cd6e0b29" providerId="ADAL" clId="{C499FEB7-7E6E-4192-A7E9-FCF0D047D4D0}" dt="2022-10-01T10:38:03.008" v="741"/>
          <ac:spMkLst>
            <pc:docMk/>
            <pc:sldMk cId="3129337871" sldId="296"/>
            <ac:spMk id="2" creationId="{FF027311-4260-4B27-A735-886449291FAC}"/>
          </ac:spMkLst>
        </pc:spChg>
        <pc:spChg chg="add del mod">
          <ac:chgData name="Tao Zhong" userId="d717eb3d-e567-470f-b6d9-f2e4cd6e0b29" providerId="ADAL" clId="{C499FEB7-7E6E-4192-A7E9-FCF0D047D4D0}" dt="2022-10-01T10:38:22.608" v="744"/>
          <ac:spMkLst>
            <pc:docMk/>
            <pc:sldMk cId="3129337871" sldId="296"/>
            <ac:spMk id="3" creationId="{0C582842-F168-D3D9-C958-5EC814AEDAC2}"/>
          </ac:spMkLst>
        </pc:spChg>
        <pc:spChg chg="add del mod">
          <ac:chgData name="Tao Zhong" userId="d717eb3d-e567-470f-b6d9-f2e4cd6e0b29" providerId="ADAL" clId="{C499FEB7-7E6E-4192-A7E9-FCF0D047D4D0}" dt="2022-10-01T10:39:58.088" v="790" actId="27636"/>
          <ac:spMkLst>
            <pc:docMk/>
            <pc:sldMk cId="3129337871" sldId="296"/>
            <ac:spMk id="6" creationId="{294597DE-F79A-A44C-E0C6-66EAFE17330C}"/>
          </ac:spMkLst>
        </pc:spChg>
        <pc:picChg chg="del">
          <ac:chgData name="Tao Zhong" userId="d717eb3d-e567-470f-b6d9-f2e4cd6e0b29" providerId="ADAL" clId="{C499FEB7-7E6E-4192-A7E9-FCF0D047D4D0}" dt="2022-10-01T10:38:04.772" v="742" actId="478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C499FEB7-7E6E-4192-A7E9-FCF0D047D4D0}" dt="2022-10-01T10:39:41.012" v="783" actId="27636"/>
        <pc:sldMkLst>
          <pc:docMk/>
          <pc:sldMk cId="3745340267" sldId="297"/>
        </pc:sldMkLst>
        <pc:spChg chg="mod">
          <ac:chgData name="Tao Zhong" userId="d717eb3d-e567-470f-b6d9-f2e4cd6e0b29" providerId="ADAL" clId="{C499FEB7-7E6E-4192-A7E9-FCF0D047D4D0}" dt="2022-10-01T10:39:27.757" v="774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39:27.747" v="772"/>
          <ac:spMkLst>
            <pc:docMk/>
            <pc:sldMk cId="3745340267" sldId="297"/>
            <ac:spMk id="3" creationId="{E09C0289-975F-50F5-4012-46D2499BE794}"/>
          </ac:spMkLst>
        </pc:spChg>
        <pc:spChg chg="add del">
          <ac:chgData name="Tao Zhong" userId="d717eb3d-e567-470f-b6d9-f2e4cd6e0b29" providerId="ADAL" clId="{C499FEB7-7E6E-4192-A7E9-FCF0D047D4D0}" dt="2022-10-01T10:39:36.075" v="776"/>
          <ac:spMkLst>
            <pc:docMk/>
            <pc:sldMk cId="3745340267" sldId="297"/>
            <ac:spMk id="4" creationId="{8D115C3C-FD75-D1B5-1F6A-A81D84858549}"/>
          </ac:spMkLst>
        </pc:spChg>
        <pc:spChg chg="mod">
          <ac:chgData name="Tao Zhong" userId="d717eb3d-e567-470f-b6d9-f2e4cd6e0b29" providerId="ADAL" clId="{C499FEB7-7E6E-4192-A7E9-FCF0D047D4D0}" dt="2022-10-01T10:39:41.012" v="783" actId="27636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mod">
        <pc:chgData name="Tao Zhong" userId="d717eb3d-e567-470f-b6d9-f2e4cd6e0b29" providerId="ADAL" clId="{C499FEB7-7E6E-4192-A7E9-FCF0D047D4D0}" dt="2022-10-01T10:06:16.683" v="166"/>
        <pc:sldMkLst>
          <pc:docMk/>
          <pc:sldMk cId="2614790192" sldId="298"/>
        </pc:sldMkLst>
        <pc:spChg chg="mod">
          <ac:chgData name="Tao Zhong" userId="d717eb3d-e567-470f-b6d9-f2e4cd6e0b29" providerId="ADAL" clId="{C499FEB7-7E6E-4192-A7E9-FCF0D047D4D0}" dt="2022-10-01T10:05:55.956" v="157"/>
          <ac:spMkLst>
            <pc:docMk/>
            <pc:sldMk cId="2614790192" sldId="298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05:55.946" v="155"/>
          <ac:spMkLst>
            <pc:docMk/>
            <pc:sldMk cId="2614790192" sldId="298"/>
            <ac:spMk id="3" creationId="{35EB47FC-34E4-773F-52E2-4738954710CC}"/>
          </ac:spMkLst>
        </pc:spChg>
        <pc:spChg chg="add mod">
          <ac:chgData name="Tao Zhong" userId="d717eb3d-e567-470f-b6d9-f2e4cd6e0b29" providerId="ADAL" clId="{C499FEB7-7E6E-4192-A7E9-FCF0D047D4D0}" dt="2022-10-01T10:06:16.683" v="166"/>
          <ac:spMkLst>
            <pc:docMk/>
            <pc:sldMk cId="2614790192" sldId="298"/>
            <ac:spMk id="5" creationId="{C7D98670-26D0-FD86-48AC-B59B4A43BBB8}"/>
          </ac:spMkLst>
        </pc:spChg>
        <pc:spChg chg="add del">
          <ac:chgData name="Tao Zhong" userId="d717eb3d-e567-470f-b6d9-f2e4cd6e0b29" providerId="ADAL" clId="{C499FEB7-7E6E-4192-A7E9-FCF0D047D4D0}" dt="2022-10-01T10:06:16.680" v="164"/>
          <ac:spMkLst>
            <pc:docMk/>
            <pc:sldMk cId="2614790192" sldId="298"/>
            <ac:spMk id="6" creationId="{2574815E-AE6B-E763-99B5-0E6E0F5AD370}"/>
          </ac:spMkLst>
        </pc:spChg>
        <pc:picChg chg="del">
          <ac:chgData name="Tao Zhong" userId="d717eb3d-e567-470f-b6d9-f2e4cd6e0b29" providerId="ADAL" clId="{C499FEB7-7E6E-4192-A7E9-FCF0D047D4D0}" dt="2022-10-01T10:05:57.360" v="158" actId="478"/>
          <ac:picMkLst>
            <pc:docMk/>
            <pc:sldMk cId="2614790192" sldId="298"/>
            <ac:picMk id="7" creationId="{96AA767E-77A6-50C9-B3A2-CA57EA2FDC90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05:45.526" v="153" actId="1076"/>
        <pc:sldMkLst>
          <pc:docMk/>
          <pc:sldMk cId="2631278629" sldId="299"/>
        </pc:sldMkLst>
        <pc:spChg chg="mod">
          <ac:chgData name="Tao Zhong" userId="d717eb3d-e567-470f-b6d9-f2e4cd6e0b29" providerId="ADAL" clId="{C499FEB7-7E6E-4192-A7E9-FCF0D047D4D0}" dt="2022-10-01T10:04:18.199" v="132"/>
          <ac:spMkLst>
            <pc:docMk/>
            <pc:sldMk cId="2631278629" sldId="299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04:18.179" v="130"/>
          <ac:spMkLst>
            <pc:docMk/>
            <pc:sldMk cId="2631278629" sldId="299"/>
            <ac:spMk id="3" creationId="{A2745991-7A50-1E1F-C649-EA6D81244C23}"/>
          </ac:spMkLst>
        </pc:spChg>
        <pc:spChg chg="add del">
          <ac:chgData name="Tao Zhong" userId="d717eb3d-e567-470f-b6d9-f2e4cd6e0b29" providerId="ADAL" clId="{C499FEB7-7E6E-4192-A7E9-FCF0D047D4D0}" dt="2022-10-01T10:04:28.350" v="134"/>
          <ac:spMkLst>
            <pc:docMk/>
            <pc:sldMk cId="2631278629" sldId="299"/>
            <ac:spMk id="4" creationId="{1A025449-85A9-7961-4730-D1113B24B178}"/>
          </ac:spMkLst>
        </pc:spChg>
        <pc:spChg chg="add del">
          <ac:chgData name="Tao Zhong" userId="d717eb3d-e567-470f-b6d9-f2e4cd6e0b29" providerId="ADAL" clId="{C499FEB7-7E6E-4192-A7E9-FCF0D047D4D0}" dt="2022-10-01T10:05:13.466" v="141"/>
          <ac:spMkLst>
            <pc:docMk/>
            <pc:sldMk cId="2631278629" sldId="299"/>
            <ac:spMk id="5" creationId="{9531DB9A-9E3B-DDE5-DEDB-B530369EDDCB}"/>
          </ac:spMkLst>
        </pc:spChg>
        <pc:spChg chg="add del">
          <ac:chgData name="Tao Zhong" userId="d717eb3d-e567-470f-b6d9-f2e4cd6e0b29" providerId="ADAL" clId="{C499FEB7-7E6E-4192-A7E9-FCF0D047D4D0}" dt="2022-10-01T10:05:23.943" v="148"/>
          <ac:spMkLst>
            <pc:docMk/>
            <pc:sldMk cId="2631278629" sldId="299"/>
            <ac:spMk id="6" creationId="{6BF7330A-D550-E94D-6AFF-BDAE84F53047}"/>
          </ac:spMkLst>
        </pc:spChg>
        <pc:spChg chg="mod">
          <ac:chgData name="Tao Zhong" userId="d717eb3d-e567-470f-b6d9-f2e4cd6e0b29" providerId="ADAL" clId="{C499FEB7-7E6E-4192-A7E9-FCF0D047D4D0}" dt="2022-10-01T10:05:34.304" v="151" actId="20577"/>
          <ac:spMkLst>
            <pc:docMk/>
            <pc:sldMk cId="2631278629" sldId="299"/>
            <ac:spMk id="10" creationId="{EFA50BA3-2E48-BF39-86F2-4B37979C7133}"/>
          </ac:spMkLst>
        </pc:spChg>
        <pc:picChg chg="del">
          <ac:chgData name="Tao Zhong" userId="d717eb3d-e567-470f-b6d9-f2e4cd6e0b29" providerId="ADAL" clId="{C499FEB7-7E6E-4192-A7E9-FCF0D047D4D0}" dt="2022-10-01T10:04:43.128" v="138" actId="478"/>
          <ac:picMkLst>
            <pc:docMk/>
            <pc:sldMk cId="2631278629" sldId="299"/>
            <ac:picMk id="8" creationId="{ABDD21DF-2DF0-EC17-D3FC-6E64A47BD3C7}"/>
          </ac:picMkLst>
        </pc:picChg>
        <pc:picChg chg="add mod">
          <ac:chgData name="Tao Zhong" userId="d717eb3d-e567-470f-b6d9-f2e4cd6e0b29" providerId="ADAL" clId="{C499FEB7-7E6E-4192-A7E9-FCF0D047D4D0}" dt="2022-10-01T10:05:45.526" v="153" actId="1076"/>
          <ac:picMkLst>
            <pc:docMk/>
            <pc:sldMk cId="2631278629" sldId="299"/>
            <ac:picMk id="11" creationId="{1EE2D830-207B-20AA-E016-07FA5F8A68C5}"/>
          </ac:picMkLst>
        </pc:picChg>
      </pc:sldChg>
      <pc:sldChg chg="addSp delSp modSp mod modNotesTx">
        <pc:chgData name="Tao Zhong" userId="d717eb3d-e567-470f-b6d9-f2e4cd6e0b29" providerId="ADAL" clId="{C499FEB7-7E6E-4192-A7E9-FCF0D047D4D0}" dt="2022-10-01T10:10:19.998" v="292"/>
        <pc:sldMkLst>
          <pc:docMk/>
          <pc:sldMk cId="2403046156" sldId="300"/>
        </pc:sldMkLst>
        <pc:spChg chg="mod">
          <ac:chgData name="Tao Zhong" userId="d717eb3d-e567-470f-b6d9-f2e4cd6e0b29" providerId="ADAL" clId="{C499FEB7-7E6E-4192-A7E9-FCF0D047D4D0}" dt="2022-10-01T10:07:20.042" v="185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07:20.036" v="183"/>
          <ac:spMkLst>
            <pc:docMk/>
            <pc:sldMk cId="2403046156" sldId="300"/>
            <ac:spMk id="3" creationId="{A80874BF-AED5-199B-83C2-71567AF74ED7}"/>
          </ac:spMkLst>
        </pc:spChg>
        <pc:spChg chg="add del mod">
          <ac:chgData name="Tao Zhong" userId="d717eb3d-e567-470f-b6d9-f2e4cd6e0b29" providerId="ADAL" clId="{C499FEB7-7E6E-4192-A7E9-FCF0D047D4D0}" dt="2022-10-01T10:10:19.998" v="292"/>
          <ac:spMkLst>
            <pc:docMk/>
            <pc:sldMk cId="2403046156" sldId="300"/>
            <ac:spMk id="5" creationId="{49C7D584-3173-B7D0-6628-5CB21630DBE0}"/>
          </ac:spMkLst>
        </pc:spChg>
        <pc:spChg chg="add del mod">
          <ac:chgData name="Tao Zhong" userId="d717eb3d-e567-470f-b6d9-f2e4cd6e0b29" providerId="ADAL" clId="{C499FEB7-7E6E-4192-A7E9-FCF0D047D4D0}" dt="2022-10-01T10:07:47.975" v="188"/>
          <ac:spMkLst>
            <pc:docMk/>
            <pc:sldMk cId="2403046156" sldId="300"/>
            <ac:spMk id="6" creationId="{874E1C79-839E-2CE2-A42C-E9DEDE01B871}"/>
          </ac:spMkLst>
        </pc:spChg>
        <pc:spChg chg="add del">
          <ac:chgData name="Tao Zhong" userId="d717eb3d-e567-470f-b6d9-f2e4cd6e0b29" providerId="ADAL" clId="{C499FEB7-7E6E-4192-A7E9-FCF0D047D4D0}" dt="2022-10-01T10:08:01.541" v="194"/>
          <ac:spMkLst>
            <pc:docMk/>
            <pc:sldMk cId="2403046156" sldId="300"/>
            <ac:spMk id="7" creationId="{5C451295-96F9-4A78-755F-EBD96D00EB53}"/>
          </ac:spMkLst>
        </pc:spChg>
        <pc:spChg chg="add del">
          <ac:chgData name="Tao Zhong" userId="d717eb3d-e567-470f-b6d9-f2e4cd6e0b29" providerId="ADAL" clId="{C499FEB7-7E6E-4192-A7E9-FCF0D047D4D0}" dt="2022-10-01T10:08:42.484" v="236"/>
          <ac:spMkLst>
            <pc:docMk/>
            <pc:sldMk cId="2403046156" sldId="300"/>
            <ac:spMk id="10" creationId="{8D17876E-DC70-FD09-E189-B9AEF030A476}"/>
          </ac:spMkLst>
        </pc:spChg>
        <pc:spChg chg="add del">
          <ac:chgData name="Tao Zhong" userId="d717eb3d-e567-470f-b6d9-f2e4cd6e0b29" providerId="ADAL" clId="{C499FEB7-7E6E-4192-A7E9-FCF0D047D4D0}" dt="2022-10-01T10:08:52.581" v="241"/>
          <ac:spMkLst>
            <pc:docMk/>
            <pc:sldMk cId="2403046156" sldId="300"/>
            <ac:spMk id="11" creationId="{C540DCAA-058D-C9B3-3686-97F6B9CDA233}"/>
          </ac:spMkLst>
        </pc:spChg>
        <pc:spChg chg="add del">
          <ac:chgData name="Tao Zhong" userId="d717eb3d-e567-470f-b6d9-f2e4cd6e0b29" providerId="ADAL" clId="{C499FEB7-7E6E-4192-A7E9-FCF0D047D4D0}" dt="2022-10-01T10:08:58.664" v="245"/>
          <ac:spMkLst>
            <pc:docMk/>
            <pc:sldMk cId="2403046156" sldId="300"/>
            <ac:spMk id="12" creationId="{309BB2EF-93AA-4DC8-D27F-8CC3E952D3A6}"/>
          </ac:spMkLst>
        </pc:spChg>
        <pc:spChg chg="add del">
          <ac:chgData name="Tao Zhong" userId="d717eb3d-e567-470f-b6d9-f2e4cd6e0b29" providerId="ADAL" clId="{C499FEB7-7E6E-4192-A7E9-FCF0D047D4D0}" dt="2022-10-01T10:09:05.485" v="249"/>
          <ac:spMkLst>
            <pc:docMk/>
            <pc:sldMk cId="2403046156" sldId="300"/>
            <ac:spMk id="13" creationId="{1E95F3D3-FC59-732F-B146-2883CE24A313}"/>
          </ac:spMkLst>
        </pc:spChg>
        <pc:spChg chg="add del">
          <ac:chgData name="Tao Zhong" userId="d717eb3d-e567-470f-b6d9-f2e4cd6e0b29" providerId="ADAL" clId="{C499FEB7-7E6E-4192-A7E9-FCF0D047D4D0}" dt="2022-10-01T10:09:50.237" v="270"/>
          <ac:spMkLst>
            <pc:docMk/>
            <pc:sldMk cId="2403046156" sldId="300"/>
            <ac:spMk id="14" creationId="{5EBE6B47-D2C8-B30B-9C42-EDAB953C666B}"/>
          </ac:spMkLst>
        </pc:spChg>
        <pc:spChg chg="add del">
          <ac:chgData name="Tao Zhong" userId="d717eb3d-e567-470f-b6d9-f2e4cd6e0b29" providerId="ADAL" clId="{C499FEB7-7E6E-4192-A7E9-FCF0D047D4D0}" dt="2022-10-01T10:09:59.494" v="277"/>
          <ac:spMkLst>
            <pc:docMk/>
            <pc:sldMk cId="2403046156" sldId="300"/>
            <ac:spMk id="15" creationId="{629E7E7E-D5A9-9A74-7925-FF856673704E}"/>
          </ac:spMkLst>
        </pc:spChg>
        <pc:spChg chg="add del">
          <ac:chgData name="Tao Zhong" userId="d717eb3d-e567-470f-b6d9-f2e4cd6e0b29" providerId="ADAL" clId="{C499FEB7-7E6E-4192-A7E9-FCF0D047D4D0}" dt="2022-10-01T10:10:08.483" v="283"/>
          <ac:spMkLst>
            <pc:docMk/>
            <pc:sldMk cId="2403046156" sldId="300"/>
            <ac:spMk id="16" creationId="{CB3295B7-1351-0B4B-173E-3B62C38534CF}"/>
          </ac:spMkLst>
        </pc:spChg>
        <pc:picChg chg="del">
          <ac:chgData name="Tao Zhong" userId="d717eb3d-e567-470f-b6d9-f2e4cd6e0b29" providerId="ADAL" clId="{C499FEB7-7E6E-4192-A7E9-FCF0D047D4D0}" dt="2022-10-01T10:07:44.891" v="186" actId="478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07:04.178" v="181" actId="1076"/>
        <pc:sldMkLst>
          <pc:docMk/>
          <pc:sldMk cId="1107660466" sldId="301"/>
        </pc:sldMkLst>
        <pc:spChg chg="mod">
          <ac:chgData name="Tao Zhong" userId="d717eb3d-e567-470f-b6d9-f2e4cd6e0b29" providerId="ADAL" clId="{C499FEB7-7E6E-4192-A7E9-FCF0D047D4D0}" dt="2022-10-01T10:06:27.853" v="170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06:27.851" v="168"/>
          <ac:spMkLst>
            <pc:docMk/>
            <pc:sldMk cId="1107660466" sldId="301"/>
            <ac:spMk id="3" creationId="{70E93A9F-80A0-6D6B-285F-835D9D46CF8B}"/>
          </ac:spMkLst>
        </pc:spChg>
        <pc:spChg chg="add del">
          <ac:chgData name="Tao Zhong" userId="d717eb3d-e567-470f-b6d9-f2e4cd6e0b29" providerId="ADAL" clId="{C499FEB7-7E6E-4192-A7E9-FCF0D047D4D0}" dt="2022-10-01T10:06:39.404" v="172"/>
          <ac:spMkLst>
            <pc:docMk/>
            <pc:sldMk cId="1107660466" sldId="301"/>
            <ac:spMk id="4" creationId="{DC1127BF-3A81-5958-54FB-88697BF0C651}"/>
          </ac:spMkLst>
        </pc:spChg>
        <pc:spChg chg="mod">
          <ac:chgData name="Tao Zhong" userId="d717eb3d-e567-470f-b6d9-f2e4cd6e0b29" providerId="ADAL" clId="{C499FEB7-7E6E-4192-A7E9-FCF0D047D4D0}" dt="2022-10-01T10:06:49.509" v="179"/>
          <ac:spMkLst>
            <pc:docMk/>
            <pc:sldMk cId="1107660466" sldId="301"/>
            <ac:spMk id="5" creationId="{F2C0ED4E-CDEE-ADD6-4612-6DEFA637ED38}"/>
          </ac:spMkLst>
        </pc:spChg>
        <pc:spChg chg="add del">
          <ac:chgData name="Tao Zhong" userId="d717eb3d-e567-470f-b6d9-f2e4cd6e0b29" providerId="ADAL" clId="{C499FEB7-7E6E-4192-A7E9-FCF0D047D4D0}" dt="2022-10-01T10:06:49.507" v="177"/>
          <ac:spMkLst>
            <pc:docMk/>
            <pc:sldMk cId="1107660466" sldId="301"/>
            <ac:spMk id="7" creationId="{CB58D2DB-5A8F-0CD5-B7AC-B2C9D678DD49}"/>
          </ac:spMkLst>
        </pc:spChg>
        <pc:picChg chg="add mod">
          <ac:chgData name="Tao Zhong" userId="d717eb3d-e567-470f-b6d9-f2e4cd6e0b29" providerId="ADAL" clId="{C499FEB7-7E6E-4192-A7E9-FCF0D047D4D0}" dt="2022-10-01T10:07:04.178" v="181" actId="1076"/>
          <ac:picMkLst>
            <pc:docMk/>
            <pc:sldMk cId="1107660466" sldId="301"/>
            <ac:picMk id="9" creationId="{B70831DE-1FFE-8FC7-4CD9-8AA4AF7002EF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11:36.527" v="319" actId="20577"/>
        <pc:sldMkLst>
          <pc:docMk/>
          <pc:sldMk cId="1994712804" sldId="302"/>
        </pc:sldMkLst>
        <pc:spChg chg="mod">
          <ac:chgData name="Tao Zhong" userId="d717eb3d-e567-470f-b6d9-f2e4cd6e0b29" providerId="ADAL" clId="{C499FEB7-7E6E-4192-A7E9-FCF0D047D4D0}" dt="2022-10-01T10:10:29.338" v="293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10:40.056" v="295"/>
          <ac:spMkLst>
            <pc:docMk/>
            <pc:sldMk cId="1994712804" sldId="302"/>
            <ac:spMk id="3" creationId="{F101C0CF-1421-82BD-514C-458467D7243F}"/>
          </ac:spMkLst>
        </pc:spChg>
        <pc:spChg chg="add del">
          <ac:chgData name="Tao Zhong" userId="d717eb3d-e567-470f-b6d9-f2e4cd6e0b29" providerId="ADAL" clId="{C499FEB7-7E6E-4192-A7E9-FCF0D047D4D0}" dt="2022-10-01T10:10:47.719" v="301"/>
          <ac:spMkLst>
            <pc:docMk/>
            <pc:sldMk cId="1994712804" sldId="302"/>
            <ac:spMk id="4" creationId="{ED0F7C74-C69C-1929-24EB-F69B4AD1FC6B}"/>
          </ac:spMkLst>
        </pc:spChg>
        <pc:spChg chg="mod">
          <ac:chgData name="Tao Zhong" userId="d717eb3d-e567-470f-b6d9-f2e4cd6e0b29" providerId="ADAL" clId="{C499FEB7-7E6E-4192-A7E9-FCF0D047D4D0}" dt="2022-10-01T10:11:36.527" v="319" actId="20577"/>
          <ac:spMkLst>
            <pc:docMk/>
            <pc:sldMk cId="1994712804" sldId="302"/>
            <ac:spMk id="5" creationId="{D9BC60C0-D536-EB34-0D93-1C8313902BE1}"/>
          </ac:spMkLst>
        </pc:spChg>
        <pc:spChg chg="add del">
          <ac:chgData name="Tao Zhong" userId="d717eb3d-e567-470f-b6d9-f2e4cd6e0b29" providerId="ADAL" clId="{C499FEB7-7E6E-4192-A7E9-FCF0D047D4D0}" dt="2022-10-01T10:11:19.638" v="307"/>
          <ac:spMkLst>
            <pc:docMk/>
            <pc:sldMk cId="1994712804" sldId="302"/>
            <ac:spMk id="7" creationId="{9CA64CC3-FAA3-9B56-6F76-A01DB20568E3}"/>
          </ac:spMkLst>
        </pc:spChg>
        <pc:picChg chg="add del mod">
          <ac:chgData name="Tao Zhong" userId="d717eb3d-e567-470f-b6d9-f2e4cd6e0b29" providerId="ADAL" clId="{C499FEB7-7E6E-4192-A7E9-FCF0D047D4D0}" dt="2022-10-01T10:11:31.267" v="316"/>
          <ac:picMkLst>
            <pc:docMk/>
            <pc:sldMk cId="1994712804" sldId="302"/>
            <ac:picMk id="9" creationId="{D5D4EE89-0358-D660-3557-BAB9E3A19B4B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13:09.730" v="343" actId="1076"/>
        <pc:sldMkLst>
          <pc:docMk/>
          <pc:sldMk cId="49347057" sldId="303"/>
        </pc:sldMkLst>
        <pc:spChg chg="mod">
          <ac:chgData name="Tao Zhong" userId="d717eb3d-e567-470f-b6d9-f2e4cd6e0b29" providerId="ADAL" clId="{C499FEB7-7E6E-4192-A7E9-FCF0D047D4D0}" dt="2022-10-01T10:12:05.555" v="331"/>
          <ac:spMkLst>
            <pc:docMk/>
            <pc:sldMk cId="49347057" sldId="303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12:05.545" v="329"/>
          <ac:spMkLst>
            <pc:docMk/>
            <pc:sldMk cId="49347057" sldId="303"/>
            <ac:spMk id="3" creationId="{61FB79D3-B90C-FF2D-2AA6-E15C337B2806}"/>
          </ac:spMkLst>
        </pc:spChg>
        <pc:spChg chg="mod">
          <ac:chgData name="Tao Zhong" userId="d717eb3d-e567-470f-b6d9-f2e4cd6e0b29" providerId="ADAL" clId="{C499FEB7-7E6E-4192-A7E9-FCF0D047D4D0}" dt="2022-10-01T10:12:41.035" v="333" actId="20577"/>
          <ac:spMkLst>
            <pc:docMk/>
            <pc:sldMk cId="49347057" sldId="303"/>
            <ac:spMk id="4" creationId="{C85E06E2-A45B-B860-B2FB-A795BEC6E00C}"/>
          </ac:spMkLst>
        </pc:spChg>
        <pc:picChg chg="add del mod">
          <ac:chgData name="Tao Zhong" userId="d717eb3d-e567-470f-b6d9-f2e4cd6e0b29" providerId="ADAL" clId="{C499FEB7-7E6E-4192-A7E9-FCF0D047D4D0}" dt="2022-10-01T10:12:56.570" v="338" actId="478"/>
          <ac:picMkLst>
            <pc:docMk/>
            <pc:sldMk cId="49347057" sldId="303"/>
            <ac:picMk id="6" creationId="{DD1A9989-4936-2DBC-0380-6405D88665D8}"/>
          </ac:picMkLst>
        </pc:picChg>
        <pc:picChg chg="add mod">
          <ac:chgData name="Tao Zhong" userId="d717eb3d-e567-470f-b6d9-f2e4cd6e0b29" providerId="ADAL" clId="{C499FEB7-7E6E-4192-A7E9-FCF0D047D4D0}" dt="2022-10-01T10:13:09.730" v="343" actId="1076"/>
          <ac:picMkLst>
            <pc:docMk/>
            <pc:sldMk cId="49347057" sldId="303"/>
            <ac:picMk id="8" creationId="{885E07CD-F2C9-0E45-AAD4-B9A3A26DC7CB}"/>
          </ac:picMkLst>
        </pc:picChg>
        <pc:picChg chg="del">
          <ac:chgData name="Tao Zhong" userId="d717eb3d-e567-470f-b6d9-f2e4cd6e0b29" providerId="ADAL" clId="{C499FEB7-7E6E-4192-A7E9-FCF0D047D4D0}" dt="2022-10-01T10:12:28.437" v="332" actId="478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mod">
        <pc:chgData name="Tao Zhong" userId="d717eb3d-e567-470f-b6d9-f2e4cd6e0b29" providerId="ADAL" clId="{C499FEB7-7E6E-4192-A7E9-FCF0D047D4D0}" dt="2022-10-01T10:40:36.266" v="805"/>
        <pc:sldMkLst>
          <pc:docMk/>
          <pc:sldMk cId="2277313089" sldId="304"/>
        </pc:sldMkLst>
        <pc:spChg chg="mod">
          <ac:chgData name="Tao Zhong" userId="d717eb3d-e567-470f-b6d9-f2e4cd6e0b29" providerId="ADAL" clId="{C499FEB7-7E6E-4192-A7E9-FCF0D047D4D0}" dt="2022-10-01T10:40:15.187" v="794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40:15.177" v="792"/>
          <ac:spMkLst>
            <pc:docMk/>
            <pc:sldMk cId="2277313089" sldId="304"/>
            <ac:spMk id="3" creationId="{D5532EC7-9868-BA6B-A764-B99880709AF0}"/>
          </ac:spMkLst>
        </pc:spChg>
        <pc:spChg chg="add del">
          <ac:chgData name="Tao Zhong" userId="d717eb3d-e567-470f-b6d9-f2e4cd6e0b29" providerId="ADAL" clId="{C499FEB7-7E6E-4192-A7E9-FCF0D047D4D0}" dt="2022-10-01T10:40:21.298" v="796"/>
          <ac:spMkLst>
            <pc:docMk/>
            <pc:sldMk cId="2277313089" sldId="304"/>
            <ac:spMk id="5" creationId="{4ED5C645-AADF-F2D4-3BE3-DA0CA48BA652}"/>
          </ac:spMkLst>
        </pc:spChg>
        <pc:spChg chg="add del">
          <ac:chgData name="Tao Zhong" userId="d717eb3d-e567-470f-b6d9-f2e4cd6e0b29" providerId="ADAL" clId="{C499FEB7-7E6E-4192-A7E9-FCF0D047D4D0}" dt="2022-10-01T10:40:29.882" v="801"/>
          <ac:spMkLst>
            <pc:docMk/>
            <pc:sldMk cId="2277313089" sldId="304"/>
            <ac:spMk id="6" creationId="{E84C8A6D-FC8E-22B1-8F47-D087F353A010}"/>
          </ac:spMkLst>
        </pc:spChg>
        <pc:spChg chg="mod">
          <ac:chgData name="Tao Zhong" userId="d717eb3d-e567-470f-b6d9-f2e4cd6e0b29" providerId="ADAL" clId="{C499FEB7-7E6E-4192-A7E9-FCF0D047D4D0}" dt="2022-10-01T10:40:36.266" v="805"/>
          <ac:spMkLst>
            <pc:docMk/>
            <pc:sldMk cId="2277313089" sldId="304"/>
            <ac:spMk id="7" creationId="{582D0298-170D-6919-228C-C8B854E082E6}"/>
          </ac:spMkLst>
        </pc:spChg>
      </pc:sldChg>
      <pc:sldChg chg="addSp delSp modSp mod modAnim">
        <pc:chgData name="Tao Zhong" userId="d717eb3d-e567-470f-b6d9-f2e4cd6e0b29" providerId="ADAL" clId="{C499FEB7-7E6E-4192-A7E9-FCF0D047D4D0}" dt="2022-10-01T10:42:40.145" v="832"/>
        <pc:sldMkLst>
          <pc:docMk/>
          <pc:sldMk cId="1192566445" sldId="305"/>
        </pc:sldMkLst>
        <pc:spChg chg="mod">
          <ac:chgData name="Tao Zhong" userId="d717eb3d-e567-470f-b6d9-f2e4cd6e0b29" providerId="ADAL" clId="{C499FEB7-7E6E-4192-A7E9-FCF0D047D4D0}" dt="2022-10-01T10:40:55.071" v="806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41:03.805" v="809"/>
          <ac:spMkLst>
            <pc:docMk/>
            <pc:sldMk cId="1192566445" sldId="305"/>
            <ac:spMk id="3" creationId="{DC70149B-E297-8F53-E6B7-B6D80F4F6044}"/>
          </ac:spMkLst>
        </pc:spChg>
        <pc:spChg chg="mod">
          <ac:chgData name="Tao Zhong" userId="d717eb3d-e567-470f-b6d9-f2e4cd6e0b29" providerId="ADAL" clId="{C499FEB7-7E6E-4192-A7E9-FCF0D047D4D0}" dt="2022-10-01T10:41:39.702" v="825"/>
          <ac:spMkLst>
            <pc:docMk/>
            <pc:sldMk cId="1192566445" sldId="305"/>
            <ac:spMk id="7" creationId="{582D0298-170D-6919-228C-C8B854E082E6}"/>
          </ac:spMkLst>
        </pc:spChg>
        <pc:spChg chg="add del">
          <ac:chgData name="Tao Zhong" userId="d717eb3d-e567-470f-b6d9-f2e4cd6e0b29" providerId="ADAL" clId="{C499FEB7-7E6E-4192-A7E9-FCF0D047D4D0}" dt="2022-10-01T10:41:28.062" v="816"/>
          <ac:spMkLst>
            <pc:docMk/>
            <pc:sldMk cId="1192566445" sldId="305"/>
            <ac:spMk id="9" creationId="{7317FD53-0062-20A0-5AC8-F6D84432EFF1}"/>
          </ac:spMkLst>
        </pc:spChg>
        <pc:spChg chg="add del">
          <ac:chgData name="Tao Zhong" userId="d717eb3d-e567-470f-b6d9-f2e4cd6e0b29" providerId="ADAL" clId="{C499FEB7-7E6E-4192-A7E9-FCF0D047D4D0}" dt="2022-10-01T10:41:39.669" v="823"/>
          <ac:spMkLst>
            <pc:docMk/>
            <pc:sldMk cId="1192566445" sldId="305"/>
            <ac:spMk id="10" creationId="{26E8D18D-B85E-3366-5534-E037CFA9CF6D}"/>
          </ac:spMkLst>
        </pc:spChg>
        <pc:picChg chg="del">
          <ac:chgData name="Tao Zhong" userId="d717eb3d-e567-470f-b6d9-f2e4cd6e0b29" providerId="ADAL" clId="{C499FEB7-7E6E-4192-A7E9-FCF0D047D4D0}" dt="2022-10-01T10:41:00.674" v="807" actId="478"/>
          <ac:picMkLst>
            <pc:docMk/>
            <pc:sldMk cId="1192566445" sldId="305"/>
            <ac:picMk id="5" creationId="{E8A1D88C-CDBB-74C1-9532-C2984BEFAE3F}"/>
          </ac:picMkLst>
        </pc:picChg>
        <pc:picChg chg="add mod">
          <ac:chgData name="Tao Zhong" userId="d717eb3d-e567-470f-b6d9-f2e4cd6e0b29" providerId="ADAL" clId="{C499FEB7-7E6E-4192-A7E9-FCF0D047D4D0}" dt="2022-10-01T10:42:07.576" v="828" actId="1076"/>
          <ac:picMkLst>
            <pc:docMk/>
            <pc:sldMk cId="1192566445" sldId="305"/>
            <ac:picMk id="6" creationId="{0636A20A-56A1-A94B-50AD-0C4811492C73}"/>
          </ac:picMkLst>
        </pc:picChg>
        <pc:picChg chg="add mod">
          <ac:chgData name="Tao Zhong" userId="d717eb3d-e567-470f-b6d9-f2e4cd6e0b29" providerId="ADAL" clId="{C499FEB7-7E6E-4192-A7E9-FCF0D047D4D0}" dt="2022-10-01T10:42:05.620" v="827" actId="1076"/>
          <ac:picMkLst>
            <pc:docMk/>
            <pc:sldMk cId="1192566445" sldId="305"/>
            <ac:picMk id="12" creationId="{2E0DAF4A-F178-E6F7-576E-4D6D40128806}"/>
          </ac:picMkLst>
        </pc:picChg>
        <pc:picChg chg="add mod">
          <ac:chgData name="Tao Zhong" userId="d717eb3d-e567-470f-b6d9-f2e4cd6e0b29" providerId="ADAL" clId="{C499FEB7-7E6E-4192-A7E9-FCF0D047D4D0}" dt="2022-10-01T10:42:37.710" v="831" actId="1076"/>
          <ac:picMkLst>
            <pc:docMk/>
            <pc:sldMk cId="1192566445" sldId="305"/>
            <ac:picMk id="14" creationId="{4DDEF075-B570-608A-7FD3-E7490C4F4CD6}"/>
          </ac:picMkLst>
        </pc:picChg>
      </pc:sldChg>
      <pc:sldChg chg="addSp delSp modSp mod modAnim">
        <pc:chgData name="Tao Zhong" userId="d717eb3d-e567-470f-b6d9-f2e4cd6e0b29" providerId="ADAL" clId="{C499FEB7-7E6E-4192-A7E9-FCF0D047D4D0}" dt="2022-10-01T10:44:09.577" v="859"/>
        <pc:sldMkLst>
          <pc:docMk/>
          <pc:sldMk cId="3355390758" sldId="306"/>
        </pc:sldMkLst>
        <pc:spChg chg="mod">
          <ac:chgData name="Tao Zhong" userId="d717eb3d-e567-470f-b6d9-f2e4cd6e0b29" providerId="ADAL" clId="{C499FEB7-7E6E-4192-A7E9-FCF0D047D4D0}" dt="2022-10-01T10:42:57.949" v="838" actId="404"/>
          <ac:spMkLst>
            <pc:docMk/>
            <pc:sldMk cId="3355390758" sldId="306"/>
            <ac:spMk id="2" creationId="{A47705B6-5DE6-6844-C989-34F9EFB0384C}"/>
          </ac:spMkLst>
        </pc:spChg>
        <pc:spChg chg="mod">
          <ac:chgData name="Tao Zhong" userId="d717eb3d-e567-470f-b6d9-f2e4cd6e0b29" providerId="ADAL" clId="{C499FEB7-7E6E-4192-A7E9-FCF0D047D4D0}" dt="2022-10-01T10:43:30.140" v="853"/>
          <ac:spMkLst>
            <pc:docMk/>
            <pc:sldMk cId="3355390758" sldId="306"/>
            <ac:spMk id="3" creationId="{B06766C0-04B6-242E-C155-FF395F3B8E16}"/>
          </ac:spMkLst>
        </pc:spChg>
        <pc:spChg chg="add del">
          <ac:chgData name="Tao Zhong" userId="d717eb3d-e567-470f-b6d9-f2e4cd6e0b29" providerId="ADAL" clId="{C499FEB7-7E6E-4192-A7E9-FCF0D047D4D0}" dt="2022-10-01T10:42:53.948" v="834"/>
          <ac:spMkLst>
            <pc:docMk/>
            <pc:sldMk cId="3355390758" sldId="306"/>
            <ac:spMk id="4" creationId="{BABA159C-85DF-9E0F-22C8-D73F43E17471}"/>
          </ac:spMkLst>
        </pc:spChg>
        <pc:spChg chg="add del">
          <ac:chgData name="Tao Zhong" userId="d717eb3d-e567-470f-b6d9-f2e4cd6e0b29" providerId="ADAL" clId="{C499FEB7-7E6E-4192-A7E9-FCF0D047D4D0}" dt="2022-10-01T10:43:10.583" v="840"/>
          <ac:spMkLst>
            <pc:docMk/>
            <pc:sldMk cId="3355390758" sldId="306"/>
            <ac:spMk id="5" creationId="{0DBA27A5-8CDA-6515-23D9-E73A3E120826}"/>
          </ac:spMkLst>
        </pc:spChg>
        <pc:spChg chg="add del">
          <ac:chgData name="Tao Zhong" userId="d717eb3d-e567-470f-b6d9-f2e4cd6e0b29" providerId="ADAL" clId="{C499FEB7-7E6E-4192-A7E9-FCF0D047D4D0}" dt="2022-10-01T10:43:21.985" v="846"/>
          <ac:spMkLst>
            <pc:docMk/>
            <pc:sldMk cId="3355390758" sldId="306"/>
            <ac:spMk id="7" creationId="{A75E5193-123E-2987-6400-FD9530579013}"/>
          </ac:spMkLst>
        </pc:spChg>
        <pc:spChg chg="add del">
          <ac:chgData name="Tao Zhong" userId="d717eb3d-e567-470f-b6d9-f2e4cd6e0b29" providerId="ADAL" clId="{C499FEB7-7E6E-4192-A7E9-FCF0D047D4D0}" dt="2022-10-01T10:43:30.140" v="851"/>
          <ac:spMkLst>
            <pc:docMk/>
            <pc:sldMk cId="3355390758" sldId="306"/>
            <ac:spMk id="8" creationId="{EAADCE48-83BD-24D3-46C9-62B1FB6E587B}"/>
          </ac:spMkLst>
        </pc:spChg>
        <pc:picChg chg="add mod">
          <ac:chgData name="Tao Zhong" userId="d717eb3d-e567-470f-b6d9-f2e4cd6e0b29" providerId="ADAL" clId="{C499FEB7-7E6E-4192-A7E9-FCF0D047D4D0}" dt="2022-10-01T10:43:43.753" v="855" actId="1076"/>
          <ac:picMkLst>
            <pc:docMk/>
            <pc:sldMk cId="3355390758" sldId="306"/>
            <ac:picMk id="10" creationId="{1C9F066A-73CB-8F0F-B0A2-4E356C8D7B4F}"/>
          </ac:picMkLst>
        </pc:picChg>
        <pc:picChg chg="add mod">
          <ac:chgData name="Tao Zhong" userId="d717eb3d-e567-470f-b6d9-f2e4cd6e0b29" providerId="ADAL" clId="{C499FEB7-7E6E-4192-A7E9-FCF0D047D4D0}" dt="2022-10-01T10:44:06.668" v="858" actId="1076"/>
          <ac:picMkLst>
            <pc:docMk/>
            <pc:sldMk cId="3355390758" sldId="306"/>
            <ac:picMk id="12" creationId="{EBA1AD10-E09F-E0B3-F595-A77735CCFF75}"/>
          </ac:picMkLst>
        </pc:picChg>
      </pc:sldChg>
      <pc:sldChg chg="addSp delSp modSp add mod">
        <pc:chgData name="Tao Zhong" userId="d717eb3d-e567-470f-b6d9-f2e4cd6e0b29" providerId="ADAL" clId="{C499FEB7-7E6E-4192-A7E9-FCF0D047D4D0}" dt="2022-10-01T11:06:36.234" v="1207" actId="14100"/>
        <pc:sldMkLst>
          <pc:docMk/>
          <pc:sldMk cId="369296053" sldId="307"/>
        </pc:sldMkLst>
        <pc:spChg chg="mod">
          <ac:chgData name="Tao Zhong" userId="d717eb3d-e567-470f-b6d9-f2e4cd6e0b29" providerId="ADAL" clId="{C499FEB7-7E6E-4192-A7E9-FCF0D047D4D0}" dt="2022-10-01T10:15:49.481" v="382"/>
          <ac:spMkLst>
            <pc:docMk/>
            <pc:sldMk cId="369296053" sldId="307"/>
            <ac:spMk id="4" creationId="{F61DC24A-83FC-CDC8-D130-2550B3068866}"/>
          </ac:spMkLst>
        </pc:spChg>
        <pc:picChg chg="add mod">
          <ac:chgData name="Tao Zhong" userId="d717eb3d-e567-470f-b6d9-f2e4cd6e0b29" providerId="ADAL" clId="{C499FEB7-7E6E-4192-A7E9-FCF0D047D4D0}" dt="2022-10-01T10:16:25.699" v="393" actId="1076"/>
          <ac:picMkLst>
            <pc:docMk/>
            <pc:sldMk cId="369296053" sldId="307"/>
            <ac:picMk id="5" creationId="{ED941F0D-6BC2-B2CF-55D9-3556FCA5679B}"/>
          </ac:picMkLst>
        </pc:picChg>
        <pc:picChg chg="del">
          <ac:chgData name="Tao Zhong" userId="d717eb3d-e567-470f-b6d9-f2e4cd6e0b29" providerId="ADAL" clId="{C499FEB7-7E6E-4192-A7E9-FCF0D047D4D0}" dt="2022-10-01T10:15:29.247" v="377" actId="478"/>
          <ac:picMkLst>
            <pc:docMk/>
            <pc:sldMk cId="369296053" sldId="307"/>
            <ac:picMk id="7" creationId="{6C7728F3-235A-B305-E204-3D4C33787008}"/>
          </ac:picMkLst>
        </pc:picChg>
        <pc:picChg chg="add del mod">
          <ac:chgData name="Tao Zhong" userId="d717eb3d-e567-470f-b6d9-f2e4cd6e0b29" providerId="ADAL" clId="{C499FEB7-7E6E-4192-A7E9-FCF0D047D4D0}" dt="2022-10-01T11:06:28.384" v="1201" actId="478"/>
          <ac:picMkLst>
            <pc:docMk/>
            <pc:sldMk cId="369296053" sldId="307"/>
            <ac:picMk id="9" creationId="{1A9024C9-A5D0-7899-5FB8-C39739D2D79C}"/>
          </ac:picMkLst>
        </pc:picChg>
        <pc:picChg chg="add mod">
          <ac:chgData name="Tao Zhong" userId="d717eb3d-e567-470f-b6d9-f2e4cd6e0b29" providerId="ADAL" clId="{C499FEB7-7E6E-4192-A7E9-FCF0D047D4D0}" dt="2022-10-01T11:06:36.234" v="1207" actId="14100"/>
          <ac:picMkLst>
            <pc:docMk/>
            <pc:sldMk cId="369296053" sldId="307"/>
            <ac:picMk id="11" creationId="{9E6E8575-245B-6539-45C2-54A7DAD3B9FB}"/>
          </ac:picMkLst>
        </pc:picChg>
      </pc:sldChg>
      <pc:sldChg chg="addSp delSp modSp add mod">
        <pc:chgData name="Tao Zhong" userId="d717eb3d-e567-470f-b6d9-f2e4cd6e0b29" providerId="ADAL" clId="{C499FEB7-7E6E-4192-A7E9-FCF0D047D4D0}" dt="2022-10-01T10:17:13.489" v="402"/>
        <pc:sldMkLst>
          <pc:docMk/>
          <pc:sldMk cId="1714925730" sldId="308"/>
        </pc:sldMkLst>
        <pc:spChg chg="mod">
          <ac:chgData name="Tao Zhong" userId="d717eb3d-e567-470f-b6d9-f2e4cd6e0b29" providerId="ADAL" clId="{C499FEB7-7E6E-4192-A7E9-FCF0D047D4D0}" dt="2022-10-01T10:17:13.489" v="402"/>
          <ac:spMkLst>
            <pc:docMk/>
            <pc:sldMk cId="1714925730" sldId="308"/>
            <ac:spMk id="4" creationId="{F61DC24A-83FC-CDC8-D130-2550B3068866}"/>
          </ac:spMkLst>
        </pc:spChg>
        <pc:picChg chg="del">
          <ac:chgData name="Tao Zhong" userId="d717eb3d-e567-470f-b6d9-f2e4cd6e0b29" providerId="ADAL" clId="{C499FEB7-7E6E-4192-A7E9-FCF0D047D4D0}" dt="2022-10-01T10:16:51.728" v="397" actId="478"/>
          <ac:picMkLst>
            <pc:docMk/>
            <pc:sldMk cId="1714925730" sldId="308"/>
            <ac:picMk id="5" creationId="{ED941F0D-6BC2-B2CF-55D9-3556FCA5679B}"/>
          </ac:picMkLst>
        </pc:picChg>
        <pc:picChg chg="add mod">
          <ac:chgData name="Tao Zhong" userId="d717eb3d-e567-470f-b6d9-f2e4cd6e0b29" providerId="ADAL" clId="{C499FEB7-7E6E-4192-A7E9-FCF0D047D4D0}" dt="2022-10-01T10:17:01.214" v="401" actId="1076"/>
          <ac:picMkLst>
            <pc:docMk/>
            <pc:sldMk cId="1714925730" sldId="308"/>
            <ac:picMk id="7" creationId="{CBF337C4-7D56-676A-EB7A-47641938B71F}"/>
          </ac:picMkLst>
        </pc:picChg>
        <pc:picChg chg="del">
          <ac:chgData name="Tao Zhong" userId="d717eb3d-e567-470f-b6d9-f2e4cd6e0b29" providerId="ADAL" clId="{C499FEB7-7E6E-4192-A7E9-FCF0D047D4D0}" dt="2022-10-01T10:16:50.921" v="396" actId="478"/>
          <ac:picMkLst>
            <pc:docMk/>
            <pc:sldMk cId="1714925730" sldId="308"/>
            <ac:picMk id="9" creationId="{1A9024C9-A5D0-7899-5FB8-C39739D2D79C}"/>
          </ac:picMkLst>
        </pc:picChg>
      </pc:sldChg>
      <pc:sldChg chg="addSp delSp modSp add mod">
        <pc:chgData name="Tao Zhong" userId="d717eb3d-e567-470f-b6d9-f2e4cd6e0b29" providerId="ADAL" clId="{C499FEB7-7E6E-4192-A7E9-FCF0D047D4D0}" dt="2022-10-01T10:18:09.854" v="415" actId="20577"/>
        <pc:sldMkLst>
          <pc:docMk/>
          <pc:sldMk cId="3116193070" sldId="309"/>
        </pc:sldMkLst>
        <pc:spChg chg="mod">
          <ac:chgData name="Tao Zhong" userId="d717eb3d-e567-470f-b6d9-f2e4cd6e0b29" providerId="ADAL" clId="{C499FEB7-7E6E-4192-A7E9-FCF0D047D4D0}" dt="2022-10-01T10:18:09.854" v="415" actId="20577"/>
          <ac:spMkLst>
            <pc:docMk/>
            <pc:sldMk cId="3116193070" sldId="309"/>
            <ac:spMk id="4" creationId="{F61DC24A-83FC-CDC8-D130-2550B3068866}"/>
          </ac:spMkLst>
        </pc:spChg>
        <pc:picChg chg="add del">
          <ac:chgData name="Tao Zhong" userId="d717eb3d-e567-470f-b6d9-f2e4cd6e0b29" providerId="ADAL" clId="{C499FEB7-7E6E-4192-A7E9-FCF0D047D4D0}" dt="2022-10-01T10:17:33.755" v="406" actId="478"/>
          <ac:picMkLst>
            <pc:docMk/>
            <pc:sldMk cId="3116193070" sldId="309"/>
            <ac:picMk id="5" creationId="{73C6A7B9-0D33-77FB-E997-CAD7AE485133}"/>
          </ac:picMkLst>
        </pc:picChg>
        <pc:picChg chg="del">
          <ac:chgData name="Tao Zhong" userId="d717eb3d-e567-470f-b6d9-f2e4cd6e0b29" providerId="ADAL" clId="{C499FEB7-7E6E-4192-A7E9-FCF0D047D4D0}" dt="2022-10-01T10:17:31.651" v="405" actId="478"/>
          <ac:picMkLst>
            <pc:docMk/>
            <pc:sldMk cId="3116193070" sldId="309"/>
            <ac:picMk id="7" creationId="{CBF337C4-7D56-676A-EB7A-47641938B71F}"/>
          </ac:picMkLst>
        </pc:picChg>
        <pc:picChg chg="add mod">
          <ac:chgData name="Tao Zhong" userId="d717eb3d-e567-470f-b6d9-f2e4cd6e0b29" providerId="ADAL" clId="{C499FEB7-7E6E-4192-A7E9-FCF0D047D4D0}" dt="2022-10-01T10:17:42.431" v="409" actId="1076"/>
          <ac:picMkLst>
            <pc:docMk/>
            <pc:sldMk cId="3116193070" sldId="309"/>
            <ac:picMk id="9" creationId="{833BFE33-8A3A-DE6D-A65E-B9A062878DCE}"/>
          </ac:picMkLst>
        </pc:picChg>
      </pc:sldChg>
      <pc:sldChg chg="addSp delSp modSp add mod modAnim modNotesTx">
        <pc:chgData name="Tao Zhong" userId="d717eb3d-e567-470f-b6d9-f2e4cd6e0b29" providerId="ADAL" clId="{C499FEB7-7E6E-4192-A7E9-FCF0D047D4D0}" dt="2022-10-01T10:19:39.431" v="433"/>
        <pc:sldMkLst>
          <pc:docMk/>
          <pc:sldMk cId="1012651602" sldId="310"/>
        </pc:sldMkLst>
        <pc:spChg chg="add del">
          <ac:chgData name="Tao Zhong" userId="d717eb3d-e567-470f-b6d9-f2e4cd6e0b29" providerId="ADAL" clId="{C499FEB7-7E6E-4192-A7E9-FCF0D047D4D0}" dt="2022-10-01T10:19:00.245" v="418"/>
          <ac:spMkLst>
            <pc:docMk/>
            <pc:sldMk cId="1012651602" sldId="310"/>
            <ac:spMk id="3" creationId="{FEF0C6DD-8B1C-226D-D74D-47DEF497324D}"/>
          </ac:spMkLst>
        </pc:spChg>
        <pc:spChg chg="mod">
          <ac:chgData name="Tao Zhong" userId="d717eb3d-e567-470f-b6d9-f2e4cd6e0b29" providerId="ADAL" clId="{C499FEB7-7E6E-4192-A7E9-FCF0D047D4D0}" dt="2022-10-01T10:19:05.277" v="422"/>
          <ac:spMkLst>
            <pc:docMk/>
            <pc:sldMk cId="1012651602" sldId="310"/>
            <ac:spMk id="4" creationId="{F61DC24A-83FC-CDC8-D130-2550B3068866}"/>
          </ac:spMkLst>
        </pc:spChg>
        <pc:picChg chg="add mod">
          <ac:chgData name="Tao Zhong" userId="d717eb3d-e567-470f-b6d9-f2e4cd6e0b29" providerId="ADAL" clId="{C499FEB7-7E6E-4192-A7E9-FCF0D047D4D0}" dt="2022-10-01T10:19:22.773" v="430" actId="1076"/>
          <ac:picMkLst>
            <pc:docMk/>
            <pc:sldMk cId="1012651602" sldId="310"/>
            <ac:picMk id="7" creationId="{C2FF7AE4-D1EF-AE09-52FA-7D888DEFE7BE}"/>
          </ac:picMkLst>
        </pc:picChg>
        <pc:picChg chg="add del mod">
          <ac:chgData name="Tao Zhong" userId="d717eb3d-e567-470f-b6d9-f2e4cd6e0b29" providerId="ADAL" clId="{C499FEB7-7E6E-4192-A7E9-FCF0D047D4D0}" dt="2022-10-01T10:19:39.431" v="433"/>
          <ac:picMkLst>
            <pc:docMk/>
            <pc:sldMk cId="1012651602" sldId="310"/>
            <ac:picMk id="8" creationId="{70F1B0DD-1FD7-441A-27E2-0112D4BB16C6}"/>
          </ac:picMkLst>
        </pc:picChg>
        <pc:picChg chg="del">
          <ac:chgData name="Tao Zhong" userId="d717eb3d-e567-470f-b6d9-f2e4cd6e0b29" providerId="ADAL" clId="{C499FEB7-7E6E-4192-A7E9-FCF0D047D4D0}" dt="2022-10-01T10:19:08.535" v="423" actId="478"/>
          <ac:picMkLst>
            <pc:docMk/>
            <pc:sldMk cId="1012651602" sldId="310"/>
            <ac:picMk id="9" creationId="{833BFE33-8A3A-DE6D-A65E-B9A062878DCE}"/>
          </ac:picMkLst>
        </pc:picChg>
      </pc:sldChg>
      <pc:sldChg chg="addSp delSp modSp add mod delAnim modAnim modNotesTx">
        <pc:chgData name="Tao Zhong" userId="d717eb3d-e567-470f-b6d9-f2e4cd6e0b29" providerId="ADAL" clId="{C499FEB7-7E6E-4192-A7E9-FCF0D047D4D0}" dt="2022-10-01T10:20:09.373" v="445" actId="1076"/>
        <pc:sldMkLst>
          <pc:docMk/>
          <pc:sldMk cId="1548614688" sldId="311"/>
        </pc:sldMkLst>
        <pc:spChg chg="add del">
          <ac:chgData name="Tao Zhong" userId="d717eb3d-e567-470f-b6d9-f2e4cd6e0b29" providerId="ADAL" clId="{C499FEB7-7E6E-4192-A7E9-FCF0D047D4D0}" dt="2022-10-01T10:19:50.952" v="437"/>
          <ac:spMkLst>
            <pc:docMk/>
            <pc:sldMk cId="1548614688" sldId="311"/>
            <ac:spMk id="3" creationId="{59C11957-86E4-3AB7-0E7D-72A48CFBB04A}"/>
          </ac:spMkLst>
        </pc:spChg>
        <pc:spChg chg="mod">
          <ac:chgData name="Tao Zhong" userId="d717eb3d-e567-470f-b6d9-f2e4cd6e0b29" providerId="ADAL" clId="{C499FEB7-7E6E-4192-A7E9-FCF0D047D4D0}" dt="2022-10-01T10:19:56.503" v="441"/>
          <ac:spMkLst>
            <pc:docMk/>
            <pc:sldMk cId="1548614688" sldId="311"/>
            <ac:spMk id="4" creationId="{F61DC24A-83FC-CDC8-D130-2550B3068866}"/>
          </ac:spMkLst>
        </pc:spChg>
        <pc:picChg chg="del">
          <ac:chgData name="Tao Zhong" userId="d717eb3d-e567-470f-b6d9-f2e4cd6e0b29" providerId="ADAL" clId="{C499FEB7-7E6E-4192-A7E9-FCF0D047D4D0}" dt="2022-10-01T10:19:44.630" v="435" actId="478"/>
          <ac:picMkLst>
            <pc:docMk/>
            <pc:sldMk cId="1548614688" sldId="311"/>
            <ac:picMk id="7" creationId="{C2FF7AE4-D1EF-AE09-52FA-7D888DEFE7BE}"/>
          </ac:picMkLst>
        </pc:picChg>
        <pc:picChg chg="add mod">
          <ac:chgData name="Tao Zhong" userId="d717eb3d-e567-470f-b6d9-f2e4cd6e0b29" providerId="ADAL" clId="{C499FEB7-7E6E-4192-A7E9-FCF0D047D4D0}" dt="2022-10-01T10:20:09.373" v="445" actId="1076"/>
          <ac:picMkLst>
            <pc:docMk/>
            <pc:sldMk cId="1548614688" sldId="311"/>
            <ac:picMk id="8" creationId="{813AB10F-78D1-DE92-229E-0E51498535E6}"/>
          </ac:picMkLst>
        </pc:picChg>
      </pc:sldChg>
      <pc:sldChg chg="addSp delSp modSp add mod">
        <pc:chgData name="Tao Zhong" userId="d717eb3d-e567-470f-b6d9-f2e4cd6e0b29" providerId="ADAL" clId="{C499FEB7-7E6E-4192-A7E9-FCF0D047D4D0}" dt="2022-10-01T10:20:51.225" v="457" actId="1076"/>
        <pc:sldMkLst>
          <pc:docMk/>
          <pc:sldMk cId="1688776743" sldId="312"/>
        </pc:sldMkLst>
        <pc:spChg chg="add del">
          <ac:chgData name="Tao Zhong" userId="d717eb3d-e567-470f-b6d9-f2e4cd6e0b29" providerId="ADAL" clId="{C499FEB7-7E6E-4192-A7E9-FCF0D047D4D0}" dt="2022-10-01T10:20:24.153" v="449"/>
          <ac:spMkLst>
            <pc:docMk/>
            <pc:sldMk cId="1688776743" sldId="312"/>
            <ac:spMk id="3" creationId="{7175545E-F894-845B-0CC6-6364558F1880}"/>
          </ac:spMkLst>
        </pc:spChg>
        <pc:spChg chg="mod">
          <ac:chgData name="Tao Zhong" userId="d717eb3d-e567-470f-b6d9-f2e4cd6e0b29" providerId="ADAL" clId="{C499FEB7-7E6E-4192-A7E9-FCF0D047D4D0}" dt="2022-10-01T10:20:33.138" v="453"/>
          <ac:spMkLst>
            <pc:docMk/>
            <pc:sldMk cId="1688776743" sldId="312"/>
            <ac:spMk id="4" creationId="{F61DC24A-83FC-CDC8-D130-2550B3068866}"/>
          </ac:spMkLst>
        </pc:spChg>
        <pc:picChg chg="add mod">
          <ac:chgData name="Tao Zhong" userId="d717eb3d-e567-470f-b6d9-f2e4cd6e0b29" providerId="ADAL" clId="{C499FEB7-7E6E-4192-A7E9-FCF0D047D4D0}" dt="2022-10-01T10:20:51.225" v="457" actId="1076"/>
          <ac:picMkLst>
            <pc:docMk/>
            <pc:sldMk cId="1688776743" sldId="312"/>
            <ac:picMk id="7" creationId="{852ADF09-C7E3-0A79-1F0A-1D7AD08743E1}"/>
          </ac:picMkLst>
        </pc:picChg>
        <pc:picChg chg="del">
          <ac:chgData name="Tao Zhong" userId="d717eb3d-e567-470f-b6d9-f2e4cd6e0b29" providerId="ADAL" clId="{C499FEB7-7E6E-4192-A7E9-FCF0D047D4D0}" dt="2022-10-01T10:20:17.270" v="447" actId="478"/>
          <ac:picMkLst>
            <pc:docMk/>
            <pc:sldMk cId="1688776743" sldId="312"/>
            <ac:picMk id="8" creationId="{813AB10F-78D1-DE92-229E-0E51498535E6}"/>
          </ac:picMkLst>
        </pc:picChg>
      </pc:sldChg>
      <pc:sldChg chg="addSp delSp modSp add mod modNotesTx">
        <pc:chgData name="Tao Zhong" userId="d717eb3d-e567-470f-b6d9-f2e4cd6e0b29" providerId="ADAL" clId="{C499FEB7-7E6E-4192-A7E9-FCF0D047D4D0}" dt="2022-10-01T10:24:44.394" v="511" actId="1076"/>
        <pc:sldMkLst>
          <pc:docMk/>
          <pc:sldMk cId="978382048" sldId="313"/>
        </pc:sldMkLst>
        <pc:spChg chg="mod">
          <ac:chgData name="Tao Zhong" userId="d717eb3d-e567-470f-b6d9-f2e4cd6e0b29" providerId="ADAL" clId="{C499FEB7-7E6E-4192-A7E9-FCF0D047D4D0}" dt="2022-10-01T10:24:42.290" v="510" actId="403"/>
          <ac:spMkLst>
            <pc:docMk/>
            <pc:sldMk cId="978382048" sldId="313"/>
            <ac:spMk id="4" creationId="{F61DC24A-83FC-CDC8-D130-2550B3068866}"/>
          </ac:spMkLst>
        </pc:spChg>
        <pc:spChg chg="add del">
          <ac:chgData name="Tao Zhong" userId="d717eb3d-e567-470f-b6d9-f2e4cd6e0b29" providerId="ADAL" clId="{C499FEB7-7E6E-4192-A7E9-FCF0D047D4D0}" dt="2022-10-01T10:21:29.379" v="467"/>
          <ac:spMkLst>
            <pc:docMk/>
            <pc:sldMk cId="978382048" sldId="313"/>
            <ac:spMk id="8" creationId="{123343DF-A902-0452-0534-772C7567CDF2}"/>
          </ac:spMkLst>
        </pc:spChg>
        <pc:spChg chg="add del">
          <ac:chgData name="Tao Zhong" userId="d717eb3d-e567-470f-b6d9-f2e4cd6e0b29" providerId="ADAL" clId="{C499FEB7-7E6E-4192-A7E9-FCF0D047D4D0}" dt="2022-10-01T10:23:21.771" v="478"/>
          <ac:spMkLst>
            <pc:docMk/>
            <pc:sldMk cId="978382048" sldId="313"/>
            <ac:spMk id="9" creationId="{182995D7-9BB4-1ABA-92D8-2F4D1CB7D028}"/>
          </ac:spMkLst>
        </pc:spChg>
        <pc:spChg chg="add del">
          <ac:chgData name="Tao Zhong" userId="d717eb3d-e567-470f-b6d9-f2e4cd6e0b29" providerId="ADAL" clId="{C499FEB7-7E6E-4192-A7E9-FCF0D047D4D0}" dt="2022-10-01T10:24:18.392" v="498"/>
          <ac:spMkLst>
            <pc:docMk/>
            <pc:sldMk cId="978382048" sldId="313"/>
            <ac:spMk id="10" creationId="{96AC418F-99B4-E85C-4ABB-C0987793F7DD}"/>
          </ac:spMkLst>
        </pc:spChg>
        <pc:picChg chg="add mod">
          <ac:chgData name="Tao Zhong" userId="d717eb3d-e567-470f-b6d9-f2e4cd6e0b29" providerId="ADAL" clId="{C499FEB7-7E6E-4192-A7E9-FCF0D047D4D0}" dt="2022-10-01T10:24:44.394" v="511" actId="1076"/>
          <ac:picMkLst>
            <pc:docMk/>
            <pc:sldMk cId="978382048" sldId="313"/>
            <ac:picMk id="5" creationId="{623DF942-A8D7-B94A-3BE6-DF6DF969A8D7}"/>
          </ac:picMkLst>
        </pc:picChg>
        <pc:picChg chg="del">
          <ac:chgData name="Tao Zhong" userId="d717eb3d-e567-470f-b6d9-f2e4cd6e0b29" providerId="ADAL" clId="{C499FEB7-7E6E-4192-A7E9-FCF0D047D4D0}" dt="2022-10-01T10:21:05.472" v="459" actId="478"/>
          <ac:picMkLst>
            <pc:docMk/>
            <pc:sldMk cId="978382048" sldId="313"/>
            <ac:picMk id="7" creationId="{852ADF09-C7E3-0A79-1F0A-1D7AD08743E1}"/>
          </ac:picMkLst>
        </pc:picChg>
      </pc:sldChg>
      <pc:sldChg chg="addSp delSp modSp add mod modNotesTx">
        <pc:chgData name="Tao Zhong" userId="d717eb3d-e567-470f-b6d9-f2e4cd6e0b29" providerId="ADAL" clId="{C499FEB7-7E6E-4192-A7E9-FCF0D047D4D0}" dt="2022-10-01T10:25:14.862" v="519"/>
        <pc:sldMkLst>
          <pc:docMk/>
          <pc:sldMk cId="4205038240" sldId="314"/>
        </pc:sldMkLst>
        <pc:spChg chg="add del">
          <ac:chgData name="Tao Zhong" userId="d717eb3d-e567-470f-b6d9-f2e4cd6e0b29" providerId="ADAL" clId="{C499FEB7-7E6E-4192-A7E9-FCF0D047D4D0}" dt="2022-10-01T10:25:09.496" v="515"/>
          <ac:spMkLst>
            <pc:docMk/>
            <pc:sldMk cId="4205038240" sldId="314"/>
            <ac:spMk id="3" creationId="{38D8F1E6-1F6C-01B1-ADB8-0DAB9083F771}"/>
          </ac:spMkLst>
        </pc:spChg>
        <pc:spChg chg="mod">
          <ac:chgData name="Tao Zhong" userId="d717eb3d-e567-470f-b6d9-f2e4cd6e0b29" providerId="ADAL" clId="{C499FEB7-7E6E-4192-A7E9-FCF0D047D4D0}" dt="2022-10-01T10:25:14.862" v="519"/>
          <ac:spMkLst>
            <pc:docMk/>
            <pc:sldMk cId="4205038240" sldId="314"/>
            <ac:spMk id="4" creationId="{F61DC24A-83FC-CDC8-D130-2550B3068866}"/>
          </ac:spMkLst>
        </pc:spChg>
        <pc:picChg chg="del">
          <ac:chgData name="Tao Zhong" userId="d717eb3d-e567-470f-b6d9-f2e4cd6e0b29" providerId="ADAL" clId="{C499FEB7-7E6E-4192-A7E9-FCF0D047D4D0}" dt="2022-10-01T10:24:58.942" v="513" actId="478"/>
          <ac:picMkLst>
            <pc:docMk/>
            <pc:sldMk cId="4205038240" sldId="314"/>
            <ac:picMk id="5" creationId="{623DF942-A8D7-B94A-3BE6-DF6DF969A8D7}"/>
          </ac:picMkLst>
        </pc:picChg>
      </pc:sldChg>
      <pc:sldChg chg="addSp delSp modSp add mod">
        <pc:chgData name="Tao Zhong" userId="d717eb3d-e567-470f-b6d9-f2e4cd6e0b29" providerId="ADAL" clId="{C499FEB7-7E6E-4192-A7E9-FCF0D047D4D0}" dt="2022-10-01T10:31:46.438" v="640"/>
        <pc:sldMkLst>
          <pc:docMk/>
          <pc:sldMk cId="3929678377" sldId="315"/>
        </pc:sldMkLst>
        <pc:spChg chg="mod">
          <ac:chgData name="Tao Zhong" userId="d717eb3d-e567-470f-b6d9-f2e4cd6e0b29" providerId="ADAL" clId="{C499FEB7-7E6E-4192-A7E9-FCF0D047D4D0}" dt="2022-10-01T10:31:46.438" v="640"/>
          <ac:spMkLst>
            <pc:docMk/>
            <pc:sldMk cId="3929678377" sldId="315"/>
            <ac:spMk id="2" creationId="{FF027311-4260-4B27-A735-886449291FAC}"/>
          </ac:spMkLst>
        </pc:spChg>
        <pc:spChg chg="add del">
          <ac:chgData name="Tao Zhong" userId="d717eb3d-e567-470f-b6d9-f2e4cd6e0b29" providerId="ADAL" clId="{C499FEB7-7E6E-4192-A7E9-FCF0D047D4D0}" dt="2022-10-01T10:31:37.553" v="633"/>
          <ac:spMkLst>
            <pc:docMk/>
            <pc:sldMk cId="3929678377" sldId="315"/>
            <ac:spMk id="3" creationId="{515AF83C-552C-266F-BB87-3ED080504519}"/>
          </ac:spMkLst>
        </pc:spChg>
        <pc:spChg chg="mod">
          <ac:chgData name="Tao Zhong" userId="d717eb3d-e567-470f-b6d9-f2e4cd6e0b29" providerId="ADAL" clId="{C499FEB7-7E6E-4192-A7E9-FCF0D047D4D0}" dt="2022-10-01T10:31:33.557" v="631" actId="20577"/>
          <ac:spMkLst>
            <pc:docMk/>
            <pc:sldMk cId="3929678377" sldId="315"/>
            <ac:spMk id="5" creationId="{8B5A13C7-CD5C-CCF8-97A4-A7AB7683B453}"/>
          </ac:spMkLst>
        </pc:spChg>
        <pc:picChg chg="del">
          <ac:chgData name="Tao Zhong" userId="d717eb3d-e567-470f-b6d9-f2e4cd6e0b29" providerId="ADAL" clId="{C499FEB7-7E6E-4192-A7E9-FCF0D047D4D0}" dt="2022-10-01T10:31:17.677" v="630" actId="478"/>
          <ac:picMkLst>
            <pc:docMk/>
            <pc:sldMk cId="3929678377" sldId="315"/>
            <ac:picMk id="14" creationId="{D987B045-FE10-ED4A-9D85-A663BB69FDDF}"/>
          </ac:picMkLst>
        </pc:picChg>
      </pc:sldChg>
      <pc:sldChg chg="addSp delSp modSp add mod delAnim">
        <pc:chgData name="Tao Zhong" userId="d717eb3d-e567-470f-b6d9-f2e4cd6e0b29" providerId="ADAL" clId="{C499FEB7-7E6E-4192-A7E9-FCF0D047D4D0}" dt="2022-10-01T10:36:42.421" v="711" actId="1076"/>
        <pc:sldMkLst>
          <pc:docMk/>
          <pc:sldMk cId="3280449558" sldId="316"/>
        </pc:sldMkLst>
        <pc:spChg chg="add mod">
          <ac:chgData name="Tao Zhong" userId="d717eb3d-e567-470f-b6d9-f2e4cd6e0b29" providerId="ADAL" clId="{C499FEB7-7E6E-4192-A7E9-FCF0D047D4D0}" dt="2022-10-01T10:36:27.301" v="706"/>
          <ac:spMkLst>
            <pc:docMk/>
            <pc:sldMk cId="3280449558" sldId="316"/>
            <ac:spMk id="4" creationId="{32F31F8A-4A6E-E19D-E7EE-51763A4EB250}"/>
          </ac:spMkLst>
        </pc:spChg>
        <pc:picChg chg="del">
          <ac:chgData name="Tao Zhong" userId="d717eb3d-e567-470f-b6d9-f2e4cd6e0b29" providerId="ADAL" clId="{C499FEB7-7E6E-4192-A7E9-FCF0D047D4D0}" dt="2022-10-01T10:36:13.229" v="701" actId="478"/>
          <ac:picMkLst>
            <pc:docMk/>
            <pc:sldMk cId="3280449558" sldId="316"/>
            <ac:picMk id="6" creationId="{942C550E-A2CF-89D3-02D6-D0015E28F8A0}"/>
          </ac:picMkLst>
        </pc:picChg>
        <pc:picChg chg="add mod">
          <ac:chgData name="Tao Zhong" userId="d717eb3d-e567-470f-b6d9-f2e4cd6e0b29" providerId="ADAL" clId="{C499FEB7-7E6E-4192-A7E9-FCF0D047D4D0}" dt="2022-10-01T10:36:42.421" v="711" actId="1076"/>
          <ac:picMkLst>
            <pc:docMk/>
            <pc:sldMk cId="3280449558" sldId="316"/>
            <ac:picMk id="7" creationId="{F2ABB2CE-CE65-0C24-A3C0-1F84DF868AC6}"/>
          </ac:picMkLst>
        </pc:picChg>
        <pc:picChg chg="del">
          <ac:chgData name="Tao Zhong" userId="d717eb3d-e567-470f-b6d9-f2e4cd6e0b29" providerId="ADAL" clId="{C499FEB7-7E6E-4192-A7E9-FCF0D047D4D0}" dt="2022-10-01T10:36:20.419" v="703" actId="478"/>
          <ac:picMkLst>
            <pc:docMk/>
            <pc:sldMk cId="3280449558" sldId="316"/>
            <ac:picMk id="8" creationId="{6F29A3CE-EAA3-89CB-5CC5-287B93518A17}"/>
          </ac:picMkLst>
        </pc:picChg>
        <pc:picChg chg="del">
          <ac:chgData name="Tao Zhong" userId="d717eb3d-e567-470f-b6d9-f2e4cd6e0b29" providerId="ADAL" clId="{C499FEB7-7E6E-4192-A7E9-FCF0D047D4D0}" dt="2022-10-01T10:36:12.425" v="700" actId="478"/>
          <ac:picMkLst>
            <pc:docMk/>
            <pc:sldMk cId="3280449558" sldId="316"/>
            <ac:picMk id="11" creationId="{DA79B8B9-438D-0E23-7DA5-0284FBB3D2AB}"/>
          </ac:picMkLst>
        </pc:picChg>
      </pc:sldChg>
      <pc:sldChg chg="delSp add mod delAnim">
        <pc:chgData name="Tao Zhong" userId="d717eb3d-e567-470f-b6d9-f2e4cd6e0b29" providerId="ADAL" clId="{C499FEB7-7E6E-4192-A7E9-FCF0D047D4D0}" dt="2022-10-01T10:44:45.079" v="862" actId="478"/>
        <pc:sldMkLst>
          <pc:docMk/>
          <pc:sldMk cId="3108449673" sldId="317"/>
        </pc:sldMkLst>
        <pc:picChg chg="del">
          <ac:chgData name="Tao Zhong" userId="d717eb3d-e567-470f-b6d9-f2e4cd6e0b29" providerId="ADAL" clId="{C499FEB7-7E6E-4192-A7E9-FCF0D047D4D0}" dt="2022-10-01T10:44:45.079" v="862" actId="478"/>
          <ac:picMkLst>
            <pc:docMk/>
            <pc:sldMk cId="3108449673" sldId="317"/>
            <ac:picMk id="10" creationId="{1C9F066A-73CB-8F0F-B0A2-4E356C8D7B4F}"/>
          </ac:picMkLst>
        </pc:picChg>
        <pc:picChg chg="del">
          <ac:chgData name="Tao Zhong" userId="d717eb3d-e567-470f-b6d9-f2e4cd6e0b29" providerId="ADAL" clId="{C499FEB7-7E6E-4192-A7E9-FCF0D047D4D0}" dt="2022-10-01T10:44:44.261" v="861" actId="478"/>
          <ac:picMkLst>
            <pc:docMk/>
            <pc:sldMk cId="3108449673" sldId="317"/>
            <ac:picMk id="12" creationId="{EBA1AD10-E09F-E0B3-F595-A77735CCFF75}"/>
          </ac:picMkLst>
        </pc:picChg>
      </pc:sldChg>
      <pc:sldChg chg="addSp delSp modSp add mod delAnim">
        <pc:chgData name="Tao Zhong" userId="d717eb3d-e567-470f-b6d9-f2e4cd6e0b29" providerId="ADAL" clId="{C499FEB7-7E6E-4192-A7E9-FCF0D047D4D0}" dt="2022-10-01T10:45:17.472" v="869" actId="1076"/>
        <pc:sldMkLst>
          <pc:docMk/>
          <pc:sldMk cId="1285116640" sldId="318"/>
        </pc:sldMkLst>
        <pc:spChg chg="mod">
          <ac:chgData name="Tao Zhong" userId="d717eb3d-e567-470f-b6d9-f2e4cd6e0b29" providerId="ADAL" clId="{C499FEB7-7E6E-4192-A7E9-FCF0D047D4D0}" dt="2022-10-01T10:44:58.836" v="866"/>
          <ac:spMkLst>
            <pc:docMk/>
            <pc:sldMk cId="1285116640" sldId="318"/>
            <ac:spMk id="2" creationId="{A47705B6-5DE6-6844-C989-34F9EFB0384C}"/>
          </ac:spMkLst>
        </pc:spChg>
        <pc:spChg chg="mod">
          <ac:chgData name="Tao Zhong" userId="d717eb3d-e567-470f-b6d9-f2e4cd6e0b29" providerId="ADAL" clId="{C499FEB7-7E6E-4192-A7E9-FCF0D047D4D0}" dt="2022-10-01T10:45:13.490" v="867" actId="20577"/>
          <ac:spMkLst>
            <pc:docMk/>
            <pc:sldMk cId="1285116640" sldId="318"/>
            <ac:spMk id="3" creationId="{B06766C0-04B6-242E-C155-FF395F3B8E16}"/>
          </ac:spMkLst>
        </pc:spChg>
        <pc:picChg chg="add mod">
          <ac:chgData name="Tao Zhong" userId="d717eb3d-e567-470f-b6d9-f2e4cd6e0b29" providerId="ADAL" clId="{C499FEB7-7E6E-4192-A7E9-FCF0D047D4D0}" dt="2022-10-01T10:45:17.472" v="869" actId="1076"/>
          <ac:picMkLst>
            <pc:docMk/>
            <pc:sldMk cId="1285116640" sldId="318"/>
            <ac:picMk id="5" creationId="{653EC821-A6FF-B51C-A0CA-299E09A23E82}"/>
          </ac:picMkLst>
        </pc:picChg>
        <pc:picChg chg="del">
          <ac:chgData name="Tao Zhong" userId="d717eb3d-e567-470f-b6d9-f2e4cd6e0b29" providerId="ADAL" clId="{C499FEB7-7E6E-4192-A7E9-FCF0D047D4D0}" dt="2022-10-01T10:44:52.375" v="865" actId="478"/>
          <ac:picMkLst>
            <pc:docMk/>
            <pc:sldMk cId="1285116640" sldId="318"/>
            <ac:picMk id="10" creationId="{1C9F066A-73CB-8F0F-B0A2-4E356C8D7B4F}"/>
          </ac:picMkLst>
        </pc:picChg>
        <pc:picChg chg="del">
          <ac:chgData name="Tao Zhong" userId="d717eb3d-e567-470f-b6d9-f2e4cd6e0b29" providerId="ADAL" clId="{C499FEB7-7E6E-4192-A7E9-FCF0D047D4D0}" dt="2022-10-01T10:44:51.728" v="864" actId="478"/>
          <ac:picMkLst>
            <pc:docMk/>
            <pc:sldMk cId="1285116640" sldId="318"/>
            <ac:picMk id="12" creationId="{EBA1AD10-E09F-E0B3-F595-A77735CCFF75}"/>
          </ac:picMkLst>
        </pc:picChg>
      </pc:sldChg>
      <pc:sldChg chg="addSp delSp modSp new mod">
        <pc:chgData name="Tao Zhong" userId="d717eb3d-e567-470f-b6d9-f2e4cd6e0b29" providerId="ADAL" clId="{C499FEB7-7E6E-4192-A7E9-FCF0D047D4D0}" dt="2022-10-01T10:45:52.364" v="884"/>
        <pc:sldMkLst>
          <pc:docMk/>
          <pc:sldMk cId="2785758991" sldId="319"/>
        </pc:sldMkLst>
        <pc:spChg chg="add del mod">
          <ac:chgData name="Tao Zhong" userId="d717eb3d-e567-470f-b6d9-f2e4cd6e0b29" providerId="ADAL" clId="{C499FEB7-7E6E-4192-A7E9-FCF0D047D4D0}" dt="2022-10-01T10:45:32.133" v="877" actId="404"/>
          <ac:spMkLst>
            <pc:docMk/>
            <pc:sldMk cId="2785758991" sldId="319"/>
            <ac:spMk id="2" creationId="{E9727708-CBF4-4938-3A83-28374CF8A0C9}"/>
          </ac:spMkLst>
        </pc:spChg>
        <pc:spChg chg="del">
          <ac:chgData name="Tao Zhong" userId="d717eb3d-e567-470f-b6d9-f2e4cd6e0b29" providerId="ADAL" clId="{C499FEB7-7E6E-4192-A7E9-FCF0D047D4D0}" dt="2022-10-01T10:45:41.836" v="878"/>
          <ac:spMkLst>
            <pc:docMk/>
            <pc:sldMk cId="2785758991" sldId="319"/>
            <ac:spMk id="3" creationId="{7EBD8CA8-13DA-391F-5CCE-70D617EABAEF}"/>
          </ac:spMkLst>
        </pc:spChg>
        <pc:spChg chg="add del mod">
          <ac:chgData name="Tao Zhong" userId="d717eb3d-e567-470f-b6d9-f2e4cd6e0b29" providerId="ADAL" clId="{C499FEB7-7E6E-4192-A7E9-FCF0D047D4D0}" dt="2022-10-01T10:45:28.894" v="872"/>
          <ac:spMkLst>
            <pc:docMk/>
            <pc:sldMk cId="2785758991" sldId="319"/>
            <ac:spMk id="5" creationId="{30B9C7D5-A9F0-A34F-F8D0-32AFE02E1241}"/>
          </ac:spMkLst>
        </pc:spChg>
        <pc:picChg chg="add mod">
          <ac:chgData name="Tao Zhong" userId="d717eb3d-e567-470f-b6d9-f2e4cd6e0b29" providerId="ADAL" clId="{C499FEB7-7E6E-4192-A7E9-FCF0D047D4D0}" dt="2022-10-01T10:45:44.765" v="882" actId="1076"/>
          <ac:picMkLst>
            <pc:docMk/>
            <pc:sldMk cId="2785758991" sldId="319"/>
            <ac:picMk id="7" creationId="{50D54496-DE89-99E5-5316-96E29A830530}"/>
          </ac:picMkLst>
        </pc:picChg>
        <pc:picChg chg="add del mod">
          <ac:chgData name="Tao Zhong" userId="d717eb3d-e567-470f-b6d9-f2e4cd6e0b29" providerId="ADAL" clId="{C499FEB7-7E6E-4192-A7E9-FCF0D047D4D0}" dt="2022-10-01T10:45:52.364" v="884"/>
          <ac:picMkLst>
            <pc:docMk/>
            <pc:sldMk cId="2785758991" sldId="319"/>
            <ac:picMk id="8" creationId="{BA347FF2-F221-DFF4-16DB-A9A6611A4FF7}"/>
          </ac:picMkLst>
        </pc:picChg>
      </pc:sldChg>
      <pc:sldChg chg="addSp delSp modSp add mod">
        <pc:chgData name="Tao Zhong" userId="d717eb3d-e567-470f-b6d9-f2e4cd6e0b29" providerId="ADAL" clId="{C499FEB7-7E6E-4192-A7E9-FCF0D047D4D0}" dt="2022-10-01T10:47:38.237" v="917" actId="1076"/>
        <pc:sldMkLst>
          <pc:docMk/>
          <pc:sldMk cId="2858347241" sldId="320"/>
        </pc:sldMkLst>
        <pc:spChg chg="add del mod">
          <ac:chgData name="Tao Zhong" userId="d717eb3d-e567-470f-b6d9-f2e4cd6e0b29" providerId="ADAL" clId="{C499FEB7-7E6E-4192-A7E9-FCF0D047D4D0}" dt="2022-10-01T10:46:49.718" v="909"/>
          <ac:spMkLst>
            <pc:docMk/>
            <pc:sldMk cId="2858347241" sldId="320"/>
            <ac:spMk id="5" creationId="{5E6C884E-BE9D-CE44-6E3A-1D1CEC5CAEAC}"/>
          </ac:spMkLst>
        </pc:spChg>
        <pc:spChg chg="add del mod">
          <ac:chgData name="Tao Zhong" userId="d717eb3d-e567-470f-b6d9-f2e4cd6e0b29" providerId="ADAL" clId="{C499FEB7-7E6E-4192-A7E9-FCF0D047D4D0}" dt="2022-10-01T10:46:03.032" v="888"/>
          <ac:spMkLst>
            <pc:docMk/>
            <pc:sldMk cId="2858347241" sldId="320"/>
            <ac:spMk id="6" creationId="{3E9F1AC7-0F25-1DB9-CCD2-D2366DEDFA82}"/>
          </ac:spMkLst>
        </pc:spChg>
        <pc:spChg chg="add del">
          <ac:chgData name="Tao Zhong" userId="d717eb3d-e567-470f-b6d9-f2e4cd6e0b29" providerId="ADAL" clId="{C499FEB7-7E6E-4192-A7E9-FCF0D047D4D0}" dt="2022-10-01T10:46:18.898" v="896"/>
          <ac:spMkLst>
            <pc:docMk/>
            <pc:sldMk cId="2858347241" sldId="320"/>
            <ac:spMk id="8" creationId="{76B65D34-290A-7C23-305E-17B9AE7C56A6}"/>
          </ac:spMkLst>
        </pc:spChg>
        <pc:spChg chg="add del">
          <ac:chgData name="Tao Zhong" userId="d717eb3d-e567-470f-b6d9-f2e4cd6e0b29" providerId="ADAL" clId="{C499FEB7-7E6E-4192-A7E9-FCF0D047D4D0}" dt="2022-10-01T10:46:24.231" v="901"/>
          <ac:spMkLst>
            <pc:docMk/>
            <pc:sldMk cId="2858347241" sldId="320"/>
            <ac:spMk id="9" creationId="{96F1AA47-4B03-7A57-D900-B1D80FF54A37}"/>
          </ac:spMkLst>
        </pc:spChg>
        <pc:spChg chg="add del">
          <ac:chgData name="Tao Zhong" userId="d717eb3d-e567-470f-b6d9-f2e4cd6e0b29" providerId="ADAL" clId="{C499FEB7-7E6E-4192-A7E9-FCF0D047D4D0}" dt="2022-10-01T10:46:49.712" v="907"/>
          <ac:spMkLst>
            <pc:docMk/>
            <pc:sldMk cId="2858347241" sldId="320"/>
            <ac:spMk id="10" creationId="{E9CFD8B7-3D05-23B4-7CDD-7FDEF97F63BA}"/>
          </ac:spMkLst>
        </pc:spChg>
        <pc:picChg chg="del">
          <ac:chgData name="Tao Zhong" userId="d717eb3d-e567-470f-b6d9-f2e4cd6e0b29" providerId="ADAL" clId="{C499FEB7-7E6E-4192-A7E9-FCF0D047D4D0}" dt="2022-10-01T10:45:56.583" v="886" actId="478"/>
          <ac:picMkLst>
            <pc:docMk/>
            <pc:sldMk cId="2858347241" sldId="320"/>
            <ac:picMk id="7" creationId="{50D54496-DE89-99E5-5316-96E29A830530}"/>
          </ac:picMkLst>
        </pc:picChg>
        <pc:picChg chg="add mod">
          <ac:chgData name="Tao Zhong" userId="d717eb3d-e567-470f-b6d9-f2e4cd6e0b29" providerId="ADAL" clId="{C499FEB7-7E6E-4192-A7E9-FCF0D047D4D0}" dt="2022-10-01T10:47:17.491" v="915" actId="1076"/>
          <ac:picMkLst>
            <pc:docMk/>
            <pc:sldMk cId="2858347241" sldId="320"/>
            <ac:picMk id="12" creationId="{139B52F7-3BDA-2117-073E-6154A7862242}"/>
          </ac:picMkLst>
        </pc:picChg>
        <pc:picChg chg="add mod">
          <ac:chgData name="Tao Zhong" userId="d717eb3d-e567-470f-b6d9-f2e4cd6e0b29" providerId="ADAL" clId="{C499FEB7-7E6E-4192-A7E9-FCF0D047D4D0}" dt="2022-10-01T10:47:38.237" v="917" actId="1076"/>
          <ac:picMkLst>
            <pc:docMk/>
            <pc:sldMk cId="2858347241" sldId="320"/>
            <ac:picMk id="14" creationId="{3CA33567-F9DE-184F-2073-C850332FFC52}"/>
          </ac:picMkLst>
        </pc:picChg>
      </pc:sldChg>
      <pc:sldChg chg="addSp delSp modSp new mod modNotesTx">
        <pc:chgData name="Tao Zhong" userId="d717eb3d-e567-470f-b6d9-f2e4cd6e0b29" providerId="ADAL" clId="{C499FEB7-7E6E-4192-A7E9-FCF0D047D4D0}" dt="2022-10-01T10:48:38.335" v="952" actId="27636"/>
        <pc:sldMkLst>
          <pc:docMk/>
          <pc:sldMk cId="2020210846" sldId="321"/>
        </pc:sldMkLst>
        <pc:spChg chg="add del mod">
          <ac:chgData name="Tao Zhong" userId="d717eb3d-e567-470f-b6d9-f2e4cd6e0b29" providerId="ADAL" clId="{C499FEB7-7E6E-4192-A7E9-FCF0D047D4D0}" dt="2022-10-01T10:47:51.652" v="922"/>
          <ac:spMkLst>
            <pc:docMk/>
            <pc:sldMk cId="2020210846" sldId="321"/>
            <ac:spMk id="2" creationId="{FA0E0A5B-7C25-2C61-8D56-7DF280793C61}"/>
          </ac:spMkLst>
        </pc:spChg>
        <pc:spChg chg="add del mod">
          <ac:chgData name="Tao Zhong" userId="d717eb3d-e567-470f-b6d9-f2e4cd6e0b29" providerId="ADAL" clId="{C499FEB7-7E6E-4192-A7E9-FCF0D047D4D0}" dt="2022-10-01T10:48:38.335" v="952" actId="27636"/>
          <ac:spMkLst>
            <pc:docMk/>
            <pc:sldMk cId="2020210846" sldId="321"/>
            <ac:spMk id="3" creationId="{2D6F8686-1689-EA63-C58C-18ED8F09C8E2}"/>
          </ac:spMkLst>
        </pc:spChg>
        <pc:spChg chg="add del mod">
          <ac:chgData name="Tao Zhong" userId="d717eb3d-e567-470f-b6d9-f2e4cd6e0b29" providerId="ADAL" clId="{C499FEB7-7E6E-4192-A7E9-FCF0D047D4D0}" dt="2022-10-01T10:47:51.642" v="920"/>
          <ac:spMkLst>
            <pc:docMk/>
            <pc:sldMk cId="2020210846" sldId="321"/>
            <ac:spMk id="5" creationId="{41225B4D-9726-8A38-FF26-B7367EB744F4}"/>
          </ac:spMkLst>
        </pc:spChg>
        <pc:spChg chg="add del mod">
          <ac:chgData name="Tao Zhong" userId="d717eb3d-e567-470f-b6d9-f2e4cd6e0b29" providerId="ADAL" clId="{C499FEB7-7E6E-4192-A7E9-FCF0D047D4D0}" dt="2022-10-01T10:48:00.432" v="924"/>
          <ac:spMkLst>
            <pc:docMk/>
            <pc:sldMk cId="2020210846" sldId="321"/>
            <ac:spMk id="6" creationId="{F1A90868-D1C2-A6B1-FF83-9B0F0127E0BD}"/>
          </ac:spMkLst>
        </pc:spChg>
        <pc:spChg chg="add del">
          <ac:chgData name="Tao Zhong" userId="d717eb3d-e567-470f-b6d9-f2e4cd6e0b29" providerId="ADAL" clId="{C499FEB7-7E6E-4192-A7E9-FCF0D047D4D0}" dt="2022-10-01T10:48:17.141" v="935"/>
          <ac:spMkLst>
            <pc:docMk/>
            <pc:sldMk cId="2020210846" sldId="321"/>
            <ac:spMk id="7" creationId="{7BDBEA6B-C65B-ED34-99AD-B27EC2AD5ADF}"/>
          </ac:spMkLst>
        </pc:spChg>
      </pc:sldChg>
      <pc:sldChg chg="addSp modSp new mod">
        <pc:chgData name="Tao Zhong" userId="d717eb3d-e567-470f-b6d9-f2e4cd6e0b29" providerId="ADAL" clId="{C499FEB7-7E6E-4192-A7E9-FCF0D047D4D0}" dt="2022-10-01T10:49:48.331" v="963" actId="1076"/>
        <pc:sldMkLst>
          <pc:docMk/>
          <pc:sldMk cId="1252960581" sldId="322"/>
        </pc:sldMkLst>
        <pc:spChg chg="mod">
          <ac:chgData name="Tao Zhong" userId="d717eb3d-e567-470f-b6d9-f2e4cd6e0b29" providerId="ADAL" clId="{C499FEB7-7E6E-4192-A7E9-FCF0D047D4D0}" dt="2022-10-01T10:49:31.020" v="957" actId="20577"/>
          <ac:spMkLst>
            <pc:docMk/>
            <pc:sldMk cId="1252960581" sldId="322"/>
            <ac:spMk id="2" creationId="{49183AAB-E784-F1A2-04CB-56990FCB6340}"/>
          </ac:spMkLst>
        </pc:spChg>
        <pc:picChg chg="add mod">
          <ac:chgData name="Tao Zhong" userId="d717eb3d-e567-470f-b6d9-f2e4cd6e0b29" providerId="ADAL" clId="{C499FEB7-7E6E-4192-A7E9-FCF0D047D4D0}" dt="2022-10-01T10:49:48.331" v="963" actId="1076"/>
          <ac:picMkLst>
            <pc:docMk/>
            <pc:sldMk cId="1252960581" sldId="322"/>
            <ac:picMk id="6" creationId="{6F9271EB-8CF7-26EF-EFF5-27A26E52FBEF}"/>
          </ac:picMkLst>
        </pc:picChg>
      </pc:sldChg>
      <pc:sldChg chg="addSp delSp modSp new mod modAnim">
        <pc:chgData name="Tao Zhong" userId="d717eb3d-e567-470f-b6d9-f2e4cd6e0b29" providerId="ADAL" clId="{C499FEB7-7E6E-4192-A7E9-FCF0D047D4D0}" dt="2022-10-01T10:50:51.551" v="985"/>
        <pc:sldMkLst>
          <pc:docMk/>
          <pc:sldMk cId="569855389" sldId="323"/>
        </pc:sldMkLst>
        <pc:spChg chg="add del mod">
          <ac:chgData name="Tao Zhong" userId="d717eb3d-e567-470f-b6d9-f2e4cd6e0b29" providerId="ADAL" clId="{C499FEB7-7E6E-4192-A7E9-FCF0D047D4D0}" dt="2022-10-01T10:49:58.957" v="968"/>
          <ac:spMkLst>
            <pc:docMk/>
            <pc:sldMk cId="569855389" sldId="323"/>
            <ac:spMk id="2" creationId="{36013A03-6E4D-D729-A566-B3ED0D0AEF3A}"/>
          </ac:spMkLst>
        </pc:spChg>
        <pc:spChg chg="add del mod">
          <ac:chgData name="Tao Zhong" userId="d717eb3d-e567-470f-b6d9-f2e4cd6e0b29" providerId="ADAL" clId="{C499FEB7-7E6E-4192-A7E9-FCF0D047D4D0}" dt="2022-10-01T10:50:12.093" v="977"/>
          <ac:spMkLst>
            <pc:docMk/>
            <pc:sldMk cId="569855389" sldId="323"/>
            <ac:spMk id="3" creationId="{F2D37FCA-1381-9863-3678-4B0EB973C049}"/>
          </ac:spMkLst>
        </pc:spChg>
        <pc:spChg chg="add del mod">
          <ac:chgData name="Tao Zhong" userId="d717eb3d-e567-470f-b6d9-f2e4cd6e0b29" providerId="ADAL" clId="{C499FEB7-7E6E-4192-A7E9-FCF0D047D4D0}" dt="2022-10-01T10:49:58.937" v="966"/>
          <ac:spMkLst>
            <pc:docMk/>
            <pc:sldMk cId="569855389" sldId="323"/>
            <ac:spMk id="5" creationId="{F451E9B2-DCD5-DB17-CFA6-E71115F33AAC}"/>
          </ac:spMkLst>
        </pc:spChg>
        <pc:spChg chg="add del mod">
          <ac:chgData name="Tao Zhong" userId="d717eb3d-e567-470f-b6d9-f2e4cd6e0b29" providerId="ADAL" clId="{C499FEB7-7E6E-4192-A7E9-FCF0D047D4D0}" dt="2022-10-01T10:50:05.170" v="970"/>
          <ac:spMkLst>
            <pc:docMk/>
            <pc:sldMk cId="569855389" sldId="323"/>
            <ac:spMk id="6" creationId="{ABAF7571-5C8D-9AA2-FD71-4C2158087CEF}"/>
          </ac:spMkLst>
        </pc:spChg>
        <pc:spChg chg="add del">
          <ac:chgData name="Tao Zhong" userId="d717eb3d-e567-470f-b6d9-f2e4cd6e0b29" providerId="ADAL" clId="{C499FEB7-7E6E-4192-A7E9-FCF0D047D4D0}" dt="2022-10-01T10:50:12.092" v="975"/>
          <ac:spMkLst>
            <pc:docMk/>
            <pc:sldMk cId="569855389" sldId="323"/>
            <ac:spMk id="7" creationId="{4877DC8B-20E4-D41C-A666-D16FAB28E930}"/>
          </ac:spMkLst>
        </pc:spChg>
        <pc:picChg chg="add mod">
          <ac:chgData name="Tao Zhong" userId="d717eb3d-e567-470f-b6d9-f2e4cd6e0b29" providerId="ADAL" clId="{C499FEB7-7E6E-4192-A7E9-FCF0D047D4D0}" dt="2022-10-01T10:50:24.504" v="979" actId="1076"/>
          <ac:picMkLst>
            <pc:docMk/>
            <pc:sldMk cId="569855389" sldId="323"/>
            <ac:picMk id="9" creationId="{FD127DDA-5158-49A8-F680-BAB60AC8F229}"/>
          </ac:picMkLst>
        </pc:picChg>
        <pc:picChg chg="add mod">
          <ac:chgData name="Tao Zhong" userId="d717eb3d-e567-470f-b6d9-f2e4cd6e0b29" providerId="ADAL" clId="{C499FEB7-7E6E-4192-A7E9-FCF0D047D4D0}" dt="2022-10-01T10:50:49.291" v="984" actId="1076"/>
          <ac:picMkLst>
            <pc:docMk/>
            <pc:sldMk cId="569855389" sldId="323"/>
            <ac:picMk id="11" creationId="{E61BD352-599C-A3D5-00B3-BD6DDE54B3B9}"/>
          </ac:picMkLst>
        </pc:picChg>
      </pc:sldChg>
      <pc:sldChg chg="addSp delSp modSp new mod">
        <pc:chgData name="Tao Zhong" userId="d717eb3d-e567-470f-b6d9-f2e4cd6e0b29" providerId="ADAL" clId="{C499FEB7-7E6E-4192-A7E9-FCF0D047D4D0}" dt="2022-10-01T10:54:42.222" v="1082" actId="14100"/>
        <pc:sldMkLst>
          <pc:docMk/>
          <pc:sldMk cId="3035687372" sldId="324"/>
        </pc:sldMkLst>
        <pc:spChg chg="add del mod">
          <ac:chgData name="Tao Zhong" userId="d717eb3d-e567-470f-b6d9-f2e4cd6e0b29" providerId="ADAL" clId="{C499FEB7-7E6E-4192-A7E9-FCF0D047D4D0}" dt="2022-10-01T10:53:52.481" v="1069"/>
          <ac:spMkLst>
            <pc:docMk/>
            <pc:sldMk cId="3035687372" sldId="324"/>
            <ac:spMk id="2" creationId="{F86D7C1C-DF1B-CBA7-1260-AB7EAC933963}"/>
          </ac:spMkLst>
        </pc:spChg>
        <pc:spChg chg="mod">
          <ac:chgData name="Tao Zhong" userId="d717eb3d-e567-470f-b6d9-f2e4cd6e0b29" providerId="ADAL" clId="{C499FEB7-7E6E-4192-A7E9-FCF0D047D4D0}" dt="2022-10-01T10:54:26.602" v="1079"/>
          <ac:spMkLst>
            <pc:docMk/>
            <pc:sldMk cId="3035687372" sldId="324"/>
            <ac:spMk id="3" creationId="{5CAF28F7-52F8-C519-A1CC-7E3172416419}"/>
          </ac:spMkLst>
        </pc:spChg>
        <pc:spChg chg="add del mod">
          <ac:chgData name="Tao Zhong" userId="d717eb3d-e567-470f-b6d9-f2e4cd6e0b29" providerId="ADAL" clId="{C499FEB7-7E6E-4192-A7E9-FCF0D047D4D0}" dt="2022-10-01T10:53:52.471" v="1067"/>
          <ac:spMkLst>
            <pc:docMk/>
            <pc:sldMk cId="3035687372" sldId="324"/>
            <ac:spMk id="5" creationId="{6809400A-DE13-6D5E-B94F-CAB69E692F6E}"/>
          </ac:spMkLst>
        </pc:spChg>
        <pc:spChg chg="add del">
          <ac:chgData name="Tao Zhong" userId="d717eb3d-e567-470f-b6d9-f2e4cd6e0b29" providerId="ADAL" clId="{C499FEB7-7E6E-4192-A7E9-FCF0D047D4D0}" dt="2022-10-01T10:54:08.073" v="1074"/>
          <ac:spMkLst>
            <pc:docMk/>
            <pc:sldMk cId="3035687372" sldId="324"/>
            <ac:spMk id="6" creationId="{6CD35F0F-45F6-BAA5-3B82-3B19E7439726}"/>
          </ac:spMkLst>
        </pc:spChg>
        <pc:picChg chg="add mod">
          <ac:chgData name="Tao Zhong" userId="d717eb3d-e567-470f-b6d9-f2e4cd6e0b29" providerId="ADAL" clId="{C499FEB7-7E6E-4192-A7E9-FCF0D047D4D0}" dt="2022-10-01T10:54:42.222" v="1082" actId="14100"/>
          <ac:picMkLst>
            <pc:docMk/>
            <pc:sldMk cId="3035687372" sldId="324"/>
            <ac:picMk id="8" creationId="{0539C4A2-451A-610C-6F9B-471E7EE700E8}"/>
          </ac:picMkLst>
        </pc:picChg>
      </pc:sldChg>
      <pc:sldChg chg="addSp delSp modSp new mod">
        <pc:chgData name="Tao Zhong" userId="d717eb3d-e567-470f-b6d9-f2e4cd6e0b29" providerId="ADAL" clId="{C499FEB7-7E6E-4192-A7E9-FCF0D047D4D0}" dt="2022-10-01T10:52:42.740" v="1041" actId="27636"/>
        <pc:sldMkLst>
          <pc:docMk/>
          <pc:sldMk cId="1614293222" sldId="325"/>
        </pc:sldMkLst>
        <pc:spChg chg="add del mod">
          <ac:chgData name="Tao Zhong" userId="d717eb3d-e567-470f-b6d9-f2e4cd6e0b29" providerId="ADAL" clId="{C499FEB7-7E6E-4192-A7E9-FCF0D047D4D0}" dt="2022-10-01T10:51:05.982" v="992"/>
          <ac:spMkLst>
            <pc:docMk/>
            <pc:sldMk cId="1614293222" sldId="325"/>
            <ac:spMk id="2" creationId="{66738E7B-73D1-B454-83D3-FA8C0E6E36DE}"/>
          </ac:spMkLst>
        </pc:spChg>
        <pc:spChg chg="add del mod">
          <ac:chgData name="Tao Zhong" userId="d717eb3d-e567-470f-b6d9-f2e4cd6e0b29" providerId="ADAL" clId="{C499FEB7-7E6E-4192-A7E9-FCF0D047D4D0}" dt="2022-10-01T10:52:42.740" v="1041" actId="27636"/>
          <ac:spMkLst>
            <pc:docMk/>
            <pc:sldMk cId="1614293222" sldId="325"/>
            <ac:spMk id="3" creationId="{98224FD3-36A7-2503-59BD-FC8D7A802A42}"/>
          </ac:spMkLst>
        </pc:spChg>
        <pc:spChg chg="add del mod">
          <ac:chgData name="Tao Zhong" userId="d717eb3d-e567-470f-b6d9-f2e4cd6e0b29" providerId="ADAL" clId="{C499FEB7-7E6E-4192-A7E9-FCF0D047D4D0}" dt="2022-10-01T10:51:05.966" v="990"/>
          <ac:spMkLst>
            <pc:docMk/>
            <pc:sldMk cId="1614293222" sldId="325"/>
            <ac:spMk id="5" creationId="{EF019B42-7AEB-4C6F-37E7-2EDA0647DA11}"/>
          </ac:spMkLst>
        </pc:spChg>
        <pc:spChg chg="add del mod">
          <ac:chgData name="Tao Zhong" userId="d717eb3d-e567-470f-b6d9-f2e4cd6e0b29" providerId="ADAL" clId="{C499FEB7-7E6E-4192-A7E9-FCF0D047D4D0}" dt="2022-10-01T10:51:12.839" v="994"/>
          <ac:spMkLst>
            <pc:docMk/>
            <pc:sldMk cId="1614293222" sldId="325"/>
            <ac:spMk id="6" creationId="{0C0DB148-1540-A08F-BB3B-163EAC91BF5E}"/>
          </ac:spMkLst>
        </pc:spChg>
        <pc:spChg chg="add del">
          <ac:chgData name="Tao Zhong" userId="d717eb3d-e567-470f-b6d9-f2e4cd6e0b29" providerId="ADAL" clId="{C499FEB7-7E6E-4192-A7E9-FCF0D047D4D0}" dt="2022-10-01T10:51:25.061" v="1004"/>
          <ac:spMkLst>
            <pc:docMk/>
            <pc:sldMk cId="1614293222" sldId="325"/>
            <ac:spMk id="7" creationId="{61DD7E62-4FE6-ADDF-1998-096DF8162344}"/>
          </ac:spMkLst>
        </pc:spChg>
        <pc:spChg chg="add del">
          <ac:chgData name="Tao Zhong" userId="d717eb3d-e567-470f-b6d9-f2e4cd6e0b29" providerId="ADAL" clId="{C499FEB7-7E6E-4192-A7E9-FCF0D047D4D0}" dt="2022-10-01T10:51:38.224" v="1010"/>
          <ac:spMkLst>
            <pc:docMk/>
            <pc:sldMk cId="1614293222" sldId="325"/>
            <ac:spMk id="8" creationId="{D0865B8F-9CC1-A882-32D3-87671138C5B5}"/>
          </ac:spMkLst>
        </pc:spChg>
        <pc:spChg chg="add del">
          <ac:chgData name="Tao Zhong" userId="d717eb3d-e567-470f-b6d9-f2e4cd6e0b29" providerId="ADAL" clId="{C499FEB7-7E6E-4192-A7E9-FCF0D047D4D0}" dt="2022-10-01T10:51:55.686" v="1016"/>
          <ac:spMkLst>
            <pc:docMk/>
            <pc:sldMk cId="1614293222" sldId="325"/>
            <ac:spMk id="9" creationId="{7C291453-0AD9-93AA-F0BC-F4F328C98A54}"/>
          </ac:spMkLst>
        </pc:spChg>
        <pc:spChg chg="add del">
          <ac:chgData name="Tao Zhong" userId="d717eb3d-e567-470f-b6d9-f2e4cd6e0b29" providerId="ADAL" clId="{C499FEB7-7E6E-4192-A7E9-FCF0D047D4D0}" dt="2022-10-01T10:52:02.922" v="1021"/>
          <ac:spMkLst>
            <pc:docMk/>
            <pc:sldMk cId="1614293222" sldId="325"/>
            <ac:spMk id="10" creationId="{07C32324-7BBB-1E99-232A-7164BD62C763}"/>
          </ac:spMkLst>
        </pc:spChg>
        <pc:spChg chg="add del">
          <ac:chgData name="Tao Zhong" userId="d717eb3d-e567-470f-b6d9-f2e4cd6e0b29" providerId="ADAL" clId="{C499FEB7-7E6E-4192-A7E9-FCF0D047D4D0}" dt="2022-10-01T10:52:16.666" v="1026"/>
          <ac:spMkLst>
            <pc:docMk/>
            <pc:sldMk cId="1614293222" sldId="325"/>
            <ac:spMk id="11" creationId="{25EB01E2-4296-02A4-371C-C2CB370D3AEE}"/>
          </ac:spMkLst>
        </pc:spChg>
        <pc:spChg chg="add del">
          <ac:chgData name="Tao Zhong" userId="d717eb3d-e567-470f-b6d9-f2e4cd6e0b29" providerId="ADAL" clId="{C499FEB7-7E6E-4192-A7E9-FCF0D047D4D0}" dt="2022-10-01T10:52:31.808" v="1033"/>
          <ac:spMkLst>
            <pc:docMk/>
            <pc:sldMk cId="1614293222" sldId="325"/>
            <ac:spMk id="12" creationId="{EA740E0A-9F0E-B8BA-E2A3-236FD32CDDDE}"/>
          </ac:spMkLst>
        </pc:spChg>
        <pc:spChg chg="add del">
          <ac:chgData name="Tao Zhong" userId="d717eb3d-e567-470f-b6d9-f2e4cd6e0b29" providerId="ADAL" clId="{C499FEB7-7E6E-4192-A7E9-FCF0D047D4D0}" dt="2022-10-01T10:52:42.630" v="1038"/>
          <ac:spMkLst>
            <pc:docMk/>
            <pc:sldMk cId="1614293222" sldId="325"/>
            <ac:spMk id="13" creationId="{51BF11CD-45C3-F95A-C401-6B765282FF80}"/>
          </ac:spMkLst>
        </pc:spChg>
      </pc:sldChg>
      <pc:sldChg chg="addSp delSp modSp new mod">
        <pc:chgData name="Tao Zhong" userId="d717eb3d-e567-470f-b6d9-f2e4cd6e0b29" providerId="ADAL" clId="{C499FEB7-7E6E-4192-A7E9-FCF0D047D4D0}" dt="2022-10-01T10:53:39.744" v="1065" actId="1076"/>
        <pc:sldMkLst>
          <pc:docMk/>
          <pc:sldMk cId="1852528691" sldId="326"/>
        </pc:sldMkLst>
        <pc:spChg chg="mod">
          <ac:chgData name="Tao Zhong" userId="d717eb3d-e567-470f-b6d9-f2e4cd6e0b29" providerId="ADAL" clId="{C499FEB7-7E6E-4192-A7E9-FCF0D047D4D0}" dt="2022-10-01T10:52:51.265" v="1042"/>
          <ac:spMkLst>
            <pc:docMk/>
            <pc:sldMk cId="1852528691" sldId="326"/>
            <ac:spMk id="2" creationId="{F491EE43-9BDA-6837-0BFD-99F883E10015}"/>
          </ac:spMkLst>
        </pc:spChg>
        <pc:spChg chg="add del mod">
          <ac:chgData name="Tao Zhong" userId="d717eb3d-e567-470f-b6d9-f2e4cd6e0b29" providerId="ADAL" clId="{C499FEB7-7E6E-4192-A7E9-FCF0D047D4D0}" dt="2022-10-01T10:53:19.082" v="1063" actId="15"/>
          <ac:spMkLst>
            <pc:docMk/>
            <pc:sldMk cId="1852528691" sldId="326"/>
            <ac:spMk id="3" creationId="{DDD94A7E-F391-0A9E-D228-B43487667906}"/>
          </ac:spMkLst>
        </pc:spChg>
        <pc:spChg chg="add del mod">
          <ac:chgData name="Tao Zhong" userId="d717eb3d-e567-470f-b6d9-f2e4cd6e0b29" providerId="ADAL" clId="{C499FEB7-7E6E-4192-A7E9-FCF0D047D4D0}" dt="2022-10-01T10:53:02.834" v="1044"/>
          <ac:spMkLst>
            <pc:docMk/>
            <pc:sldMk cId="1852528691" sldId="326"/>
            <ac:spMk id="5" creationId="{8EADD870-24DD-B168-4319-CA49A7C096E5}"/>
          </ac:spMkLst>
        </pc:spChg>
        <pc:picChg chg="add mod">
          <ac:chgData name="Tao Zhong" userId="d717eb3d-e567-470f-b6d9-f2e4cd6e0b29" providerId="ADAL" clId="{C499FEB7-7E6E-4192-A7E9-FCF0D047D4D0}" dt="2022-10-01T10:53:39.744" v="1065" actId="1076"/>
          <ac:picMkLst>
            <pc:docMk/>
            <pc:sldMk cId="1852528691" sldId="326"/>
            <ac:picMk id="7" creationId="{8FF998B2-044A-7BD8-C7A7-891774697066}"/>
          </ac:picMkLst>
        </pc:picChg>
      </pc:sldChg>
      <pc:sldChg chg="addSp delSp modSp new mod">
        <pc:chgData name="Tao Zhong" userId="d717eb3d-e567-470f-b6d9-f2e4cd6e0b29" providerId="ADAL" clId="{C499FEB7-7E6E-4192-A7E9-FCF0D047D4D0}" dt="2022-10-01T10:55:22.277" v="1098"/>
        <pc:sldMkLst>
          <pc:docMk/>
          <pc:sldMk cId="2477329390" sldId="327"/>
        </pc:sldMkLst>
        <pc:spChg chg="add del mod">
          <ac:chgData name="Tao Zhong" userId="d717eb3d-e567-470f-b6d9-f2e4cd6e0b29" providerId="ADAL" clId="{C499FEB7-7E6E-4192-A7E9-FCF0D047D4D0}" dt="2022-10-01T10:54:53.537" v="1087"/>
          <ac:spMkLst>
            <pc:docMk/>
            <pc:sldMk cId="2477329390" sldId="327"/>
            <ac:spMk id="2" creationId="{B33601BF-B9A9-F037-7911-8DBBE6DC812C}"/>
          </ac:spMkLst>
        </pc:spChg>
        <pc:spChg chg="add del mod">
          <ac:chgData name="Tao Zhong" userId="d717eb3d-e567-470f-b6d9-f2e4cd6e0b29" providerId="ADAL" clId="{C499FEB7-7E6E-4192-A7E9-FCF0D047D4D0}" dt="2022-10-01T10:55:22.277" v="1098"/>
          <ac:spMkLst>
            <pc:docMk/>
            <pc:sldMk cId="2477329390" sldId="327"/>
            <ac:spMk id="3" creationId="{87781839-A493-9874-96AF-CBB9CC1062C7}"/>
          </ac:spMkLst>
        </pc:spChg>
        <pc:spChg chg="add del mod">
          <ac:chgData name="Tao Zhong" userId="d717eb3d-e567-470f-b6d9-f2e4cd6e0b29" providerId="ADAL" clId="{C499FEB7-7E6E-4192-A7E9-FCF0D047D4D0}" dt="2022-10-01T10:54:53.529" v="1085"/>
          <ac:spMkLst>
            <pc:docMk/>
            <pc:sldMk cId="2477329390" sldId="327"/>
            <ac:spMk id="5" creationId="{1D615CE1-0091-9D92-DF91-817872995CEF}"/>
          </ac:spMkLst>
        </pc:spChg>
        <pc:spChg chg="add del mod">
          <ac:chgData name="Tao Zhong" userId="d717eb3d-e567-470f-b6d9-f2e4cd6e0b29" providerId="ADAL" clId="{C499FEB7-7E6E-4192-A7E9-FCF0D047D4D0}" dt="2022-10-01T10:55:15.925" v="1091"/>
          <ac:spMkLst>
            <pc:docMk/>
            <pc:sldMk cId="2477329390" sldId="327"/>
            <ac:spMk id="8" creationId="{165353F1-AA43-0A37-1794-11CDF1EAA270}"/>
          </ac:spMkLst>
        </pc:spChg>
        <pc:spChg chg="add del">
          <ac:chgData name="Tao Zhong" userId="d717eb3d-e567-470f-b6d9-f2e4cd6e0b29" providerId="ADAL" clId="{C499FEB7-7E6E-4192-A7E9-FCF0D047D4D0}" dt="2022-10-01T10:55:22.275" v="1096"/>
          <ac:spMkLst>
            <pc:docMk/>
            <pc:sldMk cId="2477329390" sldId="327"/>
            <ac:spMk id="9" creationId="{890895B0-26F2-FF8C-108D-2071994456B9}"/>
          </ac:spMkLst>
        </pc:spChg>
        <pc:picChg chg="add mod">
          <ac:chgData name="Tao Zhong" userId="d717eb3d-e567-470f-b6d9-f2e4cd6e0b29" providerId="ADAL" clId="{C499FEB7-7E6E-4192-A7E9-FCF0D047D4D0}" dt="2022-10-01T10:55:08.076" v="1089" actId="1076"/>
          <ac:picMkLst>
            <pc:docMk/>
            <pc:sldMk cId="2477329390" sldId="327"/>
            <ac:picMk id="7" creationId="{7CA4D7D9-E61E-753E-77E2-569F53071A7B}"/>
          </ac:picMkLst>
        </pc:picChg>
      </pc:sldChg>
      <pc:sldChg chg="addSp delSp modSp new mod">
        <pc:chgData name="Tao Zhong" userId="d717eb3d-e567-470f-b6d9-f2e4cd6e0b29" providerId="ADAL" clId="{C499FEB7-7E6E-4192-A7E9-FCF0D047D4D0}" dt="2022-10-01T10:57:37.181" v="1123" actId="1076"/>
        <pc:sldMkLst>
          <pc:docMk/>
          <pc:sldMk cId="592923174" sldId="328"/>
        </pc:sldMkLst>
        <pc:spChg chg="add del mod">
          <ac:chgData name="Tao Zhong" userId="d717eb3d-e567-470f-b6d9-f2e4cd6e0b29" providerId="ADAL" clId="{C499FEB7-7E6E-4192-A7E9-FCF0D047D4D0}" dt="2022-10-01T10:55:33.646" v="1103"/>
          <ac:spMkLst>
            <pc:docMk/>
            <pc:sldMk cId="592923174" sldId="328"/>
            <ac:spMk id="2" creationId="{346B1127-F4C3-6F0B-9E2B-03D8A6DE7A06}"/>
          </ac:spMkLst>
        </pc:spChg>
        <pc:spChg chg="add del mod">
          <ac:chgData name="Tao Zhong" userId="d717eb3d-e567-470f-b6d9-f2e4cd6e0b29" providerId="ADAL" clId="{C499FEB7-7E6E-4192-A7E9-FCF0D047D4D0}" dt="2022-10-01T10:57:25.657" v="1121"/>
          <ac:spMkLst>
            <pc:docMk/>
            <pc:sldMk cId="592923174" sldId="328"/>
            <ac:spMk id="3" creationId="{4E1AAEED-A2D6-0AB1-55CA-19CB8273A3A4}"/>
          </ac:spMkLst>
        </pc:spChg>
        <pc:spChg chg="add del mod">
          <ac:chgData name="Tao Zhong" userId="d717eb3d-e567-470f-b6d9-f2e4cd6e0b29" providerId="ADAL" clId="{C499FEB7-7E6E-4192-A7E9-FCF0D047D4D0}" dt="2022-10-01T10:55:33.636" v="1101"/>
          <ac:spMkLst>
            <pc:docMk/>
            <pc:sldMk cId="592923174" sldId="328"/>
            <ac:spMk id="5" creationId="{B62B1CC6-09F8-A4A3-5490-9F085E94C997}"/>
          </ac:spMkLst>
        </pc:spChg>
        <pc:spChg chg="add del mod">
          <ac:chgData name="Tao Zhong" userId="d717eb3d-e567-470f-b6d9-f2e4cd6e0b29" providerId="ADAL" clId="{C499FEB7-7E6E-4192-A7E9-FCF0D047D4D0}" dt="2022-10-01T10:56:58.634" v="1105"/>
          <ac:spMkLst>
            <pc:docMk/>
            <pc:sldMk cId="592923174" sldId="328"/>
            <ac:spMk id="6" creationId="{E5455AF0-C430-C134-645B-330841ABC678}"/>
          </ac:spMkLst>
        </pc:spChg>
        <pc:spChg chg="add del">
          <ac:chgData name="Tao Zhong" userId="d717eb3d-e567-470f-b6d9-f2e4cd6e0b29" providerId="ADAL" clId="{C499FEB7-7E6E-4192-A7E9-FCF0D047D4D0}" dt="2022-10-01T10:57:04.379" v="1111"/>
          <ac:spMkLst>
            <pc:docMk/>
            <pc:sldMk cId="592923174" sldId="328"/>
            <ac:spMk id="7" creationId="{A86C5115-C629-4056-4706-472AF70F3328}"/>
          </ac:spMkLst>
        </pc:spChg>
        <pc:spChg chg="add del">
          <ac:chgData name="Tao Zhong" userId="d717eb3d-e567-470f-b6d9-f2e4cd6e0b29" providerId="ADAL" clId="{C499FEB7-7E6E-4192-A7E9-FCF0D047D4D0}" dt="2022-10-01T10:57:25.657" v="1119"/>
          <ac:spMkLst>
            <pc:docMk/>
            <pc:sldMk cId="592923174" sldId="328"/>
            <ac:spMk id="10" creationId="{167F29A3-034B-2CFE-CD69-0069955F519A}"/>
          </ac:spMkLst>
        </pc:spChg>
        <pc:picChg chg="add mod">
          <ac:chgData name="Tao Zhong" userId="d717eb3d-e567-470f-b6d9-f2e4cd6e0b29" providerId="ADAL" clId="{C499FEB7-7E6E-4192-A7E9-FCF0D047D4D0}" dt="2022-10-01T10:57:18.680" v="1115" actId="1076"/>
          <ac:picMkLst>
            <pc:docMk/>
            <pc:sldMk cId="592923174" sldId="328"/>
            <ac:picMk id="9" creationId="{72572B15-67EC-6A90-1FE5-A30A5D0F080E}"/>
          </ac:picMkLst>
        </pc:picChg>
        <pc:picChg chg="add mod">
          <ac:chgData name="Tao Zhong" userId="d717eb3d-e567-470f-b6d9-f2e4cd6e0b29" providerId="ADAL" clId="{C499FEB7-7E6E-4192-A7E9-FCF0D047D4D0}" dt="2022-10-01T10:57:37.181" v="1123" actId="1076"/>
          <ac:picMkLst>
            <pc:docMk/>
            <pc:sldMk cId="592923174" sldId="328"/>
            <ac:picMk id="12" creationId="{0E23BD15-7E8B-6266-9422-D26E7F217E0B}"/>
          </ac:picMkLst>
        </pc:picChg>
      </pc:sldChg>
      <pc:sldChg chg="addSp delSp modSp new del mod">
        <pc:chgData name="Tao Zhong" userId="d717eb3d-e567-470f-b6d9-f2e4cd6e0b29" providerId="ADAL" clId="{C499FEB7-7E6E-4192-A7E9-FCF0D047D4D0}" dt="2022-10-01T11:00:47.940" v="1165" actId="47"/>
        <pc:sldMkLst>
          <pc:docMk/>
          <pc:sldMk cId="4197115985" sldId="329"/>
        </pc:sldMkLst>
        <pc:spChg chg="add del mod">
          <ac:chgData name="Tao Zhong" userId="d717eb3d-e567-470f-b6d9-f2e4cd6e0b29" providerId="ADAL" clId="{C499FEB7-7E6E-4192-A7E9-FCF0D047D4D0}" dt="2022-10-01T10:58:23.448" v="1130" actId="20577"/>
          <ac:spMkLst>
            <pc:docMk/>
            <pc:sldMk cId="4197115985" sldId="329"/>
            <ac:spMk id="2" creationId="{74E2B8D7-A8B3-D617-6749-4BEB1D382EF9}"/>
          </ac:spMkLst>
        </pc:spChg>
        <pc:spChg chg="del">
          <ac:chgData name="Tao Zhong" userId="d717eb3d-e567-470f-b6d9-f2e4cd6e0b29" providerId="ADAL" clId="{C499FEB7-7E6E-4192-A7E9-FCF0D047D4D0}" dt="2022-10-01T10:58:40.866" v="1131"/>
          <ac:spMkLst>
            <pc:docMk/>
            <pc:sldMk cId="4197115985" sldId="329"/>
            <ac:spMk id="3" creationId="{B82EE2CB-3B57-E66B-AEF9-06571B6553FF}"/>
          </ac:spMkLst>
        </pc:spChg>
        <pc:spChg chg="add del mod">
          <ac:chgData name="Tao Zhong" userId="d717eb3d-e567-470f-b6d9-f2e4cd6e0b29" providerId="ADAL" clId="{C499FEB7-7E6E-4192-A7E9-FCF0D047D4D0}" dt="2022-10-01T10:58:17.975" v="1126"/>
          <ac:spMkLst>
            <pc:docMk/>
            <pc:sldMk cId="4197115985" sldId="329"/>
            <ac:spMk id="5" creationId="{3E673860-DBD1-5BB3-0FE3-54FF092C9239}"/>
          </ac:spMkLst>
        </pc:spChg>
        <pc:picChg chg="add mod">
          <ac:chgData name="Tao Zhong" userId="d717eb3d-e567-470f-b6d9-f2e4cd6e0b29" providerId="ADAL" clId="{C499FEB7-7E6E-4192-A7E9-FCF0D047D4D0}" dt="2022-10-01T10:58:46.858" v="1136" actId="1076"/>
          <ac:picMkLst>
            <pc:docMk/>
            <pc:sldMk cId="4197115985" sldId="329"/>
            <ac:picMk id="7" creationId="{76FC0C23-C602-4462-99B6-29B6B8A59BB0}"/>
          </ac:picMkLst>
        </pc:picChg>
      </pc:sldChg>
      <pc:sldChg chg="addSp delSp modSp new mod modAnim">
        <pc:chgData name="Tao Zhong" userId="d717eb3d-e567-470f-b6d9-f2e4cd6e0b29" providerId="ADAL" clId="{C499FEB7-7E6E-4192-A7E9-FCF0D047D4D0}" dt="2022-10-01T11:00:38.474" v="1164"/>
        <pc:sldMkLst>
          <pc:docMk/>
          <pc:sldMk cId="324390549" sldId="330"/>
        </pc:sldMkLst>
        <pc:spChg chg="add del mod">
          <ac:chgData name="Tao Zhong" userId="d717eb3d-e567-470f-b6d9-f2e4cd6e0b29" providerId="ADAL" clId="{C499FEB7-7E6E-4192-A7E9-FCF0D047D4D0}" dt="2022-10-01T10:59:25.003" v="1144" actId="20577"/>
          <ac:spMkLst>
            <pc:docMk/>
            <pc:sldMk cId="324390549" sldId="330"/>
            <ac:spMk id="2" creationId="{306ABF4C-A91F-3826-1F12-2B9F291B54BC}"/>
          </ac:spMkLst>
        </pc:spChg>
        <pc:spChg chg="del">
          <ac:chgData name="Tao Zhong" userId="d717eb3d-e567-470f-b6d9-f2e4cd6e0b29" providerId="ADAL" clId="{C499FEB7-7E6E-4192-A7E9-FCF0D047D4D0}" dt="2022-10-01T10:59:30.919" v="1145"/>
          <ac:spMkLst>
            <pc:docMk/>
            <pc:sldMk cId="324390549" sldId="330"/>
            <ac:spMk id="3" creationId="{94B5E265-C356-9AC7-0630-CDBACE017A40}"/>
          </ac:spMkLst>
        </pc:spChg>
        <pc:spChg chg="add del mod">
          <ac:chgData name="Tao Zhong" userId="d717eb3d-e567-470f-b6d9-f2e4cd6e0b29" providerId="ADAL" clId="{C499FEB7-7E6E-4192-A7E9-FCF0D047D4D0}" dt="2022-10-01T10:59:21.918" v="1139"/>
          <ac:spMkLst>
            <pc:docMk/>
            <pc:sldMk cId="324390549" sldId="330"/>
            <ac:spMk id="5" creationId="{B62B1EDE-E1DE-70AF-6670-16DCE5FC2E6F}"/>
          </ac:spMkLst>
        </pc:spChg>
        <pc:picChg chg="add mod">
          <ac:chgData name="Tao Zhong" userId="d717eb3d-e567-470f-b6d9-f2e4cd6e0b29" providerId="ADAL" clId="{C499FEB7-7E6E-4192-A7E9-FCF0D047D4D0}" dt="2022-10-01T10:59:38.904" v="1149" actId="14100"/>
          <ac:picMkLst>
            <pc:docMk/>
            <pc:sldMk cId="324390549" sldId="330"/>
            <ac:picMk id="7" creationId="{0867BB83-44FB-4E9D-844F-FC5A35806A5C}"/>
          </ac:picMkLst>
        </pc:picChg>
        <pc:picChg chg="add mod">
          <ac:chgData name="Tao Zhong" userId="d717eb3d-e567-470f-b6d9-f2e4cd6e0b29" providerId="ADAL" clId="{C499FEB7-7E6E-4192-A7E9-FCF0D047D4D0}" dt="2022-10-01T11:00:10.667" v="1152" actId="14100"/>
          <ac:picMkLst>
            <pc:docMk/>
            <pc:sldMk cId="324390549" sldId="330"/>
            <ac:picMk id="9" creationId="{F72B171D-C332-A246-41E6-8793C97AB2AF}"/>
          </ac:picMkLst>
        </pc:picChg>
        <pc:picChg chg="add mod">
          <ac:chgData name="Tao Zhong" userId="d717eb3d-e567-470f-b6d9-f2e4cd6e0b29" providerId="ADAL" clId="{C499FEB7-7E6E-4192-A7E9-FCF0D047D4D0}" dt="2022-10-01T11:00:37.666" v="1163" actId="1076"/>
          <ac:picMkLst>
            <pc:docMk/>
            <pc:sldMk cId="324390549" sldId="330"/>
            <ac:picMk id="11" creationId="{81D5CF04-3214-8C32-410F-B4BFB116A19E}"/>
          </ac:picMkLst>
        </pc:picChg>
      </pc:sldChg>
      <pc:sldChg chg="addSp delSp modSp new mod modAnim">
        <pc:chgData name="Tao Zhong" userId="d717eb3d-e567-470f-b6d9-f2e4cd6e0b29" providerId="ADAL" clId="{C499FEB7-7E6E-4192-A7E9-FCF0D047D4D0}" dt="2022-10-01T11:02:27.432" v="1191"/>
        <pc:sldMkLst>
          <pc:docMk/>
          <pc:sldMk cId="3670769456" sldId="331"/>
        </pc:sldMkLst>
        <pc:spChg chg="add del mod">
          <ac:chgData name="Tao Zhong" userId="d717eb3d-e567-470f-b6d9-f2e4cd6e0b29" providerId="ADAL" clId="{C499FEB7-7E6E-4192-A7E9-FCF0D047D4D0}" dt="2022-10-01T11:01:21.885" v="1170"/>
          <ac:spMkLst>
            <pc:docMk/>
            <pc:sldMk cId="3670769456" sldId="331"/>
            <ac:spMk id="2" creationId="{F50EE32A-E19B-468E-3DD8-1167C34A4636}"/>
          </ac:spMkLst>
        </pc:spChg>
        <pc:spChg chg="del">
          <ac:chgData name="Tao Zhong" userId="d717eb3d-e567-470f-b6d9-f2e4cd6e0b29" providerId="ADAL" clId="{C499FEB7-7E6E-4192-A7E9-FCF0D047D4D0}" dt="2022-10-01T11:01:31.449" v="1171"/>
          <ac:spMkLst>
            <pc:docMk/>
            <pc:sldMk cId="3670769456" sldId="331"/>
            <ac:spMk id="3" creationId="{8A0A4C63-0AA8-EF68-12CA-2052E17CB7E2}"/>
          </ac:spMkLst>
        </pc:spChg>
        <pc:spChg chg="add del mod">
          <ac:chgData name="Tao Zhong" userId="d717eb3d-e567-470f-b6d9-f2e4cd6e0b29" providerId="ADAL" clId="{C499FEB7-7E6E-4192-A7E9-FCF0D047D4D0}" dt="2022-10-01T11:01:21.869" v="1168"/>
          <ac:spMkLst>
            <pc:docMk/>
            <pc:sldMk cId="3670769456" sldId="331"/>
            <ac:spMk id="5" creationId="{785B0300-E835-D0B7-74A9-33ABD21CA1D3}"/>
          </ac:spMkLst>
        </pc:spChg>
        <pc:picChg chg="add mod">
          <ac:chgData name="Tao Zhong" userId="d717eb3d-e567-470f-b6d9-f2e4cd6e0b29" providerId="ADAL" clId="{C499FEB7-7E6E-4192-A7E9-FCF0D047D4D0}" dt="2022-10-01T11:01:37.554" v="1178" actId="1076"/>
          <ac:picMkLst>
            <pc:docMk/>
            <pc:sldMk cId="3670769456" sldId="331"/>
            <ac:picMk id="7" creationId="{28DE0402-56CC-95BF-C4F3-636673A6B634}"/>
          </ac:picMkLst>
        </pc:picChg>
        <pc:picChg chg="add mod">
          <ac:chgData name="Tao Zhong" userId="d717eb3d-e567-470f-b6d9-f2e4cd6e0b29" providerId="ADAL" clId="{C499FEB7-7E6E-4192-A7E9-FCF0D047D4D0}" dt="2022-10-01T11:01:48.983" v="1180" actId="1076"/>
          <ac:picMkLst>
            <pc:docMk/>
            <pc:sldMk cId="3670769456" sldId="331"/>
            <ac:picMk id="9" creationId="{77FCC6E8-F12E-8734-357D-7436D3B60907}"/>
          </ac:picMkLst>
        </pc:picChg>
        <pc:picChg chg="add mod">
          <ac:chgData name="Tao Zhong" userId="d717eb3d-e567-470f-b6d9-f2e4cd6e0b29" providerId="ADAL" clId="{C499FEB7-7E6E-4192-A7E9-FCF0D047D4D0}" dt="2022-10-01T11:02:25.400" v="1190" actId="1076"/>
          <ac:picMkLst>
            <pc:docMk/>
            <pc:sldMk cId="3670769456" sldId="331"/>
            <ac:picMk id="11" creationId="{89BA84ED-C9F7-70A8-FAED-41A93AFDC4D0}"/>
          </ac:picMkLst>
        </pc:picChg>
      </pc:sldChg>
      <pc:sldChg chg="addSp modSp new mod modAnim">
        <pc:chgData name="Tao Zhong" userId="d717eb3d-e567-470f-b6d9-f2e4cd6e0b29" providerId="ADAL" clId="{C499FEB7-7E6E-4192-A7E9-FCF0D047D4D0}" dt="2022-10-01T11:03:33.354" v="1200"/>
        <pc:sldMkLst>
          <pc:docMk/>
          <pc:sldMk cId="4208685006" sldId="332"/>
        </pc:sldMkLst>
        <pc:spChg chg="mod">
          <ac:chgData name="Tao Zhong" userId="d717eb3d-e567-470f-b6d9-f2e4cd6e0b29" providerId="ADAL" clId="{C499FEB7-7E6E-4192-A7E9-FCF0D047D4D0}" dt="2022-10-01T11:02:49.508" v="1193"/>
          <ac:spMkLst>
            <pc:docMk/>
            <pc:sldMk cId="4208685006" sldId="332"/>
            <ac:spMk id="2" creationId="{2A006989-3F9C-9B81-B7D3-497F262EB00F}"/>
          </ac:spMkLst>
        </pc:spChg>
        <pc:picChg chg="add mod">
          <ac:chgData name="Tao Zhong" userId="d717eb3d-e567-470f-b6d9-f2e4cd6e0b29" providerId="ADAL" clId="{C499FEB7-7E6E-4192-A7E9-FCF0D047D4D0}" dt="2022-10-01T11:03:14.917" v="1197" actId="1076"/>
          <ac:picMkLst>
            <pc:docMk/>
            <pc:sldMk cId="4208685006" sldId="332"/>
            <ac:picMk id="6" creationId="{D5950A76-C87E-F80E-41B5-724519E86854}"/>
          </ac:picMkLst>
        </pc:picChg>
        <pc:picChg chg="add mod">
          <ac:chgData name="Tao Zhong" userId="d717eb3d-e567-470f-b6d9-f2e4cd6e0b29" providerId="ADAL" clId="{C499FEB7-7E6E-4192-A7E9-FCF0D047D4D0}" dt="2022-10-01T11:03:30.665" v="1199" actId="1076"/>
          <ac:picMkLst>
            <pc:docMk/>
            <pc:sldMk cId="4208685006" sldId="332"/>
            <ac:picMk id="8" creationId="{FDBA218C-26A6-0F10-2FF3-C42E47D6AEEE}"/>
          </ac:picMkLst>
        </pc:picChg>
      </pc:sldChg>
    </pc:docChg>
  </pc:docChgLst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801E649C-D042-4782-B15F-C65DF3CA2683}"/>
    <pc:docChg chg="undo custSel addSld delSld modSld modMainMaster modSection">
      <pc:chgData name="Tao Zhong" userId="d717eb3d-e567-470f-b6d9-f2e4cd6e0b29" providerId="ADAL" clId="{801E649C-D042-4782-B15F-C65DF3CA2683}" dt="2022-10-01T06:21:08.512" v="370" actId="478"/>
      <pc:docMkLst>
        <pc:docMk/>
      </pc:docMkLst>
      <pc:sldChg chg="modSp mod">
        <pc:chgData name="Tao Zhong" userId="d717eb3d-e567-470f-b6d9-f2e4cd6e0b29" providerId="ADAL" clId="{801E649C-D042-4782-B15F-C65DF3CA2683}" dt="2022-10-01T06:02:55.651" v="13" actId="1076"/>
        <pc:sldMkLst>
          <pc:docMk/>
          <pc:sldMk cId="926347233" sldId="256"/>
        </pc:sldMkLst>
        <pc:spChg chg="mod">
          <ac:chgData name="Tao Zhong" userId="d717eb3d-e567-470f-b6d9-f2e4cd6e0b29" providerId="ADAL" clId="{801E649C-D042-4782-B15F-C65DF3CA2683}" dt="2022-10-01T06:02:55.651" v="13" actId="1076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801E649C-D042-4782-B15F-C65DF3CA2683}" dt="2022-10-01T06:04:15.671" v="36" actId="1076"/>
        <pc:sldMkLst>
          <pc:docMk/>
          <pc:sldMk cId="1925541393" sldId="257"/>
        </pc:sldMkLst>
        <pc:spChg chg="mod">
          <ac:chgData name="Tao Zhong" userId="d717eb3d-e567-470f-b6d9-f2e4cd6e0b29" providerId="ADAL" clId="{801E649C-D042-4782-B15F-C65DF3CA2683}" dt="2022-10-01T06:03:14.064" v="1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3:14.058" v="15"/>
          <ac:spMkLst>
            <pc:docMk/>
            <pc:sldMk cId="1925541393" sldId="257"/>
            <ac:spMk id="3" creationId="{8FB276F1-4F7A-1CFE-4229-7483DAE8C903}"/>
          </ac:spMkLst>
        </pc:spChg>
        <pc:spChg chg="add del mod">
          <ac:chgData name="Tao Zhong" userId="d717eb3d-e567-470f-b6d9-f2e4cd6e0b29" providerId="ADAL" clId="{801E649C-D042-4782-B15F-C65DF3CA2683}" dt="2022-10-01T06:03:52.462" v="19"/>
          <ac:spMkLst>
            <pc:docMk/>
            <pc:sldMk cId="1925541393" sldId="257"/>
            <ac:spMk id="5" creationId="{6788221B-F1C1-0C12-5FC0-9C015E26A9B3}"/>
          </ac:spMkLst>
        </pc:spChg>
        <pc:picChg chg="del mod">
          <ac:chgData name="Tao Zhong" userId="d717eb3d-e567-470f-b6d9-f2e4cd6e0b29" providerId="ADAL" clId="{801E649C-D042-4782-B15F-C65DF3CA2683}" dt="2022-10-01T06:03:40.480" v="18" actId="478"/>
          <ac:picMkLst>
            <pc:docMk/>
            <pc:sldMk cId="1925541393" sldId="257"/>
            <ac:picMk id="7" creationId="{0D98C67D-97A0-86FC-9A67-FC957800A50B}"/>
          </ac:picMkLst>
        </pc:picChg>
        <pc:picChg chg="add mod">
          <ac:chgData name="Tao Zhong" userId="d717eb3d-e567-470f-b6d9-f2e4cd6e0b29" providerId="ADAL" clId="{801E649C-D042-4782-B15F-C65DF3CA2683}" dt="2022-10-01T06:04:00.798" v="28" actId="1076"/>
          <ac:picMkLst>
            <pc:docMk/>
            <pc:sldMk cId="1925541393" sldId="257"/>
            <ac:picMk id="8" creationId="{99BC5860-705D-DCF2-66E1-C42072F8F138}"/>
          </ac:picMkLst>
        </pc:picChg>
        <pc:picChg chg="add mod">
          <ac:chgData name="Tao Zhong" userId="d717eb3d-e567-470f-b6d9-f2e4cd6e0b29" providerId="ADAL" clId="{801E649C-D042-4782-B15F-C65DF3CA2683}" dt="2022-10-01T06:04:04.910" v="31" actId="1076"/>
          <ac:picMkLst>
            <pc:docMk/>
            <pc:sldMk cId="1925541393" sldId="257"/>
            <ac:picMk id="10" creationId="{F9805AB4-C3B5-F93D-BC7E-F1DF9247C643}"/>
          </ac:picMkLst>
        </pc:picChg>
        <pc:picChg chg="add mod">
          <ac:chgData name="Tao Zhong" userId="d717eb3d-e567-470f-b6d9-f2e4cd6e0b29" providerId="ADAL" clId="{801E649C-D042-4782-B15F-C65DF3CA2683}" dt="2022-10-01T06:04:15.671" v="36" actId="1076"/>
          <ac:picMkLst>
            <pc:docMk/>
            <pc:sldMk cId="1925541393" sldId="257"/>
            <ac:picMk id="12" creationId="{24699B05-FA76-5861-74C1-91488F68D3C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1:59.320" v="177"/>
        <pc:sldMkLst>
          <pc:docMk/>
          <pc:sldMk cId="1176170547" sldId="258"/>
        </pc:sldMkLst>
        <pc:spChg chg="mod">
          <ac:chgData name="Tao Zhong" userId="d717eb3d-e567-470f-b6d9-f2e4cd6e0b29" providerId="ADAL" clId="{801E649C-D042-4782-B15F-C65DF3CA2683}" dt="2022-10-01T06:11:59.320" v="177"/>
          <ac:spMkLst>
            <pc:docMk/>
            <pc:sldMk cId="1176170547" sldId="258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1:04.733" v="158" actId="478"/>
          <ac:spMkLst>
            <pc:docMk/>
            <pc:sldMk cId="1176170547" sldId="258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1:35.800" v="159"/>
          <ac:spMkLst>
            <pc:docMk/>
            <pc:sldMk cId="1176170547" sldId="258"/>
            <ac:spMk id="5" creationId="{5D67416D-973D-A02B-8790-178FEE7FA8DE}"/>
          </ac:spMkLst>
        </pc:spChg>
        <pc:picChg chg="del">
          <ac:chgData name="Tao Zhong" userId="d717eb3d-e567-470f-b6d9-f2e4cd6e0b29" providerId="ADAL" clId="{801E649C-D042-4782-B15F-C65DF3CA2683}" dt="2022-10-01T06:11:03.249" v="157" actId="478"/>
          <ac:picMkLst>
            <pc:docMk/>
            <pc:sldMk cId="1176170547" sldId="258"/>
            <ac:picMk id="7" creationId="{0CAE12AA-1716-A9EE-2BF1-A81C428F48CA}"/>
          </ac:picMkLst>
        </pc:picChg>
        <pc:picChg chg="add mod">
          <ac:chgData name="Tao Zhong" userId="d717eb3d-e567-470f-b6d9-f2e4cd6e0b29" providerId="ADAL" clId="{801E649C-D042-4782-B15F-C65DF3CA2683}" dt="2022-10-01T06:11:39.386" v="163" actId="14100"/>
          <ac:picMkLst>
            <pc:docMk/>
            <pc:sldMk cId="1176170547" sldId="258"/>
            <ac:picMk id="8" creationId="{12E72ECE-7D50-4EE3-34A6-E0197AF3265F}"/>
          </ac:picMkLst>
        </pc:picChg>
      </pc:sldChg>
      <pc:sldChg chg="modSp del">
        <pc:chgData name="Tao Zhong" userId="d717eb3d-e567-470f-b6d9-f2e4cd6e0b29" providerId="ADAL" clId="{801E649C-D042-4782-B15F-C65DF3CA2683}" dt="2022-10-01T06:14:23.679" v="254" actId="47"/>
        <pc:sldMkLst>
          <pc:docMk/>
          <pc:sldMk cId="1779644347" sldId="26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79644347" sldId="263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555463623" sldId="26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4" creationId="{9F50BD0E-B831-501E-6D9F-32F563C057E1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250188073" sldId="26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250188073" sldId="266"/>
            <ac:spMk id="2" creationId="{FF027311-4260-4B27-A735-886449291FAC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13.890" v="140" actId="1076"/>
        <pc:sldMkLst>
          <pc:docMk/>
          <pc:sldMk cId="2233925527" sldId="272"/>
        </pc:sldMkLst>
        <pc:spChg chg="mod">
          <ac:chgData name="Tao Zhong" userId="d717eb3d-e567-470f-b6d9-f2e4cd6e0b29" providerId="ADAL" clId="{801E649C-D042-4782-B15F-C65DF3CA2683}" dt="2022-10-01T06:09:26.563" v="131"/>
          <ac:spMkLst>
            <pc:docMk/>
            <pc:sldMk cId="2233925527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09:32.161" v="132" actId="478"/>
          <ac:spMkLst>
            <pc:docMk/>
            <pc:sldMk cId="2233925527" sldId="272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0:01.337" v="133" actId="478"/>
          <ac:spMkLst>
            <pc:docMk/>
            <pc:sldMk cId="2233925527" sldId="272"/>
            <ac:spMk id="5" creationId="{EBDF921A-7FE5-C143-1E7A-636CB7E48A4B}"/>
          </ac:spMkLst>
        </pc:spChg>
        <pc:spChg chg="del">
          <ac:chgData name="Tao Zhong" userId="d717eb3d-e567-470f-b6d9-f2e4cd6e0b29" providerId="ADAL" clId="{801E649C-D042-4782-B15F-C65DF3CA2683}" dt="2022-10-01T06:10:03.217" v="134" actId="478"/>
          <ac:spMkLst>
            <pc:docMk/>
            <pc:sldMk cId="2233925527" sldId="272"/>
            <ac:spMk id="13" creationId="{A621AF96-C4D4-0DD4-1460-78B8EECD9EE1}"/>
          </ac:spMkLst>
        </pc:spChg>
        <pc:picChg chg="add mod">
          <ac:chgData name="Tao Zhong" userId="d717eb3d-e567-470f-b6d9-f2e4cd6e0b29" providerId="ADAL" clId="{801E649C-D042-4782-B15F-C65DF3CA2683}" dt="2022-10-01T06:10:13.890" v="140" actId="1076"/>
          <ac:picMkLst>
            <pc:docMk/>
            <pc:sldMk cId="2233925527" sldId="272"/>
            <ac:picMk id="7" creationId="{D08EB58B-B705-3627-A38C-AD39ACC33390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927304760" sldId="27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8" creationId="{802E6B7D-588C-3A47-08BE-322880627380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43.845" v="155" actId="1076"/>
        <pc:sldMkLst>
          <pc:docMk/>
          <pc:sldMk cId="198983301" sldId="275"/>
        </pc:sldMkLst>
        <pc:spChg chg="mod">
          <ac:chgData name="Tao Zhong" userId="d717eb3d-e567-470f-b6d9-f2e4cd6e0b29" providerId="ADAL" clId="{801E649C-D042-4782-B15F-C65DF3CA2683}" dt="2022-10-01T06:10:26.981" v="146"/>
          <ac:spMkLst>
            <pc:docMk/>
            <pc:sldMk cId="198983301" sldId="27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0:32.727" v="147" actId="478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801E649C-D042-4782-B15F-C65DF3CA2683}" dt="2022-10-01T06:10:26.978" v="144"/>
          <ac:spMkLst>
            <pc:docMk/>
            <pc:sldMk cId="198983301" sldId="275"/>
            <ac:spMk id="4" creationId="{BCB2B962-1721-B015-4B63-86AB106AD19F}"/>
          </ac:spMkLst>
        </pc:spChg>
        <pc:spChg chg="add del mod">
          <ac:chgData name="Tao Zhong" userId="d717eb3d-e567-470f-b6d9-f2e4cd6e0b29" providerId="ADAL" clId="{801E649C-D042-4782-B15F-C65DF3CA2683}" dt="2022-10-01T06:10:36.057" v="148"/>
          <ac:spMkLst>
            <pc:docMk/>
            <pc:sldMk cId="198983301" sldId="275"/>
            <ac:spMk id="6" creationId="{5FCFB6F8-F263-F457-A1D2-BF26B7138CCC}"/>
          </ac:spMkLst>
        </pc:spChg>
        <pc:picChg chg="add mod">
          <ac:chgData name="Tao Zhong" userId="d717eb3d-e567-470f-b6d9-f2e4cd6e0b29" providerId="ADAL" clId="{801E649C-D042-4782-B15F-C65DF3CA2683}" dt="2022-10-01T06:10:43.845" v="155" actId="1076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7:40.418" v="95" actId="20577"/>
        <pc:sldMkLst>
          <pc:docMk/>
          <pc:sldMk cId="3834354286" sldId="276"/>
        </pc:sldMkLst>
        <pc:spChg chg="mod">
          <ac:chgData name="Tao Zhong" userId="d717eb3d-e567-470f-b6d9-f2e4cd6e0b29" providerId="ADAL" clId="{801E649C-D042-4782-B15F-C65DF3CA2683}" dt="2022-10-01T06:04:31.349" v="40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4:31.339" v="38"/>
          <ac:spMkLst>
            <pc:docMk/>
            <pc:sldMk cId="3834354286" sldId="276"/>
            <ac:spMk id="3" creationId="{FBDD313B-33ED-51F6-4A1E-ADBC9908A962}"/>
          </ac:spMkLst>
        </pc:spChg>
        <pc:spChg chg="add del mod">
          <ac:chgData name="Tao Zhong" userId="d717eb3d-e567-470f-b6d9-f2e4cd6e0b29" providerId="ADAL" clId="{801E649C-D042-4782-B15F-C65DF3CA2683}" dt="2022-10-01T06:07:40.418" v="95" actId="20577"/>
          <ac:spMkLst>
            <pc:docMk/>
            <pc:sldMk cId="3834354286" sldId="276"/>
            <ac:spMk id="5" creationId="{56E00F04-CF17-B666-C4EB-6DC55FA1B708}"/>
          </ac:spMkLst>
        </pc:spChg>
        <pc:spChg chg="add del mod">
          <ac:chgData name="Tao Zhong" userId="d717eb3d-e567-470f-b6d9-f2e4cd6e0b29" providerId="ADAL" clId="{801E649C-D042-4782-B15F-C65DF3CA2683}" dt="2022-10-01T06:05:39.715" v="48"/>
          <ac:spMkLst>
            <pc:docMk/>
            <pc:sldMk cId="3834354286" sldId="276"/>
            <ac:spMk id="6" creationId="{D6B7CCE5-535B-4FC6-63B2-A5027C34BD8F}"/>
          </ac:spMkLst>
        </pc:spChg>
        <pc:picChg chg="del">
          <ac:chgData name="Tao Zhong" userId="d717eb3d-e567-470f-b6d9-f2e4cd6e0b29" providerId="ADAL" clId="{801E649C-D042-4782-B15F-C65DF3CA2683}" dt="2022-10-01T06:05:18.482" v="41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8:31.395" v="109" actId="1076"/>
        <pc:sldMkLst>
          <pc:docMk/>
          <pc:sldMk cId="2054538767" sldId="277"/>
        </pc:sldMkLst>
        <pc:spChg chg="mod">
          <ac:chgData name="Tao Zhong" userId="d717eb3d-e567-470f-b6d9-f2e4cd6e0b29" providerId="ADAL" clId="{801E649C-D042-4782-B15F-C65DF3CA2683}" dt="2022-10-01T06:08:14.954" v="103" actId="20577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12.163" v="98"/>
          <ac:spMkLst>
            <pc:docMk/>
            <pc:sldMk cId="2054538767" sldId="277"/>
            <ac:spMk id="3" creationId="{94C01006-057A-5C36-69DF-03E1CA772AAA}"/>
          </ac:spMkLst>
        </pc:spChg>
        <pc:spChg chg="add del mod">
          <ac:chgData name="Tao Zhong" userId="d717eb3d-e567-470f-b6d9-f2e4cd6e0b29" providerId="ADAL" clId="{801E649C-D042-4782-B15F-C65DF3CA2683}" dt="2022-10-01T06:08:27.432" v="105"/>
          <ac:spMkLst>
            <pc:docMk/>
            <pc:sldMk cId="2054538767" sldId="277"/>
            <ac:spMk id="5" creationId="{3A7A4731-AB01-46F9-E080-97127269EF8C}"/>
          </ac:spMkLst>
        </pc:spChg>
        <pc:spChg chg="del mod">
          <ac:chgData name="Tao Zhong" userId="d717eb3d-e567-470f-b6d9-f2e4cd6e0b29" providerId="ADAL" clId="{801E649C-D042-4782-B15F-C65DF3CA2683}" dt="2022-10-01T06:08:22.693" v="104" actId="478"/>
          <ac:spMkLst>
            <pc:docMk/>
            <pc:sldMk cId="2054538767" sldId="277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8:31.395" v="109" actId="1076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9:07.586" v="125" actId="1076"/>
        <pc:sldMkLst>
          <pc:docMk/>
          <pc:sldMk cId="2732549869" sldId="278"/>
        </pc:sldMkLst>
        <pc:spChg chg="mod">
          <ac:chgData name="Tao Zhong" userId="d717eb3d-e567-470f-b6d9-f2e4cd6e0b29" providerId="ADAL" clId="{801E649C-D042-4782-B15F-C65DF3CA2683}" dt="2022-10-01T06:08:52.036" v="117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49.303" v="113"/>
          <ac:spMkLst>
            <pc:docMk/>
            <pc:sldMk cId="2732549869" sldId="278"/>
            <ac:spMk id="3" creationId="{FC18C81F-E987-4858-CF13-93CE252A419F}"/>
          </ac:spMkLst>
        </pc:spChg>
        <pc:spChg chg="add del mod">
          <ac:chgData name="Tao Zhong" userId="d717eb3d-e567-470f-b6d9-f2e4cd6e0b29" providerId="ADAL" clId="{801E649C-D042-4782-B15F-C65DF3CA2683}" dt="2022-10-01T06:09:00.292" v="119"/>
          <ac:spMkLst>
            <pc:docMk/>
            <pc:sldMk cId="2732549869" sldId="278"/>
            <ac:spMk id="5" creationId="{442AAD63-566B-CE42-D20B-2EA5908BA5E7}"/>
          </ac:spMkLst>
        </pc:spChg>
        <pc:spChg chg="del mod">
          <ac:chgData name="Tao Zhong" userId="d717eb3d-e567-470f-b6d9-f2e4cd6e0b29" providerId="ADAL" clId="{801E649C-D042-4782-B15F-C65DF3CA2683}" dt="2022-10-01T06:08:56.684" v="118" actId="478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9:07.586" v="125" actId="1076"/>
          <ac:picMkLst>
            <pc:docMk/>
            <pc:sldMk cId="2732549869" sldId="278"/>
            <ac:picMk id="8" creationId="{82A9A9FB-C678-B23E-99ED-527590FC63F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7:58.897" v="312"/>
        <pc:sldMkLst>
          <pc:docMk/>
          <pc:sldMk cId="1417180166" sldId="279"/>
        </pc:sldMkLst>
        <pc:spChg chg="mod">
          <ac:chgData name="Tao Zhong" userId="d717eb3d-e567-470f-b6d9-f2e4cd6e0b29" providerId="ADAL" clId="{801E649C-D042-4782-B15F-C65DF3CA2683}" dt="2022-10-01T06:12:17.487" v="181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2:17.487" v="179"/>
          <ac:spMkLst>
            <pc:docMk/>
            <pc:sldMk cId="1417180166" sldId="279"/>
            <ac:spMk id="3" creationId="{C8876C22-922F-F5E9-426C-8DE5B9CF2509}"/>
          </ac:spMkLst>
        </pc:spChg>
        <pc:spChg chg="add mod">
          <ac:chgData name="Tao Zhong" userId="d717eb3d-e567-470f-b6d9-f2e4cd6e0b29" providerId="ADAL" clId="{801E649C-D042-4782-B15F-C65DF3CA2683}" dt="2022-10-01T06:17:58.897" v="312"/>
          <ac:spMkLst>
            <pc:docMk/>
            <pc:sldMk cId="1417180166" sldId="279"/>
            <ac:spMk id="4" creationId="{5B785E42-38A9-70CD-32A0-D73CC0CFC571}"/>
          </ac:spMkLst>
        </pc:spChg>
        <pc:spChg chg="add del">
          <ac:chgData name="Tao Zhong" userId="d717eb3d-e567-470f-b6d9-f2e4cd6e0b29" providerId="ADAL" clId="{801E649C-D042-4782-B15F-C65DF3CA2683}" dt="2022-10-01T06:13:02.657" v="185"/>
          <ac:spMkLst>
            <pc:docMk/>
            <pc:sldMk cId="1417180166" sldId="279"/>
            <ac:spMk id="5" creationId="{D128C3AA-D5AC-4B95-5F05-4A3F4ABED717}"/>
          </ac:spMkLst>
        </pc:spChg>
        <pc:spChg chg="add del">
          <ac:chgData name="Tao Zhong" userId="d717eb3d-e567-470f-b6d9-f2e4cd6e0b29" providerId="ADAL" clId="{801E649C-D042-4782-B15F-C65DF3CA2683}" dt="2022-10-01T06:17:58.891" v="310"/>
          <ac:spMkLst>
            <pc:docMk/>
            <pc:sldMk cId="1417180166" sldId="279"/>
            <ac:spMk id="7" creationId="{751B0249-049E-5C41-1238-50A2EDE2E421}"/>
          </ac:spMkLst>
        </pc:spChg>
        <pc:picChg chg="del">
          <ac:chgData name="Tao Zhong" userId="d717eb3d-e567-470f-b6d9-f2e4cd6e0b29" providerId="ADAL" clId="{801E649C-D042-4782-B15F-C65DF3CA2683}" dt="2022-10-01T06:12:19.076" v="182" actId="478"/>
          <ac:picMkLst>
            <pc:docMk/>
            <pc:sldMk cId="1417180166" sldId="279"/>
            <ac:picMk id="6" creationId="{D120C8C2-2177-02D0-9248-4B1951E7BAE6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804727550" sldId="280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804727550" sldId="280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58614093" sldId="281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58614093" sldId="281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90478944" sldId="282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559518266" sldId="28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311118282" sldId="28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311118282" sldId="284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46603457" sldId="285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598215890" sldId="28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4" creationId="{8E4C7978-3A8D-C75B-72FD-A4A95C2DA2F6}"/>
          </ac:spMkLst>
        </pc:spChg>
      </pc:sldChg>
      <pc:sldChg chg="modSp del mod">
        <pc:chgData name="Tao Zhong" userId="d717eb3d-e567-470f-b6d9-f2e4cd6e0b29" providerId="ADAL" clId="{801E649C-D042-4782-B15F-C65DF3CA2683}" dt="2022-10-01T06:14:35.982" v="255" actId="47"/>
        <pc:sldMkLst>
          <pc:docMk/>
          <pc:sldMk cId="3840242468" sldId="287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3840242468" sldId="287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467" v="3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702599398" sldId="288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47633654" sldId="289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801E649C-D042-4782-B15F-C65DF3CA2683}" dt="2022-10-01T06:14:21.770" v="253" actId="22"/>
        <pc:sldMkLst>
          <pc:docMk/>
          <pc:sldMk cId="392405714" sldId="290"/>
        </pc:sldMkLst>
        <pc:spChg chg="mod">
          <ac:chgData name="Tao Zhong" userId="d717eb3d-e567-470f-b6d9-f2e4cd6e0b29" providerId="ADAL" clId="{801E649C-D042-4782-B15F-C65DF3CA2683}" dt="2022-10-01T06:14:12.979" v="251" actId="20577"/>
          <ac:spMkLst>
            <pc:docMk/>
            <pc:sldMk cId="392405714" sldId="290"/>
            <ac:spMk id="2" creationId="{FF027311-4260-4B27-A735-886449291FAC}"/>
          </ac:spMkLst>
        </pc:spChg>
        <pc:spChg chg="del">
          <ac:chgData name="Tao Zhong" userId="d717eb3d-e567-470f-b6d9-f2e4cd6e0b29" providerId="ADAL" clId="{801E649C-D042-4782-B15F-C65DF3CA2683}" dt="2022-10-01T06:13:58.359" v="243" actId="478"/>
          <ac:spMkLst>
            <pc:docMk/>
            <pc:sldMk cId="392405714" sldId="290"/>
            <ac:spMk id="4" creationId="{5B785E42-38A9-70CD-32A0-D73CC0CFC571}"/>
          </ac:spMkLst>
        </pc:spChg>
        <pc:spChg chg="add del mod">
          <ac:chgData name="Tao Zhong" userId="d717eb3d-e567-470f-b6d9-f2e4cd6e0b29" providerId="ADAL" clId="{801E649C-D042-4782-B15F-C65DF3CA2683}" dt="2022-10-01T06:14:03.435" v="244"/>
          <ac:spMkLst>
            <pc:docMk/>
            <pc:sldMk cId="392405714" sldId="290"/>
            <ac:spMk id="5" creationId="{33342D25-8A2A-28FB-ECEA-BA23C08AFA97}"/>
          </ac:spMkLst>
        </pc:spChg>
        <pc:spChg chg="add del">
          <ac:chgData name="Tao Zhong" userId="d717eb3d-e567-470f-b6d9-f2e4cd6e0b29" providerId="ADAL" clId="{801E649C-D042-4782-B15F-C65DF3CA2683}" dt="2022-10-01T06:14:21.770" v="253" actId="22"/>
          <ac:spMkLst>
            <pc:docMk/>
            <pc:sldMk cId="392405714" sldId="290"/>
            <ac:spMk id="9" creationId="{54E3BB24-F595-7650-6007-BB571EEC1221}"/>
          </ac:spMkLst>
        </pc:spChg>
        <pc:picChg chg="add mod">
          <ac:chgData name="Tao Zhong" userId="d717eb3d-e567-470f-b6d9-f2e4cd6e0b29" providerId="ADAL" clId="{801E649C-D042-4782-B15F-C65DF3CA2683}" dt="2022-10-01T06:14:06.236" v="246" actId="14100"/>
          <ac:picMkLst>
            <pc:docMk/>
            <pc:sldMk cId="392405714" sldId="290"/>
            <ac:picMk id="7" creationId="{10DD6924-EEAC-1486-70A1-D7760CD5A528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00.709" v="269" actId="1076"/>
        <pc:sldMkLst>
          <pc:docMk/>
          <pc:sldMk cId="3818360065" sldId="291"/>
        </pc:sldMkLst>
        <pc:spChg chg="mod">
          <ac:chgData name="Tao Zhong" userId="d717eb3d-e567-470f-b6d9-f2e4cd6e0b29" providerId="ADAL" clId="{801E649C-D042-4782-B15F-C65DF3CA2683}" dt="2022-10-01T06:14:49.505" v="26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4:49.495" v="260"/>
          <ac:spMkLst>
            <pc:docMk/>
            <pc:sldMk cId="3818360065" sldId="291"/>
            <ac:spMk id="3" creationId="{6E3F853C-0CEB-233E-2D64-5297FF87206D}"/>
          </ac:spMkLst>
        </pc:spChg>
        <pc:spChg chg="add del mod">
          <ac:chgData name="Tao Zhong" userId="d717eb3d-e567-470f-b6d9-f2e4cd6e0b29" providerId="ADAL" clId="{801E649C-D042-4782-B15F-C65DF3CA2683}" dt="2022-10-01T06:14:56.709" v="264"/>
          <ac:spMkLst>
            <pc:docMk/>
            <pc:sldMk cId="3818360065" sldId="291"/>
            <ac:spMk id="5" creationId="{4C1B8AA7-38E0-3BDE-684E-D4C7BEA49A04}"/>
          </ac:spMkLst>
        </pc:spChg>
        <pc:picChg chg="del">
          <ac:chgData name="Tao Zhong" userId="d717eb3d-e567-470f-b6d9-f2e4cd6e0b29" providerId="ADAL" clId="{801E649C-D042-4782-B15F-C65DF3CA2683}" dt="2022-10-01T06:14:50.797" v="263" actId="478"/>
          <ac:picMkLst>
            <pc:docMk/>
            <pc:sldMk cId="3818360065" sldId="291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00.709" v="269" actId="1076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24.486" v="279" actId="14100"/>
        <pc:sldMkLst>
          <pc:docMk/>
          <pc:sldMk cId="1323845190" sldId="292"/>
        </pc:sldMkLst>
        <pc:spChg chg="mod">
          <ac:chgData name="Tao Zhong" userId="d717eb3d-e567-470f-b6d9-f2e4cd6e0b29" providerId="ADAL" clId="{801E649C-D042-4782-B15F-C65DF3CA2683}" dt="2022-10-01T06:15:09.876" v="27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09.876" v="271"/>
          <ac:spMkLst>
            <pc:docMk/>
            <pc:sldMk cId="1323845190" sldId="292"/>
            <ac:spMk id="3" creationId="{70CC9208-709E-CFBA-9BB9-C497844C16FF}"/>
          </ac:spMkLst>
        </pc:spChg>
        <pc:spChg chg="add del mod">
          <ac:chgData name="Tao Zhong" userId="d717eb3d-e567-470f-b6d9-f2e4cd6e0b29" providerId="ADAL" clId="{801E649C-D042-4782-B15F-C65DF3CA2683}" dt="2022-10-01T06:15:19.823" v="275"/>
          <ac:spMkLst>
            <pc:docMk/>
            <pc:sldMk cId="1323845190" sldId="292"/>
            <ac:spMk id="5" creationId="{6FB7A743-2A05-E9A6-8151-F88683B77CE9}"/>
          </ac:spMkLst>
        </pc:spChg>
        <pc:picChg chg="del">
          <ac:chgData name="Tao Zhong" userId="d717eb3d-e567-470f-b6d9-f2e4cd6e0b29" providerId="ADAL" clId="{801E649C-D042-4782-B15F-C65DF3CA2683}" dt="2022-10-01T06:15:11.135" v="274" actId="478"/>
          <ac:picMkLst>
            <pc:docMk/>
            <pc:sldMk cId="1323845190" sldId="292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24.486" v="279" actId="14100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6:22.114" v="292"/>
        <pc:sldMkLst>
          <pc:docMk/>
          <pc:sldMk cId="1172519332" sldId="293"/>
        </pc:sldMkLst>
        <pc:spChg chg="mod">
          <ac:chgData name="Tao Zhong" userId="d717eb3d-e567-470f-b6d9-f2e4cd6e0b29" providerId="ADAL" clId="{801E649C-D042-4782-B15F-C65DF3CA2683}" dt="2022-10-01T06:15:36.569" v="283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36.569" v="281"/>
          <ac:spMkLst>
            <pc:docMk/>
            <pc:sldMk cId="1172519332" sldId="293"/>
            <ac:spMk id="3" creationId="{43A507DB-96A1-97D8-4E61-13C20D0784A5}"/>
          </ac:spMkLst>
        </pc:spChg>
        <pc:spChg chg="add del mod">
          <ac:chgData name="Tao Zhong" userId="d717eb3d-e567-470f-b6d9-f2e4cd6e0b29" providerId="ADAL" clId="{801E649C-D042-4782-B15F-C65DF3CA2683}" dt="2022-10-01T06:16:06.828" v="285"/>
          <ac:spMkLst>
            <pc:docMk/>
            <pc:sldMk cId="1172519332" sldId="293"/>
            <ac:spMk id="5" creationId="{434B684D-7363-ECAF-845F-9E291B8E3127}"/>
          </ac:spMkLst>
        </pc:spChg>
        <pc:spChg chg="add del">
          <ac:chgData name="Tao Zhong" userId="d717eb3d-e567-470f-b6d9-f2e4cd6e0b29" providerId="ADAL" clId="{801E649C-D042-4782-B15F-C65DF3CA2683}" dt="2022-10-01T06:16:22.114" v="292"/>
          <ac:spMkLst>
            <pc:docMk/>
            <pc:sldMk cId="1172519332" sldId="293"/>
            <ac:spMk id="9" creationId="{F4D1C42D-0498-E4F0-FD6C-4CEF27CA5ABF}"/>
          </ac:spMkLst>
        </pc:spChg>
        <pc:picChg chg="del">
          <ac:chgData name="Tao Zhong" userId="d717eb3d-e567-470f-b6d9-f2e4cd6e0b29" providerId="ADAL" clId="{801E649C-D042-4782-B15F-C65DF3CA2683}" dt="2022-10-01T06:15:38.613" v="284" actId="478"/>
          <ac:picMkLst>
            <pc:docMk/>
            <pc:sldMk cId="1172519332" sldId="293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6:12.485" v="290" actId="1076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17:20.022" v="307" actId="20577"/>
        <pc:sldMkLst>
          <pc:docMk/>
          <pc:sldMk cId="3284081626" sldId="294"/>
        </pc:sldMkLst>
        <pc:spChg chg="mod">
          <ac:chgData name="Tao Zhong" userId="d717eb3d-e567-470f-b6d9-f2e4cd6e0b29" providerId="ADAL" clId="{801E649C-D042-4782-B15F-C65DF3CA2683}" dt="2022-10-01T06:16:32.228" v="294"/>
          <ac:spMkLst>
            <pc:docMk/>
            <pc:sldMk cId="3284081626" sldId="294"/>
            <ac:spMk id="2" creationId="{FF027311-4260-4B27-A735-886449291FAC}"/>
          </ac:spMkLst>
        </pc:spChg>
        <pc:spChg chg="add del mod">
          <ac:chgData name="Tao Zhong" userId="d717eb3d-e567-470f-b6d9-f2e4cd6e0b29" providerId="ADAL" clId="{801E649C-D042-4782-B15F-C65DF3CA2683}" dt="2022-10-01T06:17:20.022" v="307" actId="20577"/>
          <ac:spMkLst>
            <pc:docMk/>
            <pc:sldMk cId="3284081626" sldId="294"/>
            <ac:spMk id="4" creationId="{E0833388-C86B-7622-9E51-E020A161493C}"/>
          </ac:spMkLst>
        </pc:spChg>
        <pc:spChg chg="add del mod">
          <ac:chgData name="Tao Zhong" userId="d717eb3d-e567-470f-b6d9-f2e4cd6e0b29" providerId="ADAL" clId="{801E649C-D042-4782-B15F-C65DF3CA2683}" dt="2022-10-01T06:16:46.038" v="297"/>
          <ac:spMkLst>
            <pc:docMk/>
            <pc:sldMk cId="3284081626" sldId="294"/>
            <ac:spMk id="5" creationId="{4BD4B0DE-0C3A-8F96-F3DE-9D9687732608}"/>
          </ac:spMkLst>
        </pc:spChg>
        <pc:spChg chg="add del">
          <ac:chgData name="Tao Zhong" userId="d717eb3d-e567-470f-b6d9-f2e4cd6e0b29" providerId="ADAL" clId="{801E649C-D042-4782-B15F-C65DF3CA2683}" dt="2022-10-01T06:17:13.020" v="303"/>
          <ac:spMkLst>
            <pc:docMk/>
            <pc:sldMk cId="3284081626" sldId="294"/>
            <ac:spMk id="6" creationId="{1B51AD00-4065-F754-D889-0711D42B63CC}"/>
          </ac:spMkLst>
        </pc:spChg>
        <pc:picChg chg="del">
          <ac:chgData name="Tao Zhong" userId="d717eb3d-e567-470f-b6d9-f2e4cd6e0b29" providerId="ADAL" clId="{801E649C-D042-4782-B15F-C65DF3CA2683}" dt="2022-10-01T06:16:41.949" v="295" actId="478"/>
          <ac:picMkLst>
            <pc:docMk/>
            <pc:sldMk cId="3284081626" sldId="294"/>
            <ac:picMk id="8" creationId="{E3E68BAA-68A4-4772-C6DB-58E36E5D53F0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9:10.328" v="324"/>
        <pc:sldMkLst>
          <pc:docMk/>
          <pc:sldMk cId="665590086" sldId="295"/>
        </pc:sldMkLst>
        <pc:spChg chg="mod">
          <ac:chgData name="Tao Zhong" userId="d717eb3d-e567-470f-b6d9-f2e4cd6e0b29" providerId="ADAL" clId="{801E649C-D042-4782-B15F-C65DF3CA2683}" dt="2022-10-01T06:18:12.582" v="316"/>
          <ac:spMkLst>
            <pc:docMk/>
            <pc:sldMk cId="665590086" sldId="29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8:26.587" v="318"/>
          <ac:spMkLst>
            <pc:docMk/>
            <pc:sldMk cId="665590086" sldId="295"/>
            <ac:spMk id="4" creationId="{E0833388-C86B-7622-9E51-E020A161493C}"/>
          </ac:spMkLst>
        </pc:spChg>
        <pc:picChg chg="add mod">
          <ac:chgData name="Tao Zhong" userId="d717eb3d-e567-470f-b6d9-f2e4cd6e0b29" providerId="ADAL" clId="{801E649C-D042-4782-B15F-C65DF3CA2683}" dt="2022-10-01T06:18:30.368" v="322" actId="1076"/>
          <ac:picMkLst>
            <pc:docMk/>
            <pc:sldMk cId="665590086" sldId="295"/>
            <ac:picMk id="5" creationId="{F79F5F97-BE42-91C3-A11E-2C5DE756781E}"/>
          </ac:picMkLst>
        </pc:picChg>
        <pc:picChg chg="add del mod">
          <ac:chgData name="Tao Zhong" userId="d717eb3d-e567-470f-b6d9-f2e4cd6e0b29" providerId="ADAL" clId="{801E649C-D042-4782-B15F-C65DF3CA2683}" dt="2022-10-01T06:19:10.328" v="324"/>
          <ac:picMkLst>
            <pc:docMk/>
            <pc:sldMk cId="665590086" sldId="295"/>
            <ac:picMk id="6" creationId="{817125A6-5326-A705-7BBC-FD7B96AFACA5}"/>
          </ac:picMkLst>
        </pc:picChg>
      </pc:sldChg>
      <pc:sldChg chg="add del">
        <pc:chgData name="Tao Zhong" userId="d717eb3d-e567-470f-b6d9-f2e4cd6e0b29" providerId="ADAL" clId="{801E649C-D042-4782-B15F-C65DF3CA2683}" dt="2022-10-01T06:18:07.347" v="315"/>
        <pc:sldMkLst>
          <pc:docMk/>
          <pc:sldMk cId="1616744288" sldId="296"/>
        </pc:sldMkLst>
      </pc:sldChg>
      <pc:sldChg chg="addSp delSp modSp add mod modNotesTx">
        <pc:chgData name="Tao Zhong" userId="d717eb3d-e567-470f-b6d9-f2e4cd6e0b29" providerId="ADAL" clId="{801E649C-D042-4782-B15F-C65DF3CA2683}" dt="2022-10-01T06:19:46.289" v="338"/>
        <pc:sldMkLst>
          <pc:docMk/>
          <pc:sldMk cId="3129337871" sldId="296"/>
        </pc:sldMkLst>
        <pc:spChg chg="add mod">
          <ac:chgData name="Tao Zhong" userId="d717eb3d-e567-470f-b6d9-f2e4cd6e0b29" providerId="ADAL" clId="{801E649C-D042-4782-B15F-C65DF3CA2683}" dt="2022-10-01T06:19:46.289" v="338"/>
          <ac:spMkLst>
            <pc:docMk/>
            <pc:sldMk cId="3129337871" sldId="296"/>
            <ac:spMk id="4" creationId="{28B078EB-E708-CAC9-3080-74CF398F2953}"/>
          </ac:spMkLst>
        </pc:spChg>
        <pc:spChg chg="add del">
          <ac:chgData name="Tao Zhong" userId="d717eb3d-e567-470f-b6d9-f2e4cd6e0b29" providerId="ADAL" clId="{801E649C-D042-4782-B15F-C65DF3CA2683}" dt="2022-10-01T06:19:42.913" v="336"/>
          <ac:spMkLst>
            <pc:docMk/>
            <pc:sldMk cId="3129337871" sldId="296"/>
            <ac:spMk id="6" creationId="{8DDA63E0-C2C3-22A2-BDE9-40C0F2F3557F}"/>
          </ac:spMkLst>
        </pc:spChg>
        <pc:picChg chg="del">
          <ac:chgData name="Tao Zhong" userId="d717eb3d-e567-470f-b6d9-f2e4cd6e0b29" providerId="ADAL" clId="{801E649C-D042-4782-B15F-C65DF3CA2683}" dt="2022-10-01T06:19:16.993" v="326" actId="478"/>
          <ac:picMkLst>
            <pc:docMk/>
            <pc:sldMk cId="3129337871" sldId="296"/>
            <ac:picMk id="5" creationId="{F79F5F97-BE42-91C3-A11E-2C5DE756781E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21:08.512" v="370" actId="478"/>
        <pc:sldMkLst>
          <pc:docMk/>
          <pc:sldMk cId="3745340267" sldId="297"/>
        </pc:sldMkLst>
        <pc:spChg chg="mod">
          <ac:chgData name="Tao Zhong" userId="d717eb3d-e567-470f-b6d9-f2e4cd6e0b29" providerId="ADAL" clId="{801E649C-D042-4782-B15F-C65DF3CA2683}" dt="2022-10-01T06:20:03.228" v="343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20:03.218" v="341"/>
          <ac:spMkLst>
            <pc:docMk/>
            <pc:sldMk cId="3745340267" sldId="297"/>
            <ac:spMk id="3" creationId="{1B96BBDB-F480-9E10-43E4-AABFD8EB8AA6}"/>
          </ac:spMkLst>
        </pc:spChg>
        <pc:spChg chg="add del mod">
          <ac:chgData name="Tao Zhong" userId="d717eb3d-e567-470f-b6d9-f2e4cd6e0b29" providerId="ADAL" clId="{801E649C-D042-4782-B15F-C65DF3CA2683}" dt="2022-10-01T06:20:22.629" v="354"/>
          <ac:spMkLst>
            <pc:docMk/>
            <pc:sldMk cId="3745340267" sldId="297"/>
            <ac:spMk id="4" creationId="{28B078EB-E708-CAC9-3080-74CF398F2953}"/>
          </ac:spMkLst>
        </pc:spChg>
        <pc:spChg chg="add del mod">
          <ac:chgData name="Tao Zhong" userId="d717eb3d-e567-470f-b6d9-f2e4cd6e0b29" providerId="ADAL" clId="{801E649C-D042-4782-B15F-C65DF3CA2683}" dt="2022-10-01T06:20:17.766" v="346"/>
          <ac:spMkLst>
            <pc:docMk/>
            <pc:sldMk cId="3745340267" sldId="297"/>
            <ac:spMk id="5" creationId="{364D6A8F-1A92-C13B-E56A-DD75A2B6089C}"/>
          </ac:spMkLst>
        </pc:spChg>
        <pc:spChg chg="add del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6" creationId="{05ECFDE9-925E-EB62-7E02-C3AAEEF1BB4E}"/>
          </ac:spMkLst>
        </pc:spChg>
        <pc:spChg chg="add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7" creationId="{582D0298-170D-6919-228C-C8B854E082E6}"/>
          </ac:spMkLst>
        </pc:spChg>
      </pc:sldChg>
      <pc:sldMasterChg chg="addSp delSp">
        <pc:chgData name="Tao Zhong" userId="d717eb3d-e567-470f-b6d9-f2e4cd6e0b29" providerId="ADAL" clId="{801E649C-D042-4782-B15F-C65DF3CA2683}" dt="2022-10-01T06:02:33.579" v="5" actId="478"/>
        <pc:sldMasterMkLst>
          <pc:docMk/>
          <pc:sldMasterMk cId="2360769815" sldId="2147483676"/>
        </pc:sldMasterMkLst>
        <pc:picChg chg="add del">
          <ac:chgData name="Tao Zhong" userId="d717eb3d-e567-470f-b6d9-f2e4cd6e0b29" providerId="ADAL" clId="{801E649C-D042-4782-B15F-C65DF3CA2683}" dt="2022-10-01T06:02:32.900" v="4" actId="478"/>
          <ac:picMkLst>
            <pc:docMk/>
            <pc:sldMasterMk cId="2360769815" sldId="2147483676"/>
            <ac:picMk id="8" creationId="{97365C73-D96A-CA67-303B-2D1FC780B630}"/>
          </ac:picMkLst>
        </pc:picChg>
        <pc:picChg chg="add del">
          <ac:chgData name="Tao Zhong" userId="d717eb3d-e567-470f-b6d9-f2e4cd6e0b29" providerId="ADAL" clId="{801E649C-D042-4782-B15F-C65DF3CA2683}" dt="2022-10-01T06:02:33.579" v="5" actId="478"/>
          <ac:picMkLst>
            <pc:docMk/>
            <pc:sldMasterMk cId="2360769815" sldId="2147483676"/>
            <ac:picMk id="9" creationId="{067EA63A-C233-68EB-27B8-D8D1B29C0F9B}"/>
          </ac:picMkLst>
        </pc:picChg>
      </pc:sldMasterChg>
    </pc:docChg>
  </pc:docChgLst>
  <pc:docChgLst>
    <pc:chgData name="Tao Zhong" userId="d717eb3d-e567-470f-b6d9-f2e4cd6e0b29" providerId="ADAL" clId="{27173B34-088D-4037-B321-1C3ECC6942AF}"/>
    <pc:docChg chg="undo redo custSel addSld delSld modSld sldOrd modSection">
      <pc:chgData name="Tao Zhong" userId="d717eb3d-e567-470f-b6d9-f2e4cd6e0b29" providerId="ADAL" clId="{27173B34-088D-4037-B321-1C3ECC6942AF}" dt="2022-09-30T14:36:55.617" v="661" actId="20577"/>
      <pc:docMkLst>
        <pc:docMk/>
      </pc:docMkLst>
      <pc:sldChg chg="modSp mod">
        <pc:chgData name="Tao Zhong" userId="d717eb3d-e567-470f-b6d9-f2e4cd6e0b29" providerId="ADAL" clId="{27173B34-088D-4037-B321-1C3ECC6942AF}" dt="2022-09-30T14:01:41.922" v="6" actId="121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09-30T14:01:41.922" v="6" actId="121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27173B34-088D-4037-B321-1C3ECC6942AF}" dt="2022-09-30T14:03:08.775" v="19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09-30T14:02:18.094" v="1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09-30T14:03:08.775" v="19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0:01.637" v="392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09-30T14:17:52.136" v="365" actId="404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09-30T14:19:58.273" v="39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09-30T14:20:01.637" v="392" actId="1076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09-30T14:22:31.473" v="428" actId="20577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09-30T14:21:04.136" v="414" actId="404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5:29.387" v="449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09-30T14:22:27.962" v="427"/>
          <ac:spMkLst>
            <pc:docMk/>
            <pc:sldMk cId="555463623" sldId="26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09-30T14:25:29.387" v="449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09-30T14:26:37.984" v="472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09-30T14:25:52.542" v="457" actId="20577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09-30T14:16:09.321" v="346" actId="113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09-30T14:12:29.825" v="277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5:38.563" v="337" actId="6549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09-30T14:16:09.321" v="346" actId="113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09-30T14:27:46.554" v="490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09-30T14:27:20.942" v="482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09-30T14:17:11.495" v="356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09-30T14:16:43.131" v="35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7:11.495" v="356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5:49.287" v="46" actId="20577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09-30T14:05:49.287" v="46" actId="20577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09-30T14:04:13.561" v="28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8:04.635" v="11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09-30T14:06:14.989" v="49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09-30T14:07:50.449" v="115" actId="108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12:09.473" v="273" actId="6549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09-30T14:08:11.486" v="119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09-30T14:12:09.473" v="273" actId="6549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20:38.196" v="406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09-30T14:20:22.142" v="399"/>
          <ac:spMkLst>
            <pc:docMk/>
            <pc:sldMk cId="1417180166" sldId="279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09-30T14:20:38.196" v="406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09-30T14:27:06.862" v="478" actId="962"/>
        <pc:sldMkLst>
          <pc:docMk/>
          <pc:sldMk cId="2804727550" sldId="280"/>
        </pc:sldMkLst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09-30T14:27:06.862" v="478" actId="962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09-30T14:28:13.529" v="500"/>
        <pc:sldMkLst>
          <pc:docMk/>
          <pc:sldMk cId="858614093" sldId="281"/>
        </pc:sldMkLst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09-30T14:30:09.252" v="517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09-30T14:30:01.251" v="512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09-30T14:30:09.252" v="517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01.383" v="529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09-30T14:30:34.232" v="522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09-30T14:30:46.979" v="526" actId="20577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30.514" v="542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09-30T14:31:09.742" v="534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2:45.766" v="569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09-30T14:31:39.701" v="546" actId="404"/>
          <ac:spMkLst>
            <pc:docMk/>
            <pc:sldMk cId="4046603457" sldId="28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32:23.851" v="561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25.248" v="617" actId="12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09-30T14:32:57.546" v="574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mod">
          <ac:chgData name="Tao Zhong" userId="d717eb3d-e567-470f-b6d9-f2e4cd6e0b29" providerId="ADAL" clId="{27173B34-088D-4037-B321-1C3ECC6942AF}" dt="2022-09-30T14:34:25.248" v="617" actId="12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55.409" v="629" actId="27636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09-30T14:34:41.458" v="624"/>
          <ac:spMkLst>
            <pc:docMk/>
            <pc:sldMk cId="3840242468" sldId="28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09-30T14:34:55.409" v="629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39.742" v="653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09-30T14:35:16.972" v="634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mod">
          <ac:chgData name="Tao Zhong" userId="d717eb3d-e567-470f-b6d9-f2e4cd6e0b29" providerId="ADAL" clId="{27173B34-088D-4037-B321-1C3ECC6942AF}" dt="2022-09-30T14:36:39.742" v="653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55.617" v="661" actId="20577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09-30T14:36:52.376" v="660" actId="404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mod">
          <ac:chgData name="Tao Zhong" userId="d717eb3d-e567-470f-b6d9-f2e4cd6e0b29" providerId="ADAL" clId="{27173B34-088D-4037-B321-1C3ECC6942AF}" dt="2022-09-30T14:36:55.617" v="661" actId="20577"/>
          <ac:spMkLst>
            <pc:docMk/>
            <pc:sldMk cId="847633654" sldId="289"/>
            <ac:spMk id="4" creationId="{8E4C7978-3A8D-C75B-72FD-A4A95C2DA2F6}"/>
          </ac:spMkLst>
        </pc:spChg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3EE40939-8E8A-4229-A654-5D96D597B750}"/>
    <pc:docChg chg="undo custSel addSld delSld modSld modSection">
      <pc:chgData name="Tao Zhong" userId="d717eb3d-e567-470f-b6d9-f2e4cd6e0b29" providerId="ADAL" clId="{3EE40939-8E8A-4229-A654-5D96D597B750}" dt="2022-10-01T07:57:23.785" v="652" actId="403"/>
      <pc:docMkLst>
        <pc:docMk/>
      </pc:docMkLst>
      <pc:sldChg chg="addSp delSp modSp mod">
        <pc:chgData name="Tao Zhong" userId="d717eb3d-e567-470f-b6d9-f2e4cd6e0b29" providerId="ADAL" clId="{3EE40939-8E8A-4229-A654-5D96D597B750}" dt="2022-10-01T07:19:18.575" v="7" actId="1076"/>
        <pc:sldMkLst>
          <pc:docMk/>
          <pc:sldMk cId="926347233" sldId="256"/>
        </pc:sldMkLst>
        <pc:spChg chg="mod">
          <ac:chgData name="Tao Zhong" userId="d717eb3d-e567-470f-b6d9-f2e4cd6e0b29" providerId="ADAL" clId="{3EE40939-8E8A-4229-A654-5D96D597B750}" dt="2022-10-01T07:19:18.575" v="7" actId="1076"/>
          <ac:spMkLst>
            <pc:docMk/>
            <pc:sldMk cId="926347233" sldId="256"/>
            <ac:spMk id="2" creationId="{186FDBEB-D9F5-4A7E-BD38-ABD7EDE763BB}"/>
          </ac:spMkLst>
        </pc:spChg>
        <pc:spChg chg="add del">
          <ac:chgData name="Tao Zhong" userId="d717eb3d-e567-470f-b6d9-f2e4cd6e0b29" providerId="ADAL" clId="{3EE40939-8E8A-4229-A654-5D96D597B750}" dt="2022-10-01T07:18:54.833" v="1"/>
          <ac:spMkLst>
            <pc:docMk/>
            <pc:sldMk cId="926347233" sldId="256"/>
            <ac:spMk id="4" creationId="{600C04F0-E920-625D-BDC3-C3B281499E41}"/>
          </ac:spMkLst>
        </pc:spChg>
      </pc:sldChg>
      <pc:sldChg chg="addSp delSp modSp mod modNotesTx">
        <pc:chgData name="Tao Zhong" userId="d717eb3d-e567-470f-b6d9-f2e4cd6e0b29" providerId="ADAL" clId="{3EE40939-8E8A-4229-A654-5D96D597B750}" dt="2022-10-01T07:39:41.730" v="387" actId="1076"/>
        <pc:sldMkLst>
          <pc:docMk/>
          <pc:sldMk cId="1925541393" sldId="257"/>
        </pc:sldMkLst>
        <pc:spChg chg="mod">
          <ac:chgData name="Tao Zhong" userId="d717eb3d-e567-470f-b6d9-f2e4cd6e0b29" providerId="ADAL" clId="{3EE40939-8E8A-4229-A654-5D96D597B750}" dt="2022-10-01T07:19:30.521" v="11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19:30.521" v="9"/>
          <ac:spMkLst>
            <pc:docMk/>
            <pc:sldMk cId="1925541393" sldId="257"/>
            <ac:spMk id="3" creationId="{395A39FE-45D3-0C3F-0441-45ACF095913E}"/>
          </ac:spMkLst>
        </pc:spChg>
        <pc:spChg chg="add del mod">
          <ac:chgData name="Tao Zhong" userId="d717eb3d-e567-470f-b6d9-f2e4cd6e0b29" providerId="ADAL" clId="{3EE40939-8E8A-4229-A654-5D96D597B750}" dt="2022-10-01T07:20:16.844" v="17" actId="478"/>
          <ac:spMkLst>
            <pc:docMk/>
            <pc:sldMk cId="1925541393" sldId="257"/>
            <ac:spMk id="5" creationId="{8343A919-C10D-143B-54A8-CE2A53DBB6BC}"/>
          </ac:spMkLst>
        </pc:spChg>
        <pc:spChg chg="add mod">
          <ac:chgData name="Tao Zhong" userId="d717eb3d-e567-470f-b6d9-f2e4cd6e0b29" providerId="ADAL" clId="{3EE40939-8E8A-4229-A654-5D96D597B750}" dt="2022-10-01T07:39:36.591" v="386" actId="948"/>
          <ac:spMkLst>
            <pc:docMk/>
            <pc:sldMk cId="1925541393" sldId="257"/>
            <ac:spMk id="6" creationId="{6BE07BEA-C15C-6B7C-DC58-FE8934E3D2BA}"/>
          </ac:spMkLst>
        </pc:spChg>
        <pc:spChg chg="add del">
          <ac:chgData name="Tao Zhong" userId="d717eb3d-e567-470f-b6d9-f2e4cd6e0b29" providerId="ADAL" clId="{3EE40939-8E8A-4229-A654-5D96D597B750}" dt="2022-10-01T07:20:35.794" v="21"/>
          <ac:spMkLst>
            <pc:docMk/>
            <pc:sldMk cId="1925541393" sldId="257"/>
            <ac:spMk id="7" creationId="{9C31A845-D8A1-8A5B-73BA-5CCF3E347444}"/>
          </ac:spMkLst>
        </pc:spChg>
        <pc:spChg chg="add del">
          <ac:chgData name="Tao Zhong" userId="d717eb3d-e567-470f-b6d9-f2e4cd6e0b29" providerId="ADAL" clId="{3EE40939-8E8A-4229-A654-5D96D597B750}" dt="2022-10-01T07:21:00.597" v="26"/>
          <ac:spMkLst>
            <pc:docMk/>
            <pc:sldMk cId="1925541393" sldId="257"/>
            <ac:spMk id="9" creationId="{6299819E-A7F9-7380-5C11-115BFE0C5A49}"/>
          </ac:spMkLst>
        </pc:spChg>
        <pc:spChg chg="add del">
          <ac:chgData name="Tao Zhong" userId="d717eb3d-e567-470f-b6d9-f2e4cd6e0b29" providerId="ADAL" clId="{3EE40939-8E8A-4229-A654-5D96D597B750}" dt="2022-10-01T07:22:30.681" v="85"/>
          <ac:spMkLst>
            <pc:docMk/>
            <pc:sldMk cId="1925541393" sldId="257"/>
            <ac:spMk id="11" creationId="{40FFE57A-E41E-B561-7F0A-D8D48B5E2503}"/>
          </ac:spMkLst>
        </pc:spChg>
        <pc:spChg chg="add del">
          <ac:chgData name="Tao Zhong" userId="d717eb3d-e567-470f-b6d9-f2e4cd6e0b29" providerId="ADAL" clId="{3EE40939-8E8A-4229-A654-5D96D597B750}" dt="2022-10-01T07:22:42.740" v="91"/>
          <ac:spMkLst>
            <pc:docMk/>
            <pc:sldMk cId="1925541393" sldId="257"/>
            <ac:spMk id="13" creationId="{E729D121-9EDE-5723-7B2E-EB1095F9042F}"/>
          </ac:spMkLst>
        </pc:spChg>
        <pc:picChg chg="del mod">
          <ac:chgData name="Tao Zhong" userId="d717eb3d-e567-470f-b6d9-f2e4cd6e0b29" providerId="ADAL" clId="{3EE40939-8E8A-4229-A654-5D96D597B750}" dt="2022-10-01T07:19:52.683" v="13" actId="478"/>
          <ac:picMkLst>
            <pc:docMk/>
            <pc:sldMk cId="1925541393" sldId="257"/>
            <ac:picMk id="8" creationId="{99BC5860-705D-DCF2-66E1-C42072F8F138}"/>
          </ac:picMkLst>
        </pc:picChg>
        <pc:picChg chg="del">
          <ac:chgData name="Tao Zhong" userId="d717eb3d-e567-470f-b6d9-f2e4cd6e0b29" providerId="ADAL" clId="{3EE40939-8E8A-4229-A654-5D96D597B750}" dt="2022-10-01T07:20:18.771" v="18" actId="478"/>
          <ac:picMkLst>
            <pc:docMk/>
            <pc:sldMk cId="1925541393" sldId="257"/>
            <ac:picMk id="10" creationId="{F9805AB4-C3B5-F93D-BC7E-F1DF9247C643}"/>
          </ac:picMkLst>
        </pc:picChg>
        <pc:picChg chg="del">
          <ac:chgData name="Tao Zhong" userId="d717eb3d-e567-470f-b6d9-f2e4cd6e0b29" providerId="ADAL" clId="{3EE40939-8E8A-4229-A654-5D96D597B750}" dt="2022-10-01T07:20:05.693" v="14" actId="478"/>
          <ac:picMkLst>
            <pc:docMk/>
            <pc:sldMk cId="1925541393" sldId="257"/>
            <ac:picMk id="12" creationId="{24699B05-FA76-5861-74C1-91488F68D3CF}"/>
          </ac:picMkLst>
        </pc:picChg>
        <pc:picChg chg="add mod">
          <ac:chgData name="Tao Zhong" userId="d717eb3d-e567-470f-b6d9-f2e4cd6e0b29" providerId="ADAL" clId="{3EE40939-8E8A-4229-A654-5D96D597B750}" dt="2022-10-01T07:39:41.730" v="387" actId="1076"/>
          <ac:picMkLst>
            <pc:docMk/>
            <pc:sldMk cId="1925541393" sldId="257"/>
            <ac:picMk id="15" creationId="{00978244-7FA1-2756-315D-3FA530960240}"/>
          </ac:picMkLst>
        </pc:picChg>
        <pc:picChg chg="add del mod">
          <ac:chgData name="Tao Zhong" userId="d717eb3d-e567-470f-b6d9-f2e4cd6e0b29" providerId="ADAL" clId="{3EE40939-8E8A-4229-A654-5D96D597B750}" dt="2022-10-01T07:25:35.334" v="124"/>
          <ac:picMkLst>
            <pc:docMk/>
            <pc:sldMk cId="1925541393" sldId="257"/>
            <ac:picMk id="16" creationId="{EDEC0AF5-CCE1-4F3E-02FA-05CE6E9D17FC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6:21.695" v="481" actId="1076"/>
        <pc:sldMkLst>
          <pc:docMk/>
          <pc:sldMk cId="1176170547" sldId="258"/>
        </pc:sldMkLst>
        <pc:spChg chg="mod">
          <ac:chgData name="Tao Zhong" userId="d717eb3d-e567-470f-b6d9-f2e4cd6e0b29" providerId="ADAL" clId="{3EE40939-8E8A-4229-A654-5D96D597B750}" dt="2022-10-01T07:45:28.993" v="471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5:28.993" v="469"/>
          <ac:spMkLst>
            <pc:docMk/>
            <pc:sldMk cId="1176170547" sldId="258"/>
            <ac:spMk id="3" creationId="{4A0AEED2-8ADE-0101-2AFB-845BF09CADA6}"/>
          </ac:spMkLst>
        </pc:spChg>
        <pc:spChg chg="add del mod">
          <ac:chgData name="Tao Zhong" userId="d717eb3d-e567-470f-b6d9-f2e4cd6e0b29" providerId="ADAL" clId="{3EE40939-8E8A-4229-A654-5D96D597B750}" dt="2022-10-01T07:45:36.542" v="476"/>
          <ac:spMkLst>
            <pc:docMk/>
            <pc:sldMk cId="1176170547" sldId="258"/>
            <ac:spMk id="5" creationId="{28D8A9A1-270B-422F-A0AE-077B6AF3B6CD}"/>
          </ac:spMkLst>
        </pc:spChg>
        <pc:spChg chg="add del mod">
          <ac:chgData name="Tao Zhong" userId="d717eb3d-e567-470f-b6d9-f2e4cd6e0b29" providerId="ADAL" clId="{3EE40939-8E8A-4229-A654-5D96D597B750}" dt="2022-10-01T07:45:36.532" v="474"/>
          <ac:spMkLst>
            <pc:docMk/>
            <pc:sldMk cId="1176170547" sldId="258"/>
            <ac:spMk id="6" creationId="{8731F6DB-FB2A-10B2-FD88-3A00D022D41E}"/>
          </ac:spMkLst>
        </pc:spChg>
        <pc:picChg chg="del">
          <ac:chgData name="Tao Zhong" userId="d717eb3d-e567-470f-b6d9-f2e4cd6e0b29" providerId="ADAL" clId="{3EE40939-8E8A-4229-A654-5D96D597B750}" dt="2022-10-01T07:45:33.389" v="472" actId="478"/>
          <ac:picMkLst>
            <pc:docMk/>
            <pc:sldMk cId="1176170547" sldId="258"/>
            <ac:picMk id="8" creationId="{12E72ECE-7D50-4EE3-34A6-E0197AF3265F}"/>
          </ac:picMkLst>
        </pc:picChg>
        <pc:picChg chg="add mod">
          <ac:chgData name="Tao Zhong" userId="d717eb3d-e567-470f-b6d9-f2e4cd6e0b29" providerId="ADAL" clId="{3EE40939-8E8A-4229-A654-5D96D597B750}" dt="2022-10-01T07:46:21.695" v="481" actId="1076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44:44.460" v="460"/>
        <pc:sldMkLst>
          <pc:docMk/>
          <pc:sldMk cId="2233925527" sldId="272"/>
        </pc:sldMkLst>
        <pc:spChg chg="mod">
          <ac:chgData name="Tao Zhong" userId="d717eb3d-e567-470f-b6d9-f2e4cd6e0b29" providerId="ADAL" clId="{3EE40939-8E8A-4229-A654-5D96D597B750}" dt="2022-10-01T07:43:28.647" v="441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3:28.636" v="439"/>
          <ac:spMkLst>
            <pc:docMk/>
            <pc:sldMk cId="2233925527" sldId="272"/>
            <ac:spMk id="3" creationId="{EA80D20E-2C62-AFC8-E8FB-03E8EE292C2A}"/>
          </ac:spMkLst>
        </pc:spChg>
        <pc:spChg chg="add mod">
          <ac:chgData name="Tao Zhong" userId="d717eb3d-e567-470f-b6d9-f2e4cd6e0b29" providerId="ADAL" clId="{3EE40939-8E8A-4229-A654-5D96D597B750}" dt="2022-10-01T07:44:44.460" v="460"/>
          <ac:spMkLst>
            <pc:docMk/>
            <pc:sldMk cId="2233925527" sldId="272"/>
            <ac:spMk id="4" creationId="{F61DC24A-83FC-CDC8-D130-2550B3068866}"/>
          </ac:spMkLst>
        </pc:spChg>
        <pc:spChg chg="add del">
          <ac:chgData name="Tao Zhong" userId="d717eb3d-e567-470f-b6d9-f2e4cd6e0b29" providerId="ADAL" clId="{3EE40939-8E8A-4229-A654-5D96D597B750}" dt="2022-10-01T07:43:55.071" v="445"/>
          <ac:spMkLst>
            <pc:docMk/>
            <pc:sldMk cId="2233925527" sldId="272"/>
            <ac:spMk id="5" creationId="{B07200BE-920B-9430-A53D-2946326DEA80}"/>
          </ac:spMkLst>
        </pc:spChg>
        <pc:picChg chg="del">
          <ac:chgData name="Tao Zhong" userId="d717eb3d-e567-470f-b6d9-f2e4cd6e0b29" providerId="ADAL" clId="{3EE40939-8E8A-4229-A654-5D96D597B750}" dt="2022-10-01T07:43:30.374" v="442" actId="478"/>
          <ac:picMkLst>
            <pc:docMk/>
            <pc:sldMk cId="2233925527" sldId="272"/>
            <ac:picMk id="7" creationId="{D08EB58B-B705-3627-A38C-AD39ACC3339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4:56.157" v="467" actId="478"/>
        <pc:sldMkLst>
          <pc:docMk/>
          <pc:sldMk cId="198983301" sldId="275"/>
        </pc:sldMkLst>
        <pc:spChg chg="mod">
          <ac:chgData name="Tao Zhong" userId="d717eb3d-e567-470f-b6d9-f2e4cd6e0b29" providerId="ADAL" clId="{3EE40939-8E8A-4229-A654-5D96D597B750}" dt="2022-10-01T07:44:54.509" v="46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4:54.509" v="464"/>
          <ac:spMkLst>
            <pc:docMk/>
            <pc:sldMk cId="198983301" sldId="275"/>
            <ac:spMk id="3" creationId="{307182D1-17AD-156A-F713-9CAA983FBAC7}"/>
          </ac:spMkLst>
        </pc:spChg>
        <pc:spChg chg="add mod">
          <ac:chgData name="Tao Zhong" userId="d717eb3d-e567-470f-b6d9-f2e4cd6e0b29" providerId="ADAL" clId="{3EE40939-8E8A-4229-A654-5D96D597B750}" dt="2022-10-01T07:44:56.157" v="467" actId="478"/>
          <ac:spMkLst>
            <pc:docMk/>
            <pc:sldMk cId="198983301" sldId="275"/>
            <ac:spMk id="5" creationId="{9FB89E56-9581-81EE-400F-FBA66B75FEC9}"/>
          </ac:spMkLst>
        </pc:spChg>
        <pc:picChg chg="del">
          <ac:chgData name="Tao Zhong" userId="d717eb3d-e567-470f-b6d9-f2e4cd6e0b29" providerId="ADAL" clId="{3EE40939-8E8A-4229-A654-5D96D597B750}" dt="2022-10-01T07:44:56.157" v="467" actId="478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28:35.522" v="154"/>
        <pc:sldMkLst>
          <pc:docMk/>
          <pc:sldMk cId="3834354286" sldId="276"/>
        </pc:sldMkLst>
        <pc:spChg chg="mod">
          <ac:chgData name="Tao Zhong" userId="d717eb3d-e567-470f-b6d9-f2e4cd6e0b29" providerId="ADAL" clId="{3EE40939-8E8A-4229-A654-5D96D597B750}" dt="2022-10-01T07:28:35.522" v="15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26:01.373" v="126"/>
          <ac:spMkLst>
            <pc:docMk/>
            <pc:sldMk cId="3834354286" sldId="276"/>
            <ac:spMk id="4" creationId="{74BFD6A3-C6F2-6D0D-C38E-F0E637DD2F06}"/>
          </ac:spMkLst>
        </pc:spChg>
        <pc:spChg chg="del">
          <ac:chgData name="Tao Zhong" userId="d717eb3d-e567-470f-b6d9-f2e4cd6e0b29" providerId="ADAL" clId="{3EE40939-8E8A-4229-A654-5D96D597B750}" dt="2022-10-01T07:25:56.489" v="125" actId="478"/>
          <ac:spMkLst>
            <pc:docMk/>
            <pc:sldMk cId="3834354286" sldId="276"/>
            <ac:spMk id="5" creationId="{56E00F04-CF17-B666-C4EB-6DC55FA1B708}"/>
          </ac:spMkLst>
        </pc:spChg>
        <pc:spChg chg="add del">
          <ac:chgData name="Tao Zhong" userId="d717eb3d-e567-470f-b6d9-f2e4cd6e0b29" providerId="ADAL" clId="{3EE40939-8E8A-4229-A654-5D96D597B750}" dt="2022-10-01T07:28:03.277" v="134"/>
          <ac:spMkLst>
            <pc:docMk/>
            <pc:sldMk cId="3834354286" sldId="276"/>
            <ac:spMk id="8" creationId="{3166920E-8B1B-13CD-CDA4-5152D7321739}"/>
          </ac:spMkLst>
        </pc:spChg>
        <pc:picChg chg="add mod">
          <ac:chgData name="Tao Zhong" userId="d717eb3d-e567-470f-b6d9-f2e4cd6e0b29" providerId="ADAL" clId="{3EE40939-8E8A-4229-A654-5D96D597B750}" dt="2022-10-01T07:26:03.545" v="128" actId="962"/>
          <ac:picMkLst>
            <pc:docMk/>
            <pc:sldMk cId="3834354286" sldId="276"/>
            <ac:picMk id="7" creationId="{A394D1EF-AF29-FCA1-A17D-89FDCB157F46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32:00.055" v="222" actId="20577"/>
        <pc:sldMkLst>
          <pc:docMk/>
          <pc:sldMk cId="2054538767" sldId="277"/>
        </pc:sldMkLst>
        <pc:spChg chg="mod">
          <ac:chgData name="Tao Zhong" userId="d717eb3d-e567-470f-b6d9-f2e4cd6e0b29" providerId="ADAL" clId="{3EE40939-8E8A-4229-A654-5D96D597B750}" dt="2022-10-01T07:28:57.345" v="159" actId="404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28:54.537" v="156"/>
          <ac:spMkLst>
            <pc:docMk/>
            <pc:sldMk cId="2054538767" sldId="277"/>
            <ac:spMk id="3" creationId="{ADEA9CDC-D3D8-0DBB-95E5-9529DCBE8447}"/>
          </ac:spMkLst>
        </pc:spChg>
        <pc:spChg chg="add del mod">
          <ac:chgData name="Tao Zhong" userId="d717eb3d-e567-470f-b6d9-f2e4cd6e0b29" providerId="ADAL" clId="{3EE40939-8E8A-4229-A654-5D96D597B750}" dt="2022-10-01T07:29:17.712" v="161"/>
          <ac:spMkLst>
            <pc:docMk/>
            <pc:sldMk cId="2054538767" sldId="277"/>
            <ac:spMk id="5" creationId="{55A55EDE-9E62-BEB1-DED3-1DFC0FBC54B1}"/>
          </ac:spMkLst>
        </pc:spChg>
        <pc:spChg chg="add mod">
          <ac:chgData name="Tao Zhong" userId="d717eb3d-e567-470f-b6d9-f2e4cd6e0b29" providerId="ADAL" clId="{3EE40939-8E8A-4229-A654-5D96D597B750}" dt="2022-10-01T07:32:00.055" v="222" actId="20577"/>
          <ac:spMkLst>
            <pc:docMk/>
            <pc:sldMk cId="2054538767" sldId="277"/>
            <ac:spMk id="10" creationId="{EFA50BA3-2E48-BF39-86F2-4B37979C7133}"/>
          </ac:spMkLst>
        </pc:spChg>
        <pc:picChg chg="add del mod">
          <ac:chgData name="Tao Zhong" userId="d717eb3d-e567-470f-b6d9-f2e4cd6e0b29" providerId="ADAL" clId="{3EE40939-8E8A-4229-A654-5D96D597B750}" dt="2022-10-01T07:29:49.734" v="165" actId="478"/>
          <ac:picMkLst>
            <pc:docMk/>
            <pc:sldMk cId="2054538767" sldId="277"/>
            <ac:picMk id="7" creationId="{96AA767E-77A6-50C9-B3A2-CA57EA2FDC90}"/>
          </ac:picMkLst>
        </pc:picChg>
        <pc:picChg chg="del">
          <ac:chgData name="Tao Zhong" userId="d717eb3d-e567-470f-b6d9-f2e4cd6e0b29" providerId="ADAL" clId="{3EE40939-8E8A-4229-A654-5D96D597B750}" dt="2022-10-01T07:29:09.890" v="160" actId="478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0:58.303" v="400" actId="1076"/>
        <pc:sldMkLst>
          <pc:docMk/>
          <pc:sldMk cId="2732549869" sldId="278"/>
        </pc:sldMkLst>
        <pc:spChg chg="mod">
          <ac:chgData name="Tao Zhong" userId="d717eb3d-e567-470f-b6d9-f2e4cd6e0b29" providerId="ADAL" clId="{3EE40939-8E8A-4229-A654-5D96D597B750}" dt="2022-10-01T07:40:06.252" v="391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0:06.244" v="389"/>
          <ac:spMkLst>
            <pc:docMk/>
            <pc:sldMk cId="2732549869" sldId="278"/>
            <ac:spMk id="3" creationId="{887C0048-D346-3C39-C731-E408F1C3FEE1}"/>
          </ac:spMkLst>
        </pc:spChg>
        <pc:spChg chg="add del mod">
          <ac:chgData name="Tao Zhong" userId="d717eb3d-e567-470f-b6d9-f2e4cd6e0b29" providerId="ADAL" clId="{3EE40939-8E8A-4229-A654-5D96D597B750}" dt="2022-10-01T07:40:36.480" v="393" actId="22"/>
          <ac:spMkLst>
            <pc:docMk/>
            <pc:sldMk cId="2732549869" sldId="278"/>
            <ac:spMk id="5" creationId="{F0CA02FB-43CC-8435-2A98-5AC9D14C9060}"/>
          </ac:spMkLst>
        </pc:spChg>
        <pc:picChg chg="add mod ord">
          <ac:chgData name="Tao Zhong" userId="d717eb3d-e567-470f-b6d9-f2e4cd6e0b29" providerId="ADAL" clId="{3EE40939-8E8A-4229-A654-5D96D597B750}" dt="2022-10-01T07:40:56.911" v="399" actId="1076"/>
          <ac:picMkLst>
            <pc:docMk/>
            <pc:sldMk cId="2732549869" sldId="278"/>
            <ac:picMk id="7" creationId="{CDD75933-CCB8-C2CB-25F6-281DA2A7FCA5}"/>
          </ac:picMkLst>
        </pc:picChg>
        <pc:picChg chg="del">
          <ac:chgData name="Tao Zhong" userId="d717eb3d-e567-470f-b6d9-f2e4cd6e0b29" providerId="ADAL" clId="{3EE40939-8E8A-4229-A654-5D96D597B750}" dt="2022-10-01T07:40:27.780" v="392" actId="478"/>
          <ac:picMkLst>
            <pc:docMk/>
            <pc:sldMk cId="2732549869" sldId="278"/>
            <ac:picMk id="8" creationId="{82A9A9FB-C678-B23E-99ED-527590FC63FF}"/>
          </ac:picMkLst>
        </pc:picChg>
        <pc:picChg chg="add mod">
          <ac:chgData name="Tao Zhong" userId="d717eb3d-e567-470f-b6d9-f2e4cd6e0b29" providerId="ADAL" clId="{3EE40939-8E8A-4229-A654-5D96D597B750}" dt="2022-10-01T07:40:58.303" v="400" actId="1076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02.904" v="493" actId="1076"/>
        <pc:sldMkLst>
          <pc:docMk/>
          <pc:sldMk cId="1417180166" sldId="279"/>
        </pc:sldMkLst>
        <pc:spChg chg="mod">
          <ac:chgData name="Tao Zhong" userId="d717eb3d-e567-470f-b6d9-f2e4cd6e0b29" providerId="ADAL" clId="{3EE40939-8E8A-4229-A654-5D96D597B750}" dt="2022-10-01T07:46:48.885" v="485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6:48.879" v="483"/>
          <ac:spMkLst>
            <pc:docMk/>
            <pc:sldMk cId="1417180166" sldId="279"/>
            <ac:spMk id="3" creationId="{21A6B8E8-229A-0CF2-A2EA-96E231110D5F}"/>
          </ac:spMkLst>
        </pc:spChg>
        <pc:spChg chg="del mod">
          <ac:chgData name="Tao Zhong" userId="d717eb3d-e567-470f-b6d9-f2e4cd6e0b29" providerId="ADAL" clId="{3EE40939-8E8A-4229-A654-5D96D597B750}" dt="2022-10-01T07:46:57.628" v="487"/>
          <ac:spMkLst>
            <pc:docMk/>
            <pc:sldMk cId="1417180166" sldId="279"/>
            <ac:spMk id="4" creationId="{5B785E42-38A9-70CD-32A0-D73CC0CFC571}"/>
          </ac:spMkLst>
        </pc:spChg>
        <pc:picChg chg="add mod">
          <ac:chgData name="Tao Zhong" userId="d717eb3d-e567-470f-b6d9-f2e4cd6e0b29" providerId="ADAL" clId="{3EE40939-8E8A-4229-A654-5D96D597B750}" dt="2022-10-01T07:47:02.904" v="493" actId="1076"/>
          <ac:picMkLst>
            <pc:docMk/>
            <pc:sldMk cId="1417180166" sldId="279"/>
            <ac:picMk id="6" creationId="{4A94F100-8168-7099-84CE-2C9650AF459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41.754" v="502" actId="1076"/>
        <pc:sldMkLst>
          <pc:docMk/>
          <pc:sldMk cId="392405714" sldId="290"/>
        </pc:sldMkLst>
        <pc:spChg chg="mod">
          <ac:chgData name="Tao Zhong" userId="d717eb3d-e567-470f-b6d9-f2e4cd6e0b29" providerId="ADAL" clId="{3EE40939-8E8A-4229-A654-5D96D597B750}" dt="2022-10-01T07:47:14.052" v="497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14.045" v="495"/>
          <ac:spMkLst>
            <pc:docMk/>
            <pc:sldMk cId="392405714" sldId="290"/>
            <ac:spMk id="3" creationId="{6CB51A2A-232A-DA45-F786-1A4FECE5E07F}"/>
          </ac:spMkLst>
        </pc:spChg>
        <pc:spChg chg="add del mod">
          <ac:chgData name="Tao Zhong" userId="d717eb3d-e567-470f-b6d9-f2e4cd6e0b29" providerId="ADAL" clId="{3EE40939-8E8A-4229-A654-5D96D597B750}" dt="2022-10-01T07:47:39.502" v="501" actId="22"/>
          <ac:spMkLst>
            <pc:docMk/>
            <pc:sldMk cId="392405714" sldId="290"/>
            <ac:spMk id="5" creationId="{85B85F98-A688-017C-483D-90FC707388BF}"/>
          </ac:spMkLst>
        </pc:spChg>
        <pc:picChg chg="del">
          <ac:chgData name="Tao Zhong" userId="d717eb3d-e567-470f-b6d9-f2e4cd6e0b29" providerId="ADAL" clId="{3EE40939-8E8A-4229-A654-5D96D597B750}" dt="2022-10-01T07:47:18.723" v="498" actId="478"/>
          <ac:picMkLst>
            <pc:docMk/>
            <pc:sldMk cId="392405714" sldId="290"/>
            <ac:picMk id="7" creationId="{10DD6924-EEAC-1486-70A1-D7760CD5A528}"/>
          </ac:picMkLst>
        </pc:picChg>
        <pc:picChg chg="add mod">
          <ac:chgData name="Tao Zhong" userId="d717eb3d-e567-470f-b6d9-f2e4cd6e0b29" providerId="ADAL" clId="{3EE40939-8E8A-4229-A654-5D96D597B750}" dt="2022-10-01T07:47:27.839" v="500" actId="1076"/>
          <ac:picMkLst>
            <pc:docMk/>
            <pc:sldMk cId="392405714" sldId="290"/>
            <ac:picMk id="8" creationId="{5A7AEB3D-3362-86F0-0367-D9FE1562A1AE}"/>
          </ac:picMkLst>
        </pc:picChg>
        <pc:picChg chg="add mod ord">
          <ac:chgData name="Tao Zhong" userId="d717eb3d-e567-470f-b6d9-f2e4cd6e0b29" providerId="ADAL" clId="{3EE40939-8E8A-4229-A654-5D96D597B750}" dt="2022-10-01T07:47:41.754" v="502" actId="1076"/>
          <ac:picMkLst>
            <pc:docMk/>
            <pc:sldMk cId="392405714" sldId="290"/>
            <ac:picMk id="10" creationId="{F60D1EB9-BEC5-F966-4513-E2E823BAABF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8:52.656" v="527" actId="27636"/>
        <pc:sldMkLst>
          <pc:docMk/>
          <pc:sldMk cId="3818360065" sldId="291"/>
        </pc:sldMkLst>
        <pc:spChg chg="mod">
          <ac:chgData name="Tao Zhong" userId="d717eb3d-e567-470f-b6d9-f2e4cd6e0b29" providerId="ADAL" clId="{3EE40939-8E8A-4229-A654-5D96D597B750}" dt="2022-10-01T07:47:50.968" v="506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50.968" v="504"/>
          <ac:spMkLst>
            <pc:docMk/>
            <pc:sldMk cId="3818360065" sldId="291"/>
            <ac:spMk id="3" creationId="{0EE77F86-EE7E-3821-B5EF-2D786256FFD3}"/>
          </ac:spMkLst>
        </pc:spChg>
        <pc:spChg chg="add del mod">
          <ac:chgData name="Tao Zhong" userId="d717eb3d-e567-470f-b6d9-f2e4cd6e0b29" providerId="ADAL" clId="{3EE40939-8E8A-4229-A654-5D96D597B750}" dt="2022-10-01T07:48:52.656" v="527" actId="27636"/>
          <ac:spMkLst>
            <pc:docMk/>
            <pc:sldMk cId="3818360065" sldId="291"/>
            <ac:spMk id="5" creationId="{737E7B2E-154B-D31B-60D9-894E9BE964A3}"/>
          </ac:spMkLst>
        </pc:spChg>
        <pc:spChg chg="add del mod">
          <ac:chgData name="Tao Zhong" userId="d717eb3d-e567-470f-b6d9-f2e4cd6e0b29" providerId="ADAL" clId="{3EE40939-8E8A-4229-A654-5D96D597B750}" dt="2022-10-01T07:48:00.517" v="509"/>
          <ac:spMkLst>
            <pc:docMk/>
            <pc:sldMk cId="3818360065" sldId="291"/>
            <ac:spMk id="6" creationId="{F0C8F5B7-9100-8CA5-629D-B4CA0E01126B}"/>
          </ac:spMkLst>
        </pc:spChg>
        <pc:picChg chg="del">
          <ac:chgData name="Tao Zhong" userId="d717eb3d-e567-470f-b6d9-f2e4cd6e0b29" providerId="ADAL" clId="{3EE40939-8E8A-4229-A654-5D96D597B750}" dt="2022-10-01T07:47:57.270" v="507" actId="478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9:25.976" v="534" actId="478"/>
        <pc:sldMkLst>
          <pc:docMk/>
          <pc:sldMk cId="1323845190" sldId="292"/>
        </pc:sldMkLst>
        <pc:spChg chg="mod">
          <ac:chgData name="Tao Zhong" userId="d717eb3d-e567-470f-b6d9-f2e4cd6e0b29" providerId="ADAL" clId="{3EE40939-8E8A-4229-A654-5D96D597B750}" dt="2022-10-01T07:49:04.829" v="53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04.825" v="531"/>
          <ac:spMkLst>
            <pc:docMk/>
            <pc:sldMk cId="1323845190" sldId="292"/>
            <ac:spMk id="3" creationId="{6A8213F9-1F9B-BB85-EBAD-7993CFC1E711}"/>
          </ac:spMkLst>
        </pc:spChg>
        <pc:spChg chg="add mod">
          <ac:chgData name="Tao Zhong" userId="d717eb3d-e567-470f-b6d9-f2e4cd6e0b29" providerId="ADAL" clId="{3EE40939-8E8A-4229-A654-5D96D597B750}" dt="2022-10-01T07:49:25.976" v="534" actId="478"/>
          <ac:spMkLst>
            <pc:docMk/>
            <pc:sldMk cId="1323845190" sldId="292"/>
            <ac:spMk id="5" creationId="{1C2B33AC-630E-2E1D-4E6B-27A785E51195}"/>
          </ac:spMkLst>
        </pc:spChg>
        <pc:picChg chg="del">
          <ac:chgData name="Tao Zhong" userId="d717eb3d-e567-470f-b6d9-f2e4cd6e0b29" providerId="ADAL" clId="{3EE40939-8E8A-4229-A654-5D96D597B750}" dt="2022-10-01T07:49:25.976" v="534" actId="478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0:01.315" v="543"/>
        <pc:sldMkLst>
          <pc:docMk/>
          <pc:sldMk cId="1172519332" sldId="293"/>
        </pc:sldMkLst>
        <pc:spChg chg="mod">
          <ac:chgData name="Tao Zhong" userId="d717eb3d-e567-470f-b6d9-f2e4cd6e0b29" providerId="ADAL" clId="{3EE40939-8E8A-4229-A654-5D96D597B750}" dt="2022-10-01T07:49:43.073" v="538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43.073" v="536"/>
          <ac:spMkLst>
            <pc:docMk/>
            <pc:sldMk cId="1172519332" sldId="293"/>
            <ac:spMk id="3" creationId="{5FDB2D5F-E0B8-15BE-92B0-5FE4698D934B}"/>
          </ac:spMkLst>
        </pc:spChg>
        <pc:spChg chg="add del mod">
          <ac:chgData name="Tao Zhong" userId="d717eb3d-e567-470f-b6d9-f2e4cd6e0b29" providerId="ADAL" clId="{3EE40939-8E8A-4229-A654-5D96D597B750}" dt="2022-10-01T07:50:01.315" v="543"/>
          <ac:spMkLst>
            <pc:docMk/>
            <pc:sldMk cId="1172519332" sldId="293"/>
            <ac:spMk id="5" creationId="{C0E7F08C-FE24-3BCB-FDF9-30053227D557}"/>
          </ac:spMkLst>
        </pc:spChg>
        <pc:spChg chg="add del mod">
          <ac:chgData name="Tao Zhong" userId="d717eb3d-e567-470f-b6d9-f2e4cd6e0b29" providerId="ADAL" clId="{3EE40939-8E8A-4229-A654-5D96D597B750}" dt="2022-10-01T07:50:01.305" v="541"/>
          <ac:spMkLst>
            <pc:docMk/>
            <pc:sldMk cId="1172519332" sldId="293"/>
            <ac:spMk id="6" creationId="{BA0AB618-C0F5-338B-6C56-4686184252FC}"/>
          </ac:spMkLst>
        </pc:spChg>
        <pc:picChg chg="del">
          <ac:chgData name="Tao Zhong" userId="d717eb3d-e567-470f-b6d9-f2e4cd6e0b29" providerId="ADAL" clId="{3EE40939-8E8A-4229-A654-5D96D597B750}" dt="2022-10-01T07:49:57.947" v="539" actId="478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10.174" v="562" actId="20577"/>
        <pc:sldMkLst>
          <pc:docMk/>
          <pc:sldMk cId="3284081626" sldId="294"/>
        </pc:sldMkLst>
        <pc:spChg chg="mod">
          <ac:chgData name="Tao Zhong" userId="d717eb3d-e567-470f-b6d9-f2e4cd6e0b29" providerId="ADAL" clId="{3EE40939-8E8A-4229-A654-5D96D597B750}" dt="2022-10-01T07:50:18.066" v="547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0:18.066" v="545"/>
          <ac:spMkLst>
            <pc:docMk/>
            <pc:sldMk cId="3284081626" sldId="294"/>
            <ac:spMk id="3" creationId="{1D13B92A-7863-55F2-7D5C-16A0B5CE0152}"/>
          </ac:spMkLst>
        </pc:spChg>
        <pc:spChg chg="mod">
          <ac:chgData name="Tao Zhong" userId="d717eb3d-e567-470f-b6d9-f2e4cd6e0b29" providerId="ADAL" clId="{3EE40939-8E8A-4229-A654-5D96D597B750}" dt="2022-10-01T07:51:10.174" v="562" actId="20577"/>
          <ac:spMkLst>
            <pc:docMk/>
            <pc:sldMk cId="3284081626" sldId="294"/>
            <ac:spMk id="4" creationId="{E0833388-C86B-7622-9E51-E020A161493C}"/>
          </ac:spMkLst>
        </pc:spChg>
        <pc:spChg chg="add del">
          <ac:chgData name="Tao Zhong" userId="d717eb3d-e567-470f-b6d9-f2e4cd6e0b29" providerId="ADAL" clId="{3EE40939-8E8A-4229-A654-5D96D597B750}" dt="2022-10-01T07:50:26.526" v="549"/>
          <ac:spMkLst>
            <pc:docMk/>
            <pc:sldMk cId="3284081626" sldId="294"/>
            <ac:spMk id="5" creationId="{3C60E4F7-0BB0-265E-06FD-699994042609}"/>
          </ac:spMkLst>
        </pc:spChg>
        <pc:spChg chg="add del">
          <ac:chgData name="Tao Zhong" userId="d717eb3d-e567-470f-b6d9-f2e4cd6e0b29" providerId="ADAL" clId="{3EE40939-8E8A-4229-A654-5D96D597B750}" dt="2022-10-01T07:50:39.740" v="554"/>
          <ac:spMkLst>
            <pc:docMk/>
            <pc:sldMk cId="3284081626" sldId="294"/>
            <ac:spMk id="6" creationId="{CDFA32CE-FC1D-D937-1510-735646581468}"/>
          </ac:spMkLst>
        </pc:spChg>
        <pc:picChg chg="add del mod">
          <ac:chgData name="Tao Zhong" userId="d717eb3d-e567-470f-b6d9-f2e4cd6e0b29" providerId="ADAL" clId="{3EE40939-8E8A-4229-A654-5D96D597B750}" dt="2022-10-01T07:51:03.306" v="559" actId="478"/>
          <ac:picMkLst>
            <pc:docMk/>
            <pc:sldMk cId="3284081626" sldId="294"/>
            <ac:picMk id="8" creationId="{6EC73A79-A074-3DEF-4CFD-25CC4CAD5BA7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26.305" v="571" actId="1076"/>
        <pc:sldMkLst>
          <pc:docMk/>
          <pc:sldMk cId="665590086" sldId="295"/>
        </pc:sldMkLst>
        <pc:spChg chg="mod">
          <ac:chgData name="Tao Zhong" userId="d717eb3d-e567-470f-b6d9-f2e4cd6e0b29" providerId="ADAL" clId="{3EE40939-8E8A-4229-A654-5D96D597B750}" dt="2022-10-01T07:51:17.735" v="565"/>
          <ac:spMkLst>
            <pc:docMk/>
            <pc:sldMk cId="665590086" sldId="295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51:21.823" v="567"/>
          <ac:spMkLst>
            <pc:docMk/>
            <pc:sldMk cId="665590086" sldId="295"/>
            <ac:spMk id="4" creationId="{346741D4-4571-F1A6-D8BB-CC48C20171E1}"/>
          </ac:spMkLst>
        </pc:spChg>
        <pc:picChg chg="del">
          <ac:chgData name="Tao Zhong" userId="d717eb3d-e567-470f-b6d9-f2e4cd6e0b29" providerId="ADAL" clId="{3EE40939-8E8A-4229-A654-5D96D597B750}" dt="2022-10-01T07:51:19.350" v="566" actId="478"/>
          <ac:picMkLst>
            <pc:docMk/>
            <pc:sldMk cId="665590086" sldId="295"/>
            <ac:picMk id="5" creationId="{F79F5F97-BE42-91C3-A11E-2C5DE756781E}"/>
          </ac:picMkLst>
        </pc:picChg>
        <pc:picChg chg="add mod">
          <ac:chgData name="Tao Zhong" userId="d717eb3d-e567-470f-b6d9-f2e4cd6e0b29" providerId="ADAL" clId="{3EE40939-8E8A-4229-A654-5D96D597B750}" dt="2022-10-01T07:51:26.305" v="571" actId="1076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modAnim">
        <pc:chgData name="Tao Zhong" userId="d717eb3d-e567-470f-b6d9-f2e4cd6e0b29" providerId="ADAL" clId="{3EE40939-8E8A-4229-A654-5D96D597B750}" dt="2022-10-01T07:53:07.034" v="581"/>
        <pc:sldMkLst>
          <pc:docMk/>
          <pc:sldMk cId="3129337871" sldId="296"/>
        </pc:sldMkLst>
        <pc:spChg chg="mod">
          <ac:chgData name="Tao Zhong" userId="d717eb3d-e567-470f-b6d9-f2e4cd6e0b29" providerId="ADAL" clId="{3EE40939-8E8A-4229-A654-5D96D597B750}" dt="2022-10-01T07:51:42.428" v="575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1:42.428" v="573"/>
          <ac:spMkLst>
            <pc:docMk/>
            <pc:sldMk cId="3129337871" sldId="296"/>
            <ac:spMk id="3" creationId="{4DAC169D-AD7F-77B8-CDB2-DC20E3055492}"/>
          </ac:spMkLst>
        </pc:spChg>
        <pc:spChg chg="del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4" creationId="{28B078EB-E708-CAC9-3080-74CF398F2953}"/>
          </ac:spMkLst>
        </pc:spChg>
        <pc:spChg chg="add mod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6" creationId="{294597DE-F79A-A44C-E0C6-66EAFE17330C}"/>
          </ac:spMkLst>
        </pc:spChg>
        <pc:picChg chg="add mod">
          <ac:chgData name="Tao Zhong" userId="d717eb3d-e567-470f-b6d9-f2e4cd6e0b29" providerId="ADAL" clId="{3EE40939-8E8A-4229-A654-5D96D597B750}" dt="2022-10-01T07:52:55.439" v="579" actId="1076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54:06.051" v="604" actId="20577"/>
        <pc:sldMkLst>
          <pc:docMk/>
          <pc:sldMk cId="3745340267" sldId="297"/>
        </pc:sldMkLst>
        <pc:spChg chg="mod">
          <ac:chgData name="Tao Zhong" userId="d717eb3d-e567-470f-b6d9-f2e4cd6e0b29" providerId="ADAL" clId="{3EE40939-8E8A-4229-A654-5D96D597B750}" dt="2022-10-01T07:53:23.962" v="585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3:23.962" v="583"/>
          <ac:spMkLst>
            <pc:docMk/>
            <pc:sldMk cId="3745340267" sldId="297"/>
            <ac:spMk id="3" creationId="{673390B6-DBF5-9AFA-5013-414806CE21D7}"/>
          </ac:spMkLst>
        </pc:spChg>
        <pc:spChg chg="add del mod">
          <ac:chgData name="Tao Zhong" userId="d717eb3d-e567-470f-b6d9-f2e4cd6e0b29" providerId="ADAL" clId="{3EE40939-8E8A-4229-A654-5D96D597B750}" dt="2022-10-01T07:53:32.545" v="587"/>
          <ac:spMkLst>
            <pc:docMk/>
            <pc:sldMk cId="3745340267" sldId="297"/>
            <ac:spMk id="4" creationId="{51EFD967-48D8-3D9E-0EAC-1134C3A0AE1E}"/>
          </ac:spMkLst>
        </pc:spChg>
        <pc:spChg chg="add del mod">
          <ac:chgData name="Tao Zhong" userId="d717eb3d-e567-470f-b6d9-f2e4cd6e0b29" providerId="ADAL" clId="{3EE40939-8E8A-4229-A654-5D96D597B750}" dt="2022-10-01T07:54:01.727" v="603" actId="404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5:14.089" v="277"/>
        <pc:sldMkLst>
          <pc:docMk/>
          <pc:sldMk cId="2614790192" sldId="298"/>
        </pc:sldMkLst>
        <pc:spChg chg="mod">
          <ac:chgData name="Tao Zhong" userId="d717eb3d-e567-470f-b6d9-f2e4cd6e0b29" providerId="ADAL" clId="{3EE40939-8E8A-4229-A654-5D96D597B750}" dt="2022-10-01T07:35:13.051" v="275" actId="20577"/>
          <ac:spMkLst>
            <pc:docMk/>
            <pc:sldMk cId="2614790192" sldId="298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34:16.788" v="258"/>
          <ac:spMkLst>
            <pc:docMk/>
            <pc:sldMk cId="2614790192" sldId="298"/>
            <ac:spMk id="3" creationId="{9AB8516E-9594-28F0-94C0-3FB9F6F50DF8}"/>
          </ac:spMkLst>
        </pc:spChg>
        <pc:spChg chg="add del">
          <ac:chgData name="Tao Zhong" userId="d717eb3d-e567-470f-b6d9-f2e4cd6e0b29" providerId="ADAL" clId="{3EE40939-8E8A-4229-A654-5D96D597B750}" dt="2022-10-01T07:34:12.549" v="253"/>
          <ac:spMkLst>
            <pc:docMk/>
            <pc:sldMk cId="2614790192" sldId="298"/>
            <ac:spMk id="4" creationId="{334C1682-0D73-EDDD-7421-F14895D34D6C}"/>
          </ac:spMkLst>
        </pc:spChg>
        <pc:spChg chg="add del">
          <ac:chgData name="Tao Zhong" userId="d717eb3d-e567-470f-b6d9-f2e4cd6e0b29" providerId="ADAL" clId="{3EE40939-8E8A-4229-A654-5D96D597B750}" dt="2022-10-01T07:34:14.797" v="255"/>
          <ac:spMkLst>
            <pc:docMk/>
            <pc:sldMk cId="2614790192" sldId="298"/>
            <ac:spMk id="5" creationId="{231D2B0A-C9E6-C603-6CD3-243E96723BF7}"/>
          </ac:spMkLst>
        </pc:spChg>
        <pc:spChg chg="add del mod">
          <ac:chgData name="Tao Zhong" userId="d717eb3d-e567-470f-b6d9-f2e4cd6e0b29" providerId="ADAL" clId="{3EE40939-8E8A-4229-A654-5D96D597B750}" dt="2022-10-01T07:35:14.089" v="277"/>
          <ac:spMkLst>
            <pc:docMk/>
            <pc:sldMk cId="2614790192" sldId="298"/>
            <ac:spMk id="6" creationId="{BDAC70BC-E97A-655D-3FFD-9A0B287B003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4:00.453" v="250" actId="1076"/>
        <pc:sldMkLst>
          <pc:docMk/>
          <pc:sldMk cId="2631278629" sldId="299"/>
        </pc:sldMkLst>
        <pc:spChg chg="add del">
          <ac:chgData name="Tao Zhong" userId="d717eb3d-e567-470f-b6d9-f2e4cd6e0b29" providerId="ADAL" clId="{3EE40939-8E8A-4229-A654-5D96D597B750}" dt="2022-10-01T07:32:40.624" v="225"/>
          <ac:spMkLst>
            <pc:docMk/>
            <pc:sldMk cId="2631278629" sldId="299"/>
            <ac:spMk id="3" creationId="{344913DC-923E-4E80-755A-6AFC358213FC}"/>
          </ac:spMkLst>
        </pc:spChg>
        <pc:spChg chg="add del">
          <ac:chgData name="Tao Zhong" userId="d717eb3d-e567-470f-b6d9-f2e4cd6e0b29" providerId="ADAL" clId="{3EE40939-8E8A-4229-A654-5D96D597B750}" dt="2022-10-01T07:32:53.336" v="232"/>
          <ac:spMkLst>
            <pc:docMk/>
            <pc:sldMk cId="2631278629" sldId="299"/>
            <ac:spMk id="4" creationId="{F73731B9-391A-BC31-DBF8-7CA2C913EA68}"/>
          </ac:spMkLst>
        </pc:spChg>
        <pc:spChg chg="add del">
          <ac:chgData name="Tao Zhong" userId="d717eb3d-e567-470f-b6d9-f2e4cd6e0b29" providerId="ADAL" clId="{3EE40939-8E8A-4229-A654-5D96D597B750}" dt="2022-10-01T07:33:06.821" v="238"/>
          <ac:spMkLst>
            <pc:docMk/>
            <pc:sldMk cId="2631278629" sldId="299"/>
            <ac:spMk id="5" creationId="{84FFB30F-58AB-B611-D4E6-222DB15BF8D8}"/>
          </ac:spMkLst>
        </pc:spChg>
        <pc:spChg chg="add del">
          <ac:chgData name="Tao Zhong" userId="d717eb3d-e567-470f-b6d9-f2e4cd6e0b29" providerId="ADAL" clId="{3EE40939-8E8A-4229-A654-5D96D597B750}" dt="2022-10-01T07:33:40.696" v="246"/>
          <ac:spMkLst>
            <pc:docMk/>
            <pc:sldMk cId="2631278629" sldId="299"/>
            <ac:spMk id="6" creationId="{5F6EB897-745C-7B23-024C-1FAC84BBC6D9}"/>
          </ac:spMkLst>
        </pc:spChg>
        <pc:spChg chg="mod">
          <ac:chgData name="Tao Zhong" userId="d717eb3d-e567-470f-b6d9-f2e4cd6e0b29" providerId="ADAL" clId="{3EE40939-8E8A-4229-A654-5D96D597B750}" dt="2022-10-01T07:33:40.704" v="248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3EE40939-8E8A-4229-A654-5D96D597B750}" dt="2022-10-01T07:34:00.453" v="250" actId="1076"/>
          <ac:picMkLst>
            <pc:docMk/>
            <pc:sldMk cId="2631278629" sldId="299"/>
            <ac:picMk id="8" creationId="{ABDD21DF-2DF0-EC17-D3FC-6E64A47BD3C7}"/>
          </ac:picMkLst>
        </pc:picChg>
      </pc:sldChg>
      <pc:sldChg chg="add del">
        <pc:chgData name="Tao Zhong" userId="d717eb3d-e567-470f-b6d9-f2e4cd6e0b29" providerId="ADAL" clId="{3EE40939-8E8A-4229-A654-5D96D597B750}" dt="2022-10-01T07:35:01.607" v="268"/>
        <pc:sldMkLst>
          <pc:docMk/>
          <pc:sldMk cId="2079543601" sldId="300"/>
        </pc:sldMkLst>
      </pc:sldChg>
      <pc:sldChg chg="addSp delSp modSp add mod">
        <pc:chgData name="Tao Zhong" userId="d717eb3d-e567-470f-b6d9-f2e4cd6e0b29" providerId="ADAL" clId="{3EE40939-8E8A-4229-A654-5D96D597B750}" dt="2022-10-01T07:35:50.128" v="290" actId="14100"/>
        <pc:sldMkLst>
          <pc:docMk/>
          <pc:sldMk cId="2403046156" sldId="300"/>
        </pc:sldMkLst>
        <pc:spChg chg="mod">
          <ac:chgData name="Tao Zhong" userId="d717eb3d-e567-470f-b6d9-f2e4cd6e0b29" providerId="ADAL" clId="{3EE40939-8E8A-4229-A654-5D96D597B750}" dt="2022-10-01T07:35:31.686" v="283" actId="20577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5:29.301" v="280"/>
          <ac:spMkLst>
            <pc:docMk/>
            <pc:sldMk cId="2403046156" sldId="300"/>
            <ac:spMk id="3" creationId="{6F028818-1B9A-C224-FDF9-FC36285DEC6A}"/>
          </ac:spMkLst>
        </pc:spChg>
        <pc:spChg chg="add del mod">
          <ac:chgData name="Tao Zhong" userId="d717eb3d-e567-470f-b6d9-f2e4cd6e0b29" providerId="ADAL" clId="{3EE40939-8E8A-4229-A654-5D96D597B750}" dt="2022-10-01T07:35:42.613" v="285"/>
          <ac:spMkLst>
            <pc:docMk/>
            <pc:sldMk cId="2403046156" sldId="300"/>
            <ac:spMk id="5" creationId="{544E6460-6441-5812-3590-9C468A75A33A}"/>
          </ac:spMkLst>
        </pc:spChg>
        <pc:picChg chg="del">
          <ac:chgData name="Tao Zhong" userId="d717eb3d-e567-470f-b6d9-f2e4cd6e0b29" providerId="ADAL" clId="{3EE40939-8E8A-4229-A654-5D96D597B750}" dt="2022-10-01T07:35:38.793" v="284" actId="478"/>
          <ac:picMkLst>
            <pc:docMk/>
            <pc:sldMk cId="2403046156" sldId="300"/>
            <ac:picMk id="7" creationId="{96AA767E-77A6-50C9-B3A2-CA57EA2FDC90}"/>
          </ac:picMkLst>
        </pc:picChg>
        <pc:picChg chg="add mod">
          <ac:chgData name="Tao Zhong" userId="d717eb3d-e567-470f-b6d9-f2e4cd6e0b29" providerId="ADAL" clId="{3EE40939-8E8A-4229-A654-5D96D597B750}" dt="2022-10-01T07:35:50.128" v="290" actId="14100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7:07.708" v="330" actId="20577"/>
        <pc:sldMkLst>
          <pc:docMk/>
          <pc:sldMk cId="1107660466" sldId="301"/>
        </pc:sldMkLst>
        <pc:spChg chg="mod">
          <ac:chgData name="Tao Zhong" userId="d717eb3d-e567-470f-b6d9-f2e4cd6e0b29" providerId="ADAL" clId="{3EE40939-8E8A-4229-A654-5D96D597B750}" dt="2022-10-01T07:36:10.170" v="295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6:10.170" v="293"/>
          <ac:spMkLst>
            <pc:docMk/>
            <pc:sldMk cId="1107660466" sldId="301"/>
            <ac:spMk id="3" creationId="{0D70FB3A-C763-0001-7646-574874CF2652}"/>
          </ac:spMkLst>
        </pc:spChg>
        <pc:spChg chg="add mod">
          <ac:chgData name="Tao Zhong" userId="d717eb3d-e567-470f-b6d9-f2e4cd6e0b29" providerId="ADAL" clId="{3EE40939-8E8A-4229-A654-5D96D597B750}" dt="2022-10-01T07:37:07.708" v="330" actId="20577"/>
          <ac:spMkLst>
            <pc:docMk/>
            <pc:sldMk cId="1107660466" sldId="301"/>
            <ac:spMk id="5" creationId="{F2C0ED4E-CDEE-ADD6-4612-6DEFA637ED38}"/>
          </ac:spMkLst>
        </pc:spChg>
        <pc:picChg chg="del">
          <ac:chgData name="Tao Zhong" userId="d717eb3d-e567-470f-b6d9-f2e4cd6e0b29" providerId="ADAL" clId="{3EE40939-8E8A-4229-A654-5D96D597B750}" dt="2022-10-01T07:36:18.470" v="296" actId="478"/>
          <ac:picMkLst>
            <pc:docMk/>
            <pc:sldMk cId="1107660466" sldId="301"/>
            <ac:picMk id="7" creationId="{96AA767E-77A6-50C9-B3A2-CA57EA2FDC90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9:21.570" v="385" actId="27636"/>
        <pc:sldMkLst>
          <pc:docMk/>
          <pc:sldMk cId="1994712804" sldId="302"/>
        </pc:sldMkLst>
        <pc:spChg chg="mod">
          <ac:chgData name="Tao Zhong" userId="d717eb3d-e567-470f-b6d9-f2e4cd6e0b29" providerId="ADAL" clId="{3EE40939-8E8A-4229-A654-5D96D597B750}" dt="2022-10-01T07:37:41.204" v="337" actId="404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7:33.829" v="333"/>
          <ac:spMkLst>
            <pc:docMk/>
            <pc:sldMk cId="1994712804" sldId="302"/>
            <ac:spMk id="3" creationId="{B255CE5C-E4FE-39A3-5B40-355A30A938A7}"/>
          </ac:spMkLst>
        </pc:spChg>
        <pc:spChg chg="add mod">
          <ac:chgData name="Tao Zhong" userId="d717eb3d-e567-470f-b6d9-f2e4cd6e0b29" providerId="ADAL" clId="{3EE40939-8E8A-4229-A654-5D96D597B750}" dt="2022-10-01T07:39:21.570" v="385" actId="27636"/>
          <ac:spMkLst>
            <pc:docMk/>
            <pc:sldMk cId="1994712804" sldId="302"/>
            <ac:spMk id="5" creationId="{D9BC60C0-D536-EB34-0D93-1C8313902BE1}"/>
          </ac:spMkLst>
        </pc:spChg>
        <pc:picChg chg="del">
          <ac:chgData name="Tao Zhong" userId="d717eb3d-e567-470f-b6d9-f2e4cd6e0b29" providerId="ADAL" clId="{3EE40939-8E8A-4229-A654-5D96D597B750}" dt="2022-10-01T07:37:51.271" v="338" actId="478"/>
          <ac:picMkLst>
            <pc:docMk/>
            <pc:sldMk cId="1994712804" sldId="302"/>
            <ac:picMk id="8" creationId="{0E66E8D5-46D1-7048-6E61-A8C3EA904D24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43:19.095" v="437" actId="1076"/>
        <pc:sldMkLst>
          <pc:docMk/>
          <pc:sldMk cId="49347057" sldId="303"/>
        </pc:sldMkLst>
        <pc:spChg chg="mod">
          <ac:chgData name="Tao Zhong" userId="d717eb3d-e567-470f-b6d9-f2e4cd6e0b29" providerId="ADAL" clId="{3EE40939-8E8A-4229-A654-5D96D597B750}" dt="2022-10-01T07:42:01.742" v="402"/>
          <ac:spMkLst>
            <pc:docMk/>
            <pc:sldMk cId="49347057" sldId="303"/>
            <ac:spMk id="2" creationId="{FF027311-4260-4B27-A735-886449291FAC}"/>
          </ac:spMkLst>
        </pc:spChg>
        <pc:spChg chg="add mod">
          <ac:chgData name="Tao Zhong" userId="d717eb3d-e567-470f-b6d9-f2e4cd6e0b29" providerId="ADAL" clId="{3EE40939-8E8A-4229-A654-5D96D597B750}" dt="2022-10-01T07:42:37.758" v="431"/>
          <ac:spMkLst>
            <pc:docMk/>
            <pc:sldMk cId="49347057" sldId="303"/>
            <ac:spMk id="4" creationId="{C85E06E2-A45B-B860-B2FB-A795BEC6E00C}"/>
          </ac:spMkLst>
        </pc:spChg>
        <pc:spChg chg="add del">
          <ac:chgData name="Tao Zhong" userId="d717eb3d-e567-470f-b6d9-f2e4cd6e0b29" providerId="ADAL" clId="{3EE40939-8E8A-4229-A654-5D96D597B750}" dt="2022-10-01T07:42:32.558" v="425"/>
          <ac:spMkLst>
            <pc:docMk/>
            <pc:sldMk cId="49347057" sldId="303"/>
            <ac:spMk id="5" creationId="{0D9CB153-E56E-BD07-B2F1-13AFE0EF14B6}"/>
          </ac:spMkLst>
        </pc:spChg>
        <pc:picChg chg="del">
          <ac:chgData name="Tao Zhong" userId="d717eb3d-e567-470f-b6d9-f2e4cd6e0b29" providerId="ADAL" clId="{3EE40939-8E8A-4229-A654-5D96D597B750}" dt="2022-10-01T07:42:05.485" v="403" actId="478"/>
          <ac:picMkLst>
            <pc:docMk/>
            <pc:sldMk cId="49347057" sldId="303"/>
            <ac:picMk id="7" creationId="{CDD75933-CCB8-C2CB-25F6-281DA2A7FCA5}"/>
          </ac:picMkLst>
        </pc:picChg>
        <pc:picChg chg="add del mod">
          <ac:chgData name="Tao Zhong" userId="d717eb3d-e567-470f-b6d9-f2e4cd6e0b29" providerId="ADAL" clId="{3EE40939-8E8A-4229-A654-5D96D597B750}" dt="2022-10-01T07:43:01.140" v="435" actId="22"/>
          <ac:picMkLst>
            <pc:docMk/>
            <pc:sldMk cId="49347057" sldId="303"/>
            <ac:picMk id="8" creationId="{4854DDA7-ED70-8D30-6283-9E714AD67248}"/>
          </ac:picMkLst>
        </pc:picChg>
        <pc:picChg chg="del">
          <ac:chgData name="Tao Zhong" userId="d717eb3d-e567-470f-b6d9-f2e4cd6e0b29" providerId="ADAL" clId="{3EE40939-8E8A-4229-A654-5D96D597B750}" dt="2022-10-01T07:42:08.108" v="404" actId="478"/>
          <ac:picMkLst>
            <pc:docMk/>
            <pc:sldMk cId="49347057" sldId="303"/>
            <ac:picMk id="10" creationId="{FAAD3A3A-4870-0CB4-CE97-69A0A6F9EA1F}"/>
          </ac:picMkLst>
        </pc:picChg>
        <pc:picChg chg="add mod">
          <ac:chgData name="Tao Zhong" userId="d717eb3d-e567-470f-b6d9-f2e4cd6e0b29" providerId="ADAL" clId="{3EE40939-8E8A-4229-A654-5D96D597B750}" dt="2022-10-01T07:43:19.095" v="437" actId="1076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54:36.605" v="612"/>
        <pc:sldMkLst>
          <pc:docMk/>
          <pc:sldMk cId="2277313089" sldId="304"/>
        </pc:sldMkLst>
        <pc:spChg chg="mod">
          <ac:chgData name="Tao Zhong" userId="d717eb3d-e567-470f-b6d9-f2e4cd6e0b29" providerId="ADAL" clId="{3EE40939-8E8A-4229-A654-5D96D597B750}" dt="2022-10-01T07:54:17.162" v="606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30.397" v="608"/>
          <ac:spMkLst>
            <pc:docMk/>
            <pc:sldMk cId="2277313089" sldId="304"/>
            <ac:spMk id="3" creationId="{A958909C-91AF-E324-6F6F-CDC694AC2770}"/>
          </ac:spMkLst>
        </pc:spChg>
        <pc:spChg chg="mod">
          <ac:chgData name="Tao Zhong" userId="d717eb3d-e567-470f-b6d9-f2e4cd6e0b29" providerId="ADAL" clId="{3EE40939-8E8A-4229-A654-5D96D597B750}" dt="2022-10-01T07:54:36.605" v="612"/>
          <ac:spMkLst>
            <pc:docMk/>
            <pc:sldMk cId="2277313089" sldId="304"/>
            <ac:spMk id="7" creationId="{582D0298-170D-6919-228C-C8B854E082E6}"/>
          </ac:spMkLst>
        </pc:spChg>
      </pc:sldChg>
      <pc:sldChg chg="addSp delSp modSp add mod">
        <pc:chgData name="Tao Zhong" userId="d717eb3d-e567-470f-b6d9-f2e4cd6e0b29" providerId="ADAL" clId="{3EE40939-8E8A-4229-A654-5D96D597B750}" dt="2022-10-01T07:55:30.506" v="628"/>
        <pc:sldMkLst>
          <pc:docMk/>
          <pc:sldMk cId="1192566445" sldId="305"/>
        </pc:sldMkLst>
        <pc:spChg chg="mod">
          <ac:chgData name="Tao Zhong" userId="d717eb3d-e567-470f-b6d9-f2e4cd6e0b29" providerId="ADAL" clId="{3EE40939-8E8A-4229-A654-5D96D597B750}" dt="2022-10-01T07:54:45.310" v="614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59.191" v="618"/>
          <ac:spMkLst>
            <pc:docMk/>
            <pc:sldMk cId="1192566445" sldId="305"/>
            <ac:spMk id="3" creationId="{B6E64843-C089-9908-B702-08252AABEBB0}"/>
          </ac:spMkLst>
        </pc:spChg>
        <pc:spChg chg="mod">
          <ac:chgData name="Tao Zhong" userId="d717eb3d-e567-470f-b6d9-f2e4cd6e0b29" providerId="ADAL" clId="{3EE40939-8E8A-4229-A654-5D96D597B750}" dt="2022-10-01T07:54:59.192" v="620"/>
          <ac:spMkLst>
            <pc:docMk/>
            <pc:sldMk cId="1192566445" sldId="305"/>
            <ac:spMk id="7" creationId="{582D0298-170D-6919-228C-C8B854E082E6}"/>
          </ac:spMkLst>
        </pc:spChg>
        <pc:picChg chg="add mod">
          <ac:chgData name="Tao Zhong" userId="d717eb3d-e567-470f-b6d9-f2e4cd6e0b29" providerId="ADAL" clId="{3EE40939-8E8A-4229-A654-5D96D597B750}" dt="2022-10-01T07:55:16.410" v="626" actId="1076"/>
          <ac:picMkLst>
            <pc:docMk/>
            <pc:sldMk cId="1192566445" sldId="305"/>
            <ac:picMk id="5" creationId="{E8A1D88C-CDBB-74C1-9532-C2984BEFAE3F}"/>
          </ac:picMkLst>
        </pc:picChg>
        <pc:picChg chg="add del mod">
          <ac:chgData name="Tao Zhong" userId="d717eb3d-e567-470f-b6d9-f2e4cd6e0b29" providerId="ADAL" clId="{3EE40939-8E8A-4229-A654-5D96D597B750}" dt="2022-10-01T07:55:30.506" v="628"/>
          <ac:picMkLst>
            <pc:docMk/>
            <pc:sldMk cId="1192566445" sldId="305"/>
            <ac:picMk id="6" creationId="{952E3CE2-CA27-D082-A80B-3CC5F01EAF39}"/>
          </ac:picMkLst>
        </pc:picChg>
      </pc:sldChg>
      <pc:sldChg chg="addSp delSp modSp new mod">
        <pc:chgData name="Tao Zhong" userId="d717eb3d-e567-470f-b6d9-f2e4cd6e0b29" providerId="ADAL" clId="{3EE40939-8E8A-4229-A654-5D96D597B750}" dt="2022-10-01T07:57:23.785" v="652" actId="403"/>
        <pc:sldMkLst>
          <pc:docMk/>
          <pc:sldMk cId="3355390758" sldId="306"/>
        </pc:sldMkLst>
        <pc:spChg chg="add del mod">
          <ac:chgData name="Tao Zhong" userId="d717eb3d-e567-470f-b6d9-f2e4cd6e0b29" providerId="ADAL" clId="{3EE40939-8E8A-4229-A654-5D96D597B750}" dt="2022-10-01T07:55:42.978" v="633"/>
          <ac:spMkLst>
            <pc:docMk/>
            <pc:sldMk cId="3355390758" sldId="306"/>
            <ac:spMk id="2" creationId="{A47705B6-5DE6-6844-C989-34F9EFB0384C}"/>
          </ac:spMkLst>
        </pc:spChg>
        <pc:spChg chg="add del mod">
          <ac:chgData name="Tao Zhong" userId="d717eb3d-e567-470f-b6d9-f2e4cd6e0b29" providerId="ADAL" clId="{3EE40939-8E8A-4229-A654-5D96D597B750}" dt="2022-10-01T07:57:23.785" v="652" actId="403"/>
          <ac:spMkLst>
            <pc:docMk/>
            <pc:sldMk cId="3355390758" sldId="306"/>
            <ac:spMk id="3" creationId="{B06766C0-04B6-242E-C155-FF395F3B8E16}"/>
          </ac:spMkLst>
        </pc:spChg>
        <pc:spChg chg="add del mod">
          <ac:chgData name="Tao Zhong" userId="d717eb3d-e567-470f-b6d9-f2e4cd6e0b29" providerId="ADAL" clId="{3EE40939-8E8A-4229-A654-5D96D597B750}" dt="2022-10-01T07:55:42.968" v="631"/>
          <ac:spMkLst>
            <pc:docMk/>
            <pc:sldMk cId="3355390758" sldId="306"/>
            <ac:spMk id="4" creationId="{DB08EB35-B0AF-D1B6-F987-2C7D6017F628}"/>
          </ac:spMkLst>
        </pc:spChg>
        <pc:spChg chg="add del mod">
          <ac:chgData name="Tao Zhong" userId="d717eb3d-e567-470f-b6d9-f2e4cd6e0b29" providerId="ADAL" clId="{3EE40939-8E8A-4229-A654-5D96D597B750}" dt="2022-10-01T07:56:50.494" v="635"/>
          <ac:spMkLst>
            <pc:docMk/>
            <pc:sldMk cId="3355390758" sldId="306"/>
            <ac:spMk id="5" creationId="{38E4C1BF-6008-43B0-D793-77446D5F0B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0CF8-0F43-4E87-AF9B-CAE67B6B9F9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8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8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7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6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3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0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6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62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0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3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5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0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5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32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3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96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02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1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20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0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59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71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4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776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9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0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3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6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69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7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8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2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998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6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06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94" y="1346780"/>
            <a:ext cx="6795626" cy="3336980"/>
          </a:xfrm>
        </p:spPr>
        <p:txBody>
          <a:bodyPr>
            <a:normAutofit/>
          </a:bodyPr>
          <a:lstStyle/>
          <a:p>
            <a:r>
              <a:rPr lang="en-GB" altLang="zh-CN" sz="2800" dirty="0"/>
              <a:t>4. Kubernetes</a:t>
            </a:r>
            <a:r>
              <a:rPr lang="zh-CN" altLang="en-US" sz="2800" dirty="0"/>
              <a:t>工作负载（</a:t>
            </a:r>
            <a:r>
              <a:rPr lang="en-GB" altLang="zh-CN" sz="2800" dirty="0"/>
              <a:t>Workloads</a:t>
            </a:r>
            <a:r>
              <a:rPr lang="zh-CN" altLang="en-GB" sz="2800" dirty="0"/>
              <a:t>）</a:t>
            </a:r>
            <a:br>
              <a:rPr lang="en-GB" altLang="zh-CN" sz="2800" dirty="0"/>
            </a:br>
            <a:r>
              <a:rPr lang="zh-CN" altLang="en-US" sz="2800" dirty="0"/>
              <a:t>与调度（</a:t>
            </a:r>
            <a:r>
              <a:rPr lang="en-GB" altLang="zh-CN" sz="2800" dirty="0"/>
              <a:t>Scheduling</a:t>
            </a:r>
            <a:r>
              <a:rPr lang="zh-CN" altLang="en-GB" sz="2800" dirty="0"/>
              <a:t>）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Deployment，</a:t>
            </a:r>
            <a:r>
              <a:rPr lang="zh-CN" altLang="en-US" sz="3600" dirty="0"/>
              <a:t>与 </a:t>
            </a:r>
            <a:r>
              <a:rPr lang="en-GB" sz="3600" dirty="0" err="1"/>
              <a:t>ReplicaSet</a:t>
            </a:r>
            <a:r>
              <a:rPr lang="en-GB" sz="3600" dirty="0"/>
              <a:t>，</a:t>
            </a:r>
            <a:r>
              <a:rPr lang="zh-CN" altLang="en-US" sz="3600" dirty="0"/>
              <a:t>以及 </a:t>
            </a:r>
            <a:r>
              <a:rPr lang="en-GB" sz="3600" dirty="0"/>
              <a:t>Pod </a:t>
            </a:r>
            <a:r>
              <a:rPr lang="zh-CN" altLang="en-US" sz="3600" dirty="0"/>
              <a:t>的关系</a:t>
            </a:r>
            <a:endParaRPr lang="en-GB" sz="36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BD5F35-8E08-5216-F3F6-DA1A226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BC0C836-1A4F-AFC2-4270-8585940E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43" y="1943100"/>
            <a:ext cx="6949154" cy="4160837"/>
          </a:xfrm>
        </p:spPr>
      </p:pic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扩缩容（</a:t>
            </a:r>
            <a:r>
              <a:rPr lang="en-GB" altLang="zh-CN" sz="4000" dirty="0"/>
              <a:t>scale applications</a:t>
            </a:r>
            <a:r>
              <a:rPr lang="zh-CN" altLang="en-GB" sz="4000" dirty="0"/>
              <a:t>）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06E2-A45B-B860-B2FB-A795BEC6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9DBA4B-5CF1-0E8A-BEAB-15DB9F84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5E07CD-F2C9-0E45-AAD4-B9A3A26D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3" y="2509520"/>
            <a:ext cx="10766291" cy="14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READY</a:t>
            </a:r>
            <a:r>
              <a:rPr lang="zh-CN" altLang="en-GB" sz="1800" dirty="0"/>
              <a:t>：</a:t>
            </a:r>
            <a:r>
              <a:rPr lang="zh-CN" altLang="en-US" sz="1800" dirty="0"/>
              <a:t>分子代表当前处于</a:t>
            </a:r>
            <a:r>
              <a:rPr lang="en-GB" altLang="zh-CN" sz="1800" dirty="0"/>
              <a:t>Ready</a:t>
            </a:r>
            <a:r>
              <a:rPr lang="zh-CN" altLang="en-US" sz="1800" dirty="0"/>
              <a:t>状态的</a:t>
            </a:r>
            <a:r>
              <a:rPr lang="en-GB" altLang="zh-CN" sz="1800" dirty="0"/>
              <a:t>Pod</a:t>
            </a:r>
            <a:r>
              <a:rPr lang="zh-CN" altLang="en-US" sz="1800" dirty="0"/>
              <a:t>个数，分母代表期望的 </a:t>
            </a:r>
            <a:r>
              <a:rPr lang="en-GB" altLang="zh-CN" sz="1800" dirty="0"/>
              <a:t>Pod </a:t>
            </a:r>
            <a:r>
              <a:rPr lang="zh-CN" altLang="en-US" sz="1800" dirty="0"/>
              <a:t>个数（</a:t>
            </a:r>
            <a:r>
              <a:rPr lang="en-GB" altLang="zh-CN" sz="1800" dirty="0" err="1"/>
              <a:t>spec.replicas</a:t>
            </a:r>
            <a:r>
              <a:rPr lang="en-GB" altLang="zh-CN" sz="1800" dirty="0"/>
              <a:t> </a:t>
            </a:r>
            <a:r>
              <a:rPr lang="zh-CN" altLang="en-US" sz="1800" dirty="0"/>
              <a:t>的值）；</a:t>
            </a:r>
          </a:p>
          <a:p>
            <a:r>
              <a:rPr lang="en-GB" altLang="zh-CN" sz="1800" dirty="0"/>
              <a:t>UP-TO-DATE</a:t>
            </a:r>
            <a:r>
              <a:rPr lang="zh-CN" altLang="en-GB" sz="1800" dirty="0"/>
              <a:t>：</a:t>
            </a:r>
            <a:r>
              <a:rPr lang="zh-CN" altLang="en-US" sz="1800" dirty="0"/>
              <a:t>当前处于最新版本的 </a:t>
            </a:r>
            <a:r>
              <a:rPr lang="en-GB" altLang="zh-CN" sz="1800" dirty="0"/>
              <a:t>Pod </a:t>
            </a:r>
            <a:r>
              <a:rPr lang="zh-CN" altLang="en-US" sz="1800" dirty="0"/>
              <a:t>的个数，所谓最新版本指的是 </a:t>
            </a:r>
            <a:r>
              <a:rPr lang="en-GB" altLang="zh-CN" sz="1800" dirty="0"/>
              <a:t>Pod </a:t>
            </a:r>
            <a:r>
              <a:rPr lang="zh-CN" altLang="en-US" sz="1800" dirty="0"/>
              <a:t>的 </a:t>
            </a:r>
            <a:r>
              <a:rPr lang="en-GB" altLang="zh-CN" sz="1800" dirty="0"/>
              <a:t>Spec </a:t>
            </a:r>
            <a:r>
              <a:rPr lang="zh-CN" altLang="en-US" sz="1800" dirty="0"/>
              <a:t>部分与 </a:t>
            </a:r>
            <a:r>
              <a:rPr lang="en-GB" altLang="zh-CN" sz="1800" dirty="0"/>
              <a:t>Deployment </a:t>
            </a:r>
            <a:r>
              <a:rPr lang="zh-CN" altLang="en-US" sz="1800" dirty="0"/>
              <a:t>里 </a:t>
            </a:r>
            <a:r>
              <a:rPr lang="en-GB" altLang="zh-CN" sz="1800" dirty="0"/>
              <a:t>Pod </a:t>
            </a:r>
            <a:r>
              <a:rPr lang="zh-CN" altLang="en-US" sz="1800" dirty="0"/>
              <a:t>模板里定义的完全一致；</a:t>
            </a:r>
          </a:p>
          <a:p>
            <a:r>
              <a:rPr lang="en-GB" altLang="zh-CN" sz="1800" dirty="0"/>
              <a:t>AVAILABLE</a:t>
            </a:r>
            <a:r>
              <a:rPr lang="zh-CN" altLang="en-GB" sz="1800" dirty="0"/>
              <a:t>：</a:t>
            </a:r>
            <a:r>
              <a:rPr lang="zh-CN" altLang="en-US" sz="1800" dirty="0"/>
              <a:t>当前已经可用的 </a:t>
            </a:r>
            <a:r>
              <a:rPr lang="en-GB" altLang="zh-CN" sz="1800" dirty="0"/>
              <a:t>Pod </a:t>
            </a:r>
            <a:r>
              <a:rPr lang="zh-CN" altLang="en-US" sz="1800" dirty="0"/>
              <a:t>的个数，即：既是 </a:t>
            </a:r>
            <a:r>
              <a:rPr lang="en-GB" altLang="zh-CN" sz="1800" dirty="0"/>
              <a:t>Running </a:t>
            </a:r>
            <a:r>
              <a:rPr lang="zh-CN" altLang="en-US" sz="1800" dirty="0"/>
              <a:t>状态，又是最新版本，并且已经处于 </a:t>
            </a:r>
            <a:r>
              <a:rPr lang="en-GB" altLang="zh-CN" sz="1800" dirty="0"/>
              <a:t>Ready</a:t>
            </a:r>
            <a:r>
              <a:rPr lang="zh-CN" altLang="en-GB" sz="1800" dirty="0"/>
              <a:t>（</a:t>
            </a:r>
            <a:r>
              <a:rPr lang="zh-CN" altLang="en-US" sz="1800" dirty="0"/>
              <a:t>健康检查正确）状态的 </a:t>
            </a:r>
            <a:r>
              <a:rPr lang="en-GB" altLang="zh-CN" sz="1800" dirty="0"/>
              <a:t>Pod </a:t>
            </a:r>
            <a:r>
              <a:rPr lang="zh-CN" altLang="en-US" sz="1800" dirty="0"/>
              <a:t>的个数。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728F3-235A-B305-E204-3D4C3378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01" y="4373488"/>
            <a:ext cx="8832701" cy="15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Deployment </a:t>
            </a:r>
            <a:r>
              <a:rPr lang="zh-CN" altLang="en-US" sz="1800" dirty="0"/>
              <a:t>所控制的 </a:t>
            </a:r>
            <a:r>
              <a:rPr lang="en-GB" altLang="zh-CN" sz="1800" dirty="0" err="1"/>
              <a:t>ReplicaSet</a:t>
            </a:r>
            <a:r>
              <a:rPr lang="zh-CN" altLang="en-US" sz="1800" dirty="0"/>
              <a:t>的状态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1F0D-6BC2-B2CF-55D9-3556FCA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79182"/>
            <a:ext cx="5990430" cy="985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E8575-245B-6539-45C2-54A7DAD3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80" y="2464780"/>
            <a:ext cx="5230130" cy="40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修改 </a:t>
            </a:r>
            <a:r>
              <a:rPr lang="en-GB" altLang="zh-CN" sz="1800" dirty="0"/>
              <a:t>Deployment</a:t>
            </a:r>
            <a:endParaRPr lang="zh-CN" alt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337C4-7D56-676A-EB7A-47641938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916" y="3068213"/>
            <a:ext cx="8535964" cy="31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2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再次查看 </a:t>
            </a:r>
            <a:r>
              <a:rPr lang="en-GB" altLang="zh-CN" sz="1800" dirty="0"/>
              <a:t>Deployment </a:t>
            </a:r>
            <a:r>
              <a:rPr lang="zh-CN" altLang="en-US" sz="1800" dirty="0"/>
              <a:t>所控制的 </a:t>
            </a:r>
            <a:r>
              <a:rPr lang="en-GB" altLang="zh-CN" sz="1800" dirty="0" err="1"/>
              <a:t>ReplicaSet</a:t>
            </a:r>
            <a:r>
              <a:rPr lang="zh-CN" altLang="en-US" sz="1800" dirty="0"/>
              <a:t>的状态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BFE33-8A3A-DE6D-A65E-B9A06287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76" y="3347670"/>
            <a:ext cx="8756227" cy="18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查看 </a:t>
            </a:r>
            <a:r>
              <a:rPr lang="en-GB" altLang="zh-CN" sz="1800" dirty="0"/>
              <a:t>Deployment </a:t>
            </a:r>
            <a:r>
              <a:rPr lang="zh-CN" altLang="en-US" sz="1800" dirty="0"/>
              <a:t>的 </a:t>
            </a:r>
            <a:r>
              <a:rPr lang="en-GB" altLang="zh-CN" sz="1800" dirty="0"/>
              <a:t>Events</a:t>
            </a:r>
            <a:r>
              <a:rPr lang="zh-CN" altLang="en-GB" sz="1800" dirty="0"/>
              <a:t>，</a:t>
            </a:r>
            <a:r>
              <a:rPr lang="zh-CN" altLang="en-US" sz="1800" dirty="0"/>
              <a:t>查看“滚动更新”的整个过程，使用命令</a:t>
            </a:r>
            <a:r>
              <a:rPr lang="en-GB" altLang="zh-CN" sz="1800" dirty="0" err="1"/>
              <a:t>kubectl</a:t>
            </a:r>
            <a:r>
              <a:rPr lang="en-GB" altLang="zh-CN" sz="1800" dirty="0"/>
              <a:t> describe deployment nginx-deployment</a:t>
            </a:r>
            <a:r>
              <a:rPr lang="zh-CN" altLang="en-GB" sz="1800" dirty="0"/>
              <a:t>：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FF7AE4-D1EF-AE09-52FA-7D888DEFE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82" y="252844"/>
            <a:ext cx="9484718" cy="63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在这个“滚动更新”过程完成之后，我们在查看一下新、旧两个 </a:t>
            </a:r>
            <a:r>
              <a:rPr lang="en-US" altLang="zh-CN" sz="1800" dirty="0" err="1"/>
              <a:t>ReplicaSet</a:t>
            </a:r>
            <a:r>
              <a:rPr lang="en-US" altLang="zh-CN" sz="1800" dirty="0"/>
              <a:t> </a:t>
            </a:r>
            <a:r>
              <a:rPr lang="zh-CN" altLang="en-US" sz="1800" dirty="0"/>
              <a:t>的最终状态：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AB10F-78D1-DE92-229E-0E5149853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61" y="2965400"/>
            <a:ext cx="9764732" cy="18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滚动更新的优势</a:t>
            </a:r>
            <a:endParaRPr lang="en-GB" altLang="zh-CN" sz="1800" dirty="0"/>
          </a:p>
          <a:p>
            <a:r>
              <a:rPr lang="zh-CN" altLang="en-US" sz="1800" dirty="0"/>
              <a:t>滚动更新的速率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ADF09-C7E3-0A79-1F0A-1D7AD087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95" y="2743742"/>
            <a:ext cx="6802365" cy="36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7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回滚</a:t>
            </a:r>
            <a:endParaRPr lang="en-GB" altLang="zh-CN" sz="2400" dirty="0"/>
          </a:p>
          <a:p>
            <a:pPr lvl="1"/>
            <a:r>
              <a:rPr lang="zh-CN" altLang="en-US" sz="1800" dirty="0"/>
              <a:t>执行一条 </a:t>
            </a:r>
            <a:r>
              <a:rPr lang="en-US" altLang="zh-CN" sz="1800" dirty="0"/>
              <a:t>`</a:t>
            </a:r>
            <a:r>
              <a:rPr lang="en-GB" altLang="zh-CN" sz="1800" dirty="0" err="1"/>
              <a:t>kubectl</a:t>
            </a:r>
            <a:r>
              <a:rPr lang="en-GB" altLang="zh-CN" sz="1800" dirty="0"/>
              <a:t> rollout undo` </a:t>
            </a:r>
            <a:r>
              <a:rPr lang="zh-CN" altLang="en-US" sz="1800" dirty="0"/>
              <a:t>命令，将 </a:t>
            </a:r>
            <a:r>
              <a:rPr lang="en-GB" altLang="zh-CN" sz="1800" dirty="0"/>
              <a:t>Deployment </a:t>
            </a:r>
            <a:r>
              <a:rPr lang="zh-CN" altLang="en-US" sz="1800" dirty="0"/>
              <a:t>回滚到上一个版本</a:t>
            </a:r>
            <a:endParaRPr lang="en-GB" altLang="zh-CN" sz="1800" dirty="0"/>
          </a:p>
          <a:p>
            <a:pPr lvl="1"/>
            <a:r>
              <a:rPr lang="zh-CN" altLang="en-US" sz="1800" dirty="0"/>
              <a:t>如果想回滚到更早之前的版本，可以使用 </a:t>
            </a:r>
            <a:r>
              <a:rPr lang="en-GB" altLang="zh-CN" sz="1800" dirty="0" err="1"/>
              <a:t>kubectl</a:t>
            </a:r>
            <a:r>
              <a:rPr lang="en-GB" altLang="zh-CN" sz="1800" dirty="0"/>
              <a:t> rollout history </a:t>
            </a:r>
            <a:r>
              <a:rPr lang="zh-CN" altLang="en-US" sz="1800" dirty="0"/>
              <a:t>命令。</a:t>
            </a:r>
            <a:endParaRPr lang="en-GB" altLang="zh-CN" sz="1800" dirty="0"/>
          </a:p>
          <a:p>
            <a:pPr lvl="2"/>
            <a:r>
              <a:rPr lang="zh-CN" altLang="en-US" sz="1200" dirty="0"/>
              <a:t>想回滚到某个历史版本，只需指定版本号即可。具体的指令的用法如下：</a:t>
            </a:r>
          </a:p>
          <a:p>
            <a:pPr lvl="3"/>
            <a:r>
              <a:rPr lang="en-GB" altLang="zh-CN" sz="1400" dirty="0" err="1"/>
              <a:t>kubectl</a:t>
            </a:r>
            <a:r>
              <a:rPr lang="en-GB" altLang="zh-CN" sz="1400" dirty="0"/>
              <a:t> rollout undo deployment/nginx-deployment --to-revision=2</a:t>
            </a:r>
            <a:endParaRPr lang="zh-CN" alt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3DF942-A8D7-B94A-3BE6-DF6DF969A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05" y="3723323"/>
            <a:ext cx="5007315" cy="29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8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</a:t>
            </a:r>
            <a:r>
              <a:rPr lang="en-US" altLang="zh-CN" dirty="0"/>
              <a:t>Pod</a:t>
            </a:r>
            <a:r>
              <a:rPr lang="zh-CN" altLang="en-US" dirty="0"/>
              <a:t>？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7BEA-C15C-6B7C-DC58-FE8934E3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altLang="zh-CN" dirty="0"/>
              <a:t>  </a:t>
            </a:r>
            <a:r>
              <a:rPr lang="zh-CN" altLang="en-US" dirty="0"/>
              <a:t>超亲密关系</a:t>
            </a:r>
            <a:endParaRPr lang="en-GB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500" dirty="0"/>
              <a:t>  容器设计模式</a:t>
            </a:r>
            <a:endParaRPr lang="en-GB" sz="25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F94BE5-A662-3013-533C-5F1AF623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C846D9-7D0E-A685-E3E2-0823F9476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55" y="1796097"/>
            <a:ext cx="46672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滚动更新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r>
              <a:rPr lang="en-GB" altLang="zh-CN" sz="2400" dirty="0" err="1"/>
              <a:t>kubectl</a:t>
            </a:r>
            <a:r>
              <a:rPr lang="en-GB" altLang="zh-CN" sz="2400" dirty="0"/>
              <a:t> rollout pause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3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自修复无状态应用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89E56-9581-81EE-400F-FBA66B75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的自修复特性，确保集群始终以最佳状态运行。</a:t>
            </a:r>
            <a:endParaRPr lang="zh-CN" altLang="en-US" dirty="0"/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5E4F-7598-5242-45A6-60AF8CF1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什么是</a:t>
            </a:r>
            <a:r>
              <a:rPr lang="en-GB" altLang="zh-CN" sz="2400" dirty="0" err="1"/>
              <a:t>StatefulSet</a:t>
            </a:r>
            <a:r>
              <a:rPr lang="zh-CN" altLang="en-GB" sz="2400" dirty="0"/>
              <a:t>？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A9A1-270B-422F-A0AE-077B6AF3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部署有状态应用，以及特性</a:t>
            </a:r>
            <a:endParaRPr lang="en-GB" altLang="zh-CN" dirty="0"/>
          </a:p>
          <a:p>
            <a:pPr lvl="1"/>
            <a:r>
              <a:rPr lang="zh-CN" altLang="en-US" dirty="0"/>
              <a:t>有状态服务</a:t>
            </a:r>
            <a:endParaRPr lang="en-GB" altLang="zh-CN" dirty="0"/>
          </a:p>
          <a:p>
            <a:pPr lvl="1"/>
            <a:r>
              <a:rPr lang="zh-CN" altLang="en-US" dirty="0"/>
              <a:t>什么时候选择使用</a:t>
            </a:r>
            <a:r>
              <a:rPr lang="en-GB" dirty="0" err="1"/>
              <a:t>StatefulSet</a:t>
            </a:r>
            <a:r>
              <a:rPr lang="en-GB" dirty="0"/>
              <a:t>？</a:t>
            </a:r>
          </a:p>
          <a:p>
            <a:pPr lvl="2"/>
            <a:r>
              <a:rPr lang="zh-CN" altLang="en-US" dirty="0"/>
              <a:t>拓扑状态</a:t>
            </a:r>
            <a:endParaRPr lang="en-GB" altLang="zh-CN" dirty="0"/>
          </a:p>
          <a:p>
            <a:pPr lvl="2"/>
            <a:r>
              <a:rPr lang="zh-CN" altLang="en-US" dirty="0"/>
              <a:t>存储状态</a:t>
            </a:r>
            <a:endParaRPr lang="en-GB" altLang="zh-CN" dirty="0"/>
          </a:p>
          <a:p>
            <a:pPr lvl="1"/>
            <a:r>
              <a:rPr lang="en-GB" dirty="0"/>
              <a:t>Headless Service</a:t>
            </a:r>
            <a:r>
              <a:rPr lang="zh-CN" altLang="en-US" dirty="0"/>
              <a:t>在</a:t>
            </a:r>
            <a:r>
              <a:rPr lang="en-GB" dirty="0" err="1"/>
              <a:t>StatefulSet</a:t>
            </a:r>
            <a:r>
              <a:rPr lang="zh-CN" altLang="en-US" dirty="0"/>
              <a:t>场景下的使用（拓扑状态）</a:t>
            </a:r>
            <a:endParaRPr lang="en-GB" altLang="zh-CN" dirty="0"/>
          </a:p>
          <a:p>
            <a:pPr lvl="2"/>
            <a:r>
              <a:rPr lang="zh-CN" altLang="en-US" dirty="0"/>
              <a:t>什么是</a:t>
            </a:r>
            <a:r>
              <a:rPr lang="en-GB" dirty="0"/>
              <a:t>Headless Service？</a:t>
            </a:r>
          </a:p>
          <a:p>
            <a:pPr lvl="2"/>
            <a:r>
              <a:rPr lang="zh-CN" altLang="en-US" dirty="0"/>
              <a:t>实践：创建</a:t>
            </a:r>
            <a:r>
              <a:rPr lang="en-GB" dirty="0"/>
              <a:t>Headless Service</a:t>
            </a:r>
            <a:r>
              <a:rPr lang="zh-CN" altLang="en-US" dirty="0"/>
              <a:t>和</a:t>
            </a:r>
            <a:r>
              <a:rPr lang="en-GB" dirty="0" err="1"/>
              <a:t>StatefulSet</a:t>
            </a:r>
            <a:r>
              <a:rPr lang="en-GB" dirty="0"/>
              <a:t> </a:t>
            </a:r>
          </a:p>
          <a:p>
            <a:pPr lvl="1"/>
            <a:r>
              <a:rPr lang="zh-CN" altLang="en-US" dirty="0"/>
              <a:t>实践：</a:t>
            </a:r>
            <a:r>
              <a:rPr lang="en-GB" dirty="0"/>
              <a:t>Persistent Volume Claim </a:t>
            </a:r>
            <a:r>
              <a:rPr lang="zh-CN" altLang="en-US" dirty="0"/>
              <a:t>的使用</a:t>
            </a:r>
            <a:r>
              <a:rPr lang="en-US" altLang="zh-CN" dirty="0"/>
              <a:t>(</a:t>
            </a:r>
            <a:r>
              <a:rPr lang="zh-CN" altLang="en-US" dirty="0"/>
              <a:t>存储状态</a:t>
            </a:r>
            <a:r>
              <a:rPr lang="en-US" altLang="zh-CN" dirty="0"/>
              <a:t>)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3AEC80-D747-8C0B-99E0-8EC0427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实践：部署</a:t>
            </a:r>
            <a:r>
              <a:rPr lang="en-US" altLang="zh-CN" sz="2400" dirty="0"/>
              <a:t>NFS Provisioner</a:t>
            </a: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8E1A6-1B33-9C8A-91A1-1727A2FE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A8651-56E0-617F-31DA-9AA72614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80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什么是</a:t>
            </a:r>
            <a:r>
              <a:rPr lang="en-GB" altLang="zh-CN" sz="2400" dirty="0" err="1"/>
              <a:t>DaemonSet</a:t>
            </a:r>
            <a:r>
              <a:rPr lang="en-GB" altLang="zh-CN" sz="2400" dirty="0"/>
              <a:t>?</a:t>
            </a:r>
            <a:endParaRPr lang="en-GB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7CF7D3-9B23-43E3-471D-E54A19D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24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A13C7-CD5C-CCF8-97A4-A7AB7683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GB" altLang="zh-CN" dirty="0"/>
          </a:p>
          <a:p>
            <a:r>
              <a:rPr lang="zh-CN" altLang="en-US" dirty="0"/>
              <a:t>编写一个</a:t>
            </a:r>
            <a:r>
              <a:rPr lang="en-GB" dirty="0" err="1"/>
              <a:t>DaemonSet</a:t>
            </a:r>
            <a:endParaRPr lang="en-GB" dirty="0"/>
          </a:p>
          <a:p>
            <a:pPr lvl="1"/>
            <a:r>
              <a:rPr lang="en-GB" sz="2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DaemonSet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跟 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其实非常相似，只不过是没有 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replicas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字段。</a:t>
            </a:r>
            <a:endParaRPr lang="zh-CN" altLang="en-US" sz="2000" dirty="0"/>
          </a:p>
          <a:p>
            <a:r>
              <a:rPr lang="en-GB" dirty="0"/>
              <a:t>Daemon Pods</a:t>
            </a:r>
            <a:r>
              <a:rPr lang="zh-CN" altLang="en-US" dirty="0"/>
              <a:t>是如何被调度的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87B045-FE10-ED4A-9D85-A663BB69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18" y="4091940"/>
            <a:ext cx="534208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实践：</a:t>
            </a:r>
            <a:r>
              <a:rPr lang="en-US" altLang="zh-CN" sz="2400" dirty="0" err="1"/>
              <a:t>DaemonSet</a:t>
            </a:r>
            <a:r>
              <a:rPr lang="en-US" altLang="zh-CN" sz="2400" dirty="0"/>
              <a:t> </a:t>
            </a:r>
            <a:r>
              <a:rPr lang="zh-CN" altLang="en-US" sz="2400" dirty="0"/>
              <a:t>的滚动更新与回滚</a:t>
            </a:r>
            <a:endParaRPr lang="en-GB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7CF7D3-9B23-43E3-471D-E54A19D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25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A13C7-CD5C-CCF8-97A4-A7AB7683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678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5. </a:t>
            </a:r>
            <a:r>
              <a:rPr lang="zh-CN" altLang="en-US" sz="2400" dirty="0"/>
              <a:t>什么是</a:t>
            </a:r>
            <a:r>
              <a:rPr lang="en-GB" altLang="zh-CN" sz="2400" dirty="0"/>
              <a:t>Job</a:t>
            </a:r>
            <a:r>
              <a:rPr lang="zh-CN" altLang="en-US" sz="2400" dirty="0"/>
              <a:t>与</a:t>
            </a:r>
            <a:r>
              <a:rPr lang="en-GB" altLang="zh-CN" sz="2400" dirty="0" err="1"/>
              <a:t>CronJob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E7B2E-154B-D31B-60D9-894E9BE9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部署离线业务</a:t>
            </a:r>
            <a:endParaRPr lang="en-GB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运行示例 </a:t>
            </a:r>
            <a:r>
              <a:rPr lang="en-GB" sz="2400" dirty="0"/>
              <a:t>Job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05BC-73F8-0302-B5B6-FE5EC33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4D663-BAE8-79BD-9602-CAED7D50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714" y="2304788"/>
            <a:ext cx="7764450" cy="35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Cron Jobs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33AC-630E-2E1D-4E6B-27A785E5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45D5-01E6-9760-B210-9B20D09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B7C5A-50AD-5143-0B18-31DD69F5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6" y="2011680"/>
            <a:ext cx="6072588" cy="3978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CEF2F-19DC-F1FF-4A55-27ACFA34B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560" y="678624"/>
            <a:ext cx="9541067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6. </a:t>
            </a:r>
            <a:r>
              <a:rPr lang="zh-CN" altLang="en-US" sz="2400" dirty="0"/>
              <a:t>实践：使用</a:t>
            </a:r>
            <a:r>
              <a:rPr lang="en-GB" altLang="zh-CN" sz="2400" dirty="0" err="1"/>
              <a:t>ConfigMaps</a:t>
            </a:r>
            <a:r>
              <a:rPr lang="zh-CN" altLang="en-US" sz="2400" dirty="0"/>
              <a:t>和</a:t>
            </a:r>
            <a:r>
              <a:rPr lang="en-GB" altLang="zh-CN" sz="2400" dirty="0"/>
              <a:t>Secrets</a:t>
            </a:r>
            <a:r>
              <a:rPr lang="zh-CN" altLang="en-US" sz="2400" dirty="0"/>
              <a:t>配置应用程序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7F08C-FE24-3BCB-FDF9-30053227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DC74-19B8-1636-7880-3689C1E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1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7. </a:t>
            </a:r>
            <a:r>
              <a:rPr lang="zh-CN" altLang="en-US" sz="2400" dirty="0"/>
              <a:t>深入理解控制器工作原理</a:t>
            </a:r>
            <a:endParaRPr lang="en-GB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2C550E-A2CF-89D3-02D6-D0015E28F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556" y="1716088"/>
            <a:ext cx="7040324" cy="4854821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CA3E-BED7-F4CA-7368-11C4F4B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9A3CE-EAA3-89CB-5CC5-287B9351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731" y="2388780"/>
            <a:ext cx="9434378" cy="2080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79B8B9-438D-0E23-7DA5-0284FBB3D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49" y="1930401"/>
            <a:ext cx="13722749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容器设计模式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0B9D-C119-E692-04CE-F837F3FF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F2AC3-9B9C-1773-701E-E2B58244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容器设计模式：</a:t>
            </a:r>
            <a:r>
              <a:rPr lang="en-GB" dirty="0"/>
              <a:t>sidecar</a:t>
            </a:r>
          </a:p>
          <a:p>
            <a:pPr lvl="1"/>
            <a:r>
              <a:rPr lang="en-US" altLang="zh-CN" dirty="0"/>
              <a:t>WAR </a:t>
            </a:r>
            <a:r>
              <a:rPr lang="zh-CN" altLang="en-US" dirty="0"/>
              <a:t>包与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  <a:endParaRPr lang="en-GB" altLang="zh-CN" dirty="0"/>
          </a:p>
          <a:p>
            <a:pPr lvl="1"/>
            <a:r>
              <a:rPr lang="zh-CN" altLang="en-US" dirty="0"/>
              <a:t>容器的日志收集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43ABD-D711-BDBE-2F17-A27814BD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71" y="929773"/>
            <a:ext cx="6660457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7. </a:t>
            </a:r>
            <a:r>
              <a:rPr lang="zh-CN" altLang="en-US" sz="2400" dirty="0"/>
              <a:t>深入理解控制器工作原理</a:t>
            </a:r>
            <a:endParaRPr lang="en-GB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CA3E-BED7-F4CA-7368-11C4F4B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31F8A-4A6E-E19D-E7EE-51763A4E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355"/>
            <a:ext cx="10515600" cy="4160520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BB2CE-CE65-0C24-A3C0-1F84DF868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44" y="904558"/>
            <a:ext cx="9692075" cy="54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9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8. Kubernetes</a:t>
            </a:r>
            <a:r>
              <a:rPr lang="zh-CN" altLang="en-US" sz="2400" dirty="0"/>
              <a:t>的调度策略</a:t>
            </a:r>
            <a:endParaRPr lang="en-GB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44B408-BD01-0D23-7D7C-772AE852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31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DD48D-D946-E911-4610-47827D68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</a:t>
            </a:r>
            <a:r>
              <a:rPr lang="en-GB" dirty="0"/>
              <a:t>-scheduler</a:t>
            </a:r>
            <a:r>
              <a:rPr lang="zh-CN" altLang="en-US" dirty="0"/>
              <a:t>调度介绍</a:t>
            </a:r>
            <a:endParaRPr lang="en-GB" altLang="zh-CN" dirty="0"/>
          </a:p>
          <a:p>
            <a:r>
              <a:rPr lang="en-GB" dirty="0" err="1"/>
              <a:t>kube</a:t>
            </a:r>
            <a:r>
              <a:rPr lang="en-GB" dirty="0"/>
              <a:t>-scheduler </a:t>
            </a:r>
            <a:r>
              <a:rPr lang="zh-CN" altLang="en-US" dirty="0"/>
              <a:t>调度流程</a:t>
            </a:r>
            <a:endParaRPr lang="en-GB" altLang="zh-CN" dirty="0"/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过滤（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Predicates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预选策略）</a:t>
            </a:r>
            <a:endParaRPr lang="en-GB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打分（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Priorities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优选策略）</a:t>
            </a:r>
            <a:endParaRPr lang="zh-CN" altLang="en-US" dirty="0"/>
          </a:p>
          <a:p>
            <a:pPr lvl="1"/>
            <a:endParaRPr lang="en-GB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D1D15E5-A3DB-0425-3A13-74A2F68B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28" y="356235"/>
            <a:ext cx="4475543" cy="59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0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常用的预选策略</a:t>
            </a:r>
            <a:endParaRPr lang="en-GB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97DE-F79A-A44C-E0C6-66EAFE17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sz="1400" dirty="0" err="1"/>
              <a:t>CheckNodeCondition：Node</a:t>
            </a:r>
            <a:r>
              <a:rPr lang="zh-CN" altLang="en-US" sz="1400" dirty="0"/>
              <a:t>报告给</a:t>
            </a:r>
            <a:r>
              <a:rPr lang="en-GB" sz="1400" dirty="0"/>
              <a:t>API Server</a:t>
            </a:r>
            <a:r>
              <a:rPr lang="zh-CN" altLang="en-US" sz="1400" dirty="0"/>
              <a:t>说自己磁盘、网络不可用或者</a:t>
            </a:r>
            <a:r>
              <a:rPr lang="en-GB" sz="1400" dirty="0" err="1"/>
              <a:t>kubelet</a:t>
            </a:r>
            <a:r>
              <a:rPr lang="zh-CN" altLang="en-US" sz="1400" dirty="0"/>
              <a:t>还没有准备好运行</a:t>
            </a:r>
            <a:r>
              <a:rPr lang="en-GB" sz="1400" dirty="0"/>
              <a:t>Pods</a:t>
            </a:r>
            <a:r>
              <a:rPr lang="zh-CN" altLang="en-US" sz="1400" dirty="0"/>
              <a:t>等问题，则不会调度</a:t>
            </a:r>
            <a:r>
              <a:rPr lang="en-GB" sz="1400" dirty="0"/>
              <a:t>Pod；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PodFitsHost</a:t>
            </a:r>
            <a:r>
              <a:rPr lang="en-GB" sz="1400" dirty="0"/>
              <a:t>：</a:t>
            </a:r>
            <a:r>
              <a:rPr lang="zh-CN" altLang="en-US" sz="1400" dirty="0"/>
              <a:t>检查</a:t>
            </a:r>
            <a:r>
              <a:rPr lang="en-GB" sz="1400" dirty="0"/>
              <a:t>Pod</a:t>
            </a:r>
            <a:r>
              <a:rPr lang="zh-CN" altLang="en-US" sz="1400" dirty="0"/>
              <a:t>是否通过主机名指定了特定的</a:t>
            </a:r>
            <a:r>
              <a:rPr lang="en-GB" sz="1400" dirty="0"/>
              <a:t>Node，</a:t>
            </a:r>
            <a:r>
              <a:rPr lang="zh-CN" altLang="en-US" sz="1400" dirty="0"/>
              <a:t>也就是说是否在</a:t>
            </a:r>
            <a:r>
              <a:rPr lang="en-GB" sz="1400" dirty="0"/>
              <a:t>Pod</a:t>
            </a:r>
            <a:r>
              <a:rPr lang="zh-CN" altLang="en-US" sz="1400" dirty="0"/>
              <a:t>中定义了</a:t>
            </a:r>
            <a:r>
              <a:rPr lang="en-GB" sz="1400" dirty="0" err="1"/>
              <a:t>nodeName</a:t>
            </a:r>
            <a:r>
              <a:rPr lang="zh-CN" altLang="en-US" sz="1400" dirty="0"/>
              <a:t>属性；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PodFitsHostPorts</a:t>
            </a:r>
            <a:r>
              <a:rPr lang="en-GB" sz="1400" dirty="0"/>
              <a:t>：</a:t>
            </a:r>
            <a:r>
              <a:rPr lang="zh-CN" altLang="en-US" sz="1400" dirty="0"/>
              <a:t>检查</a:t>
            </a:r>
            <a:r>
              <a:rPr lang="en-GB" sz="1400" dirty="0"/>
              <a:t>Node</a:t>
            </a:r>
            <a:r>
              <a:rPr lang="zh-CN" altLang="en-US" sz="1400" dirty="0"/>
              <a:t>上是否存在当前被调度</a:t>
            </a:r>
            <a:r>
              <a:rPr lang="en-GB" sz="1400" dirty="0"/>
              <a:t>Pod</a:t>
            </a:r>
            <a:r>
              <a:rPr lang="zh-CN" altLang="en-US" sz="1400" dirty="0"/>
              <a:t>的端口（例如</a:t>
            </a:r>
            <a:r>
              <a:rPr lang="en-GB" sz="1400" dirty="0"/>
              <a:t>Pod </a:t>
            </a:r>
            <a:r>
              <a:rPr lang="zh-CN" altLang="en-US" sz="1400" dirty="0"/>
              <a:t>定义了</a:t>
            </a:r>
            <a:r>
              <a:rPr lang="en-GB" sz="1400" dirty="0" err="1"/>
              <a:t>hostPort</a:t>
            </a:r>
            <a:r>
              <a:rPr lang="zh-CN" altLang="en-US" sz="1400" dirty="0"/>
              <a:t>属性（</a:t>
            </a:r>
            <a:r>
              <a:rPr lang="en-GB" sz="1400" dirty="0" err="1"/>
              <a:t>pod.spec.containers.ports.hostPort</a:t>
            </a:r>
            <a:r>
              <a:rPr lang="en-GB" sz="1400" dirty="0"/>
              <a:t>）），</a:t>
            </a:r>
            <a:r>
              <a:rPr lang="zh-CN" altLang="en-US" sz="1400" dirty="0"/>
              <a:t>如果被调度</a:t>
            </a:r>
            <a:r>
              <a:rPr lang="en-GB" sz="1400" dirty="0"/>
              <a:t>Pod</a:t>
            </a:r>
            <a:r>
              <a:rPr lang="zh-CN" altLang="en-US" sz="1400" dirty="0"/>
              <a:t>用的端口已被占用，则此</a:t>
            </a:r>
            <a:r>
              <a:rPr lang="en-GB" sz="1400" dirty="0"/>
              <a:t>Node</a:t>
            </a:r>
            <a:r>
              <a:rPr lang="zh-CN" altLang="en-US" sz="1400" dirty="0"/>
              <a:t>被过滤掉；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MatchNodeSelector</a:t>
            </a:r>
            <a:r>
              <a:rPr lang="en-GB" sz="1400" dirty="0"/>
              <a:t>：</a:t>
            </a:r>
            <a:r>
              <a:rPr lang="zh-CN" altLang="en-US" sz="1400" dirty="0"/>
              <a:t>检查</a:t>
            </a:r>
            <a:r>
              <a:rPr lang="en-GB" sz="1400" dirty="0"/>
              <a:t>Pod</a:t>
            </a:r>
            <a:r>
              <a:rPr lang="zh-CN" altLang="en-US" sz="1400" dirty="0"/>
              <a:t>是否有</a:t>
            </a:r>
            <a:r>
              <a:rPr lang="en-GB" sz="1400" dirty="0" err="1"/>
              <a:t>pods.spec.nodeSelector</a:t>
            </a:r>
            <a:r>
              <a:rPr lang="zh-CN" altLang="en-US" sz="1400" dirty="0"/>
              <a:t>这个字段，如果有，那么</a:t>
            </a:r>
            <a:r>
              <a:rPr lang="en-GB" sz="1400" dirty="0"/>
              <a:t>Pod</a:t>
            </a:r>
            <a:r>
              <a:rPr lang="zh-CN" altLang="en-US" sz="1400" dirty="0"/>
              <a:t>必须运行在携有这些标签的节点上；否则</a:t>
            </a:r>
            <a:r>
              <a:rPr lang="en-GB" sz="1400" dirty="0"/>
              <a:t>Pod</a:t>
            </a:r>
            <a:r>
              <a:rPr lang="zh-CN" altLang="en-US" sz="1400" dirty="0"/>
              <a:t>无法被调度；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PodFitsResources</a:t>
            </a:r>
            <a:r>
              <a:rPr lang="en-GB" sz="1400" dirty="0"/>
              <a:t>：</a:t>
            </a:r>
            <a:r>
              <a:rPr lang="zh-CN" altLang="en-US" sz="1400" dirty="0"/>
              <a:t>检查节点是否有足够的资源来运行这个 </a:t>
            </a:r>
            <a:r>
              <a:rPr lang="en-GB" sz="1400" dirty="0"/>
              <a:t>Pod；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PodToleratesNodeTaints</a:t>
            </a:r>
            <a:r>
              <a:rPr lang="en-GB" sz="1400" dirty="0"/>
              <a:t>：</a:t>
            </a:r>
            <a:r>
              <a:rPr lang="zh-CN" altLang="en-US" sz="1400" dirty="0"/>
              <a:t>如果</a:t>
            </a:r>
            <a:r>
              <a:rPr lang="en-GB" sz="1400" dirty="0"/>
              <a:t>Pod</a:t>
            </a:r>
            <a:r>
              <a:rPr lang="zh-CN" altLang="en-US" sz="1400" dirty="0"/>
              <a:t>定义了</a:t>
            </a:r>
            <a:r>
              <a:rPr lang="en-GB" sz="1400" dirty="0"/>
              <a:t>Tolerates（</a:t>
            </a:r>
            <a:r>
              <a:rPr lang="zh-CN" altLang="en-US" sz="1400" dirty="0"/>
              <a:t>容忍度），即</a:t>
            </a:r>
            <a:r>
              <a:rPr lang="en-GB" sz="1400" dirty="0" err="1"/>
              <a:t>pods.spec.tolerations</a:t>
            </a:r>
            <a:r>
              <a:rPr lang="en-GB" sz="1400" dirty="0"/>
              <a:t>，</a:t>
            </a:r>
            <a:r>
              <a:rPr lang="zh-CN" altLang="en-US" sz="1400" dirty="0"/>
              <a:t>那么就检查</a:t>
            </a:r>
            <a:r>
              <a:rPr lang="en-GB" sz="1400" dirty="0"/>
              <a:t>Pod</a:t>
            </a:r>
            <a:r>
              <a:rPr lang="zh-CN" altLang="en-US" sz="1400" dirty="0"/>
              <a:t>上的</a:t>
            </a:r>
            <a:r>
              <a:rPr lang="en-GB" sz="1400" dirty="0" err="1"/>
              <a:t>spec.tolerations</a:t>
            </a:r>
            <a:r>
              <a:rPr lang="zh-CN" altLang="en-US" sz="1400" dirty="0"/>
              <a:t>可容忍的污点是否完全包含节点上的污点，如果是，表示这个节点可以被选定；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CheckNodeMemoryPressure</a:t>
            </a:r>
            <a:r>
              <a:rPr lang="en-GB" sz="1400" dirty="0"/>
              <a:t>：</a:t>
            </a:r>
            <a:r>
              <a:rPr lang="zh-CN" altLang="en-US" sz="1400" dirty="0"/>
              <a:t>检查节点内存是否存在压力；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CheckNodePIDPressure</a:t>
            </a:r>
            <a:r>
              <a:rPr lang="en-GB" sz="1400" dirty="0"/>
              <a:t>：</a:t>
            </a:r>
            <a:r>
              <a:rPr lang="zh-CN" altLang="en-US" sz="1400" dirty="0"/>
              <a:t>检查节点 </a:t>
            </a:r>
            <a:r>
              <a:rPr lang="en-GB" sz="1400" dirty="0"/>
              <a:t>PID </a:t>
            </a:r>
            <a:r>
              <a:rPr lang="zh-CN" altLang="en-US" sz="1400" dirty="0"/>
              <a:t>数量是否压力过大；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CheckNodeDiskPressure</a:t>
            </a:r>
            <a:r>
              <a:rPr lang="en-GB" sz="1400" dirty="0"/>
              <a:t>：</a:t>
            </a:r>
            <a:r>
              <a:rPr lang="zh-CN" altLang="en-US" sz="1400" dirty="0"/>
              <a:t>检查内存</a:t>
            </a:r>
            <a:r>
              <a:rPr lang="en-US" altLang="zh-CN" sz="1400" dirty="0"/>
              <a:t>/</a:t>
            </a:r>
            <a:r>
              <a:rPr lang="zh-CN" altLang="en-US" sz="1400" dirty="0"/>
              <a:t>磁盘 </a:t>
            </a:r>
            <a:r>
              <a:rPr lang="en-GB" sz="1400" dirty="0"/>
              <a:t>IO</a:t>
            </a:r>
            <a:r>
              <a:rPr lang="zh-CN" altLang="en-US" sz="1400" dirty="0"/>
              <a:t>是否压力过大；</a:t>
            </a:r>
          </a:p>
          <a:p>
            <a:pPr>
              <a:lnSpc>
                <a:spcPct val="120000"/>
              </a:lnSpc>
            </a:pPr>
            <a:r>
              <a:rPr lang="en-GB" sz="1400" dirty="0" err="1"/>
              <a:t>MatchInterPodAffinity</a:t>
            </a:r>
            <a:r>
              <a:rPr lang="en-GB" sz="1400" dirty="0"/>
              <a:t>：</a:t>
            </a:r>
            <a:r>
              <a:rPr lang="zh-CN" altLang="en-US" sz="1400" dirty="0"/>
              <a:t>检查</a:t>
            </a:r>
            <a:r>
              <a:rPr lang="en-GB" sz="1400" dirty="0"/>
              <a:t>Pod</a:t>
            </a:r>
            <a:r>
              <a:rPr lang="zh-CN" altLang="en-US" sz="1400" dirty="0"/>
              <a:t>是否满足亲和性或者反亲和性；</a:t>
            </a:r>
          </a:p>
          <a:p>
            <a:pPr>
              <a:lnSpc>
                <a:spcPct val="120000"/>
              </a:lnSpc>
            </a:pPr>
            <a:endParaRPr lang="zh-CN" altLang="en-US" sz="1400" dirty="0"/>
          </a:p>
          <a:p>
            <a:pPr>
              <a:lnSpc>
                <a:spcPct val="120000"/>
              </a:lnSpc>
            </a:pPr>
            <a:endParaRPr lang="en-GB" sz="1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8D50-EDD1-2C79-8AE7-7469E622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37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常用的优选函数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InterPodAffinityPriority</a:t>
            </a:r>
            <a:r>
              <a:rPr lang="zh-CN" altLang="en-US" sz="2000" dirty="0"/>
              <a:t>：遍历</a:t>
            </a:r>
            <a:r>
              <a:rPr lang="en-US" altLang="zh-CN" sz="2000" dirty="0"/>
              <a:t>Pod </a:t>
            </a:r>
            <a:r>
              <a:rPr lang="zh-CN" altLang="en-US" sz="2000" dirty="0"/>
              <a:t>的亲和性条目，优先将 </a:t>
            </a:r>
            <a:r>
              <a:rPr lang="en-US" altLang="zh-CN" sz="2000" dirty="0"/>
              <a:t>Pod </a:t>
            </a:r>
            <a:r>
              <a:rPr lang="zh-CN" altLang="en-US" sz="2000" dirty="0"/>
              <a:t>调度到相同的拓扑上，如同一个节点上；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LeastRequestedPriority</a:t>
            </a:r>
            <a:r>
              <a:rPr lang="zh-CN" altLang="en-US" sz="2000" dirty="0"/>
              <a:t>：节点上放置的</a:t>
            </a:r>
            <a:r>
              <a:rPr lang="en-US" altLang="zh-CN" sz="2000" dirty="0"/>
              <a:t>Pod</a:t>
            </a:r>
            <a:r>
              <a:rPr lang="zh-CN" altLang="en-US" sz="2000" dirty="0"/>
              <a:t>越多，这些</a:t>
            </a:r>
            <a:r>
              <a:rPr lang="en-US" altLang="zh-CN" sz="2000" dirty="0"/>
              <a:t>Pod</a:t>
            </a:r>
            <a:r>
              <a:rPr lang="zh-CN" altLang="en-US" sz="2000" dirty="0"/>
              <a:t>使用的资源越多，这个</a:t>
            </a:r>
            <a:r>
              <a:rPr lang="en-US" altLang="zh-CN" sz="2000" dirty="0"/>
              <a:t>Node</a:t>
            </a:r>
            <a:r>
              <a:rPr lang="zh-CN" altLang="en-US" sz="2000" dirty="0"/>
              <a:t>给出的打分就越低，所以优先调度到</a:t>
            </a:r>
            <a:r>
              <a:rPr lang="en-US" altLang="zh-CN" sz="2000" dirty="0"/>
              <a:t>Pod</a:t>
            </a:r>
            <a:r>
              <a:rPr lang="zh-CN" altLang="en-US" sz="2000" dirty="0"/>
              <a:t>少及资源使用少的节点上；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MostRequestedPriority</a:t>
            </a:r>
            <a:r>
              <a:rPr lang="zh-CN" altLang="en-US" sz="2000" dirty="0"/>
              <a:t>：尽量调度到已经使用过的 </a:t>
            </a:r>
            <a:r>
              <a:rPr lang="en-US" altLang="zh-CN" sz="2000" dirty="0"/>
              <a:t>Node </a:t>
            </a:r>
            <a:r>
              <a:rPr lang="zh-CN" altLang="en-US" sz="2000" dirty="0"/>
              <a:t>上，表示尽可能的把一个节点的资源先用完，这个和 </a:t>
            </a:r>
            <a:r>
              <a:rPr lang="en-US" altLang="zh-CN" sz="2000" dirty="0" err="1"/>
              <a:t>LeastRequestedPriority</a:t>
            </a:r>
            <a:r>
              <a:rPr lang="en-US" altLang="zh-CN" sz="2000" dirty="0"/>
              <a:t> </a:t>
            </a:r>
            <a:r>
              <a:rPr lang="zh-CN" altLang="en-US" sz="2000" dirty="0"/>
              <a:t>相反，二者不能同时使用。默认未启用；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BalancedResourceAllocation</a:t>
            </a:r>
            <a:r>
              <a:rPr lang="zh-CN" altLang="en-US" sz="2000" dirty="0"/>
              <a:t>：优先平衡各节点的资源使用，以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和内存占用率作为评估标准；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NodeAffinityPriority</a:t>
            </a:r>
            <a:r>
              <a:rPr lang="zh-CN" altLang="en-US" sz="2000" dirty="0"/>
              <a:t>：优先调度到匹配 </a:t>
            </a:r>
            <a:r>
              <a:rPr lang="en-US" altLang="zh-CN" sz="2000" dirty="0" err="1"/>
              <a:t>NodeAffinity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Node</a:t>
            </a:r>
            <a:r>
              <a:rPr lang="zh-CN" altLang="en-US" sz="2000" dirty="0"/>
              <a:t>亲和性调度）的节点上；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TaintTolerationPriority</a:t>
            </a:r>
            <a:r>
              <a:rPr lang="zh-CN" altLang="en-US" sz="2000" dirty="0"/>
              <a:t>：将</a:t>
            </a:r>
            <a:r>
              <a:rPr lang="en-US" altLang="zh-CN" sz="2000" dirty="0"/>
              <a:t>Pod</a:t>
            </a:r>
            <a:r>
              <a:rPr lang="zh-CN" altLang="en-US" sz="2000" dirty="0"/>
              <a:t>对象的</a:t>
            </a:r>
            <a:r>
              <a:rPr lang="en-US" altLang="zh-CN" sz="2000" dirty="0" err="1"/>
              <a:t>spec.toleration</a:t>
            </a:r>
            <a:r>
              <a:rPr lang="zh-CN" altLang="en-US" sz="2000" dirty="0"/>
              <a:t>与节点的</a:t>
            </a:r>
            <a:r>
              <a:rPr lang="en-US" altLang="zh-CN" sz="2000" dirty="0"/>
              <a:t>taint</a:t>
            </a:r>
            <a:r>
              <a:rPr lang="zh-CN" altLang="en-US" sz="2000" dirty="0"/>
              <a:t>列表项进行匹配度检查，优先调度到匹配 </a:t>
            </a:r>
            <a:r>
              <a:rPr lang="en-US" altLang="zh-CN" sz="2000" dirty="0" err="1"/>
              <a:t>TaintToleration</a:t>
            </a:r>
            <a:r>
              <a:rPr lang="en-US" altLang="zh-CN" sz="2000" dirty="0"/>
              <a:t> (</a:t>
            </a:r>
            <a:r>
              <a:rPr lang="zh-CN" altLang="en-US" sz="2000" dirty="0"/>
              <a:t>污点</a:t>
            </a:r>
            <a:r>
              <a:rPr lang="en-US" altLang="zh-CN" sz="2000" dirty="0"/>
              <a:t>) </a:t>
            </a:r>
            <a:r>
              <a:rPr lang="zh-CN" altLang="en-US" sz="2000" dirty="0"/>
              <a:t>的节点上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ImageLocalityPriority</a:t>
            </a:r>
            <a:r>
              <a:rPr lang="zh-CN" altLang="en-US" sz="2000" dirty="0"/>
              <a:t>：尽量将使用大镜像的容器调度到已经下拉了该镜像的节点上。默认未启用；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ServiceSpreadingPriority</a:t>
            </a:r>
            <a:r>
              <a:rPr lang="zh-CN" altLang="en-US" sz="2000" dirty="0"/>
              <a:t>：尽量将同一个 </a:t>
            </a:r>
            <a:r>
              <a:rPr lang="en-US" altLang="zh-CN" sz="2000" dirty="0"/>
              <a:t>Service </a:t>
            </a:r>
            <a:r>
              <a:rPr lang="zh-CN" altLang="en-US" sz="2000" dirty="0"/>
              <a:t>的 </a:t>
            </a:r>
            <a:r>
              <a:rPr lang="en-US" altLang="zh-CN" sz="2000" dirty="0"/>
              <a:t>Pod </a:t>
            </a:r>
            <a:r>
              <a:rPr lang="zh-CN" altLang="en-US" sz="2000" dirty="0"/>
              <a:t>分布到不同节点上，尽量提高 </a:t>
            </a:r>
            <a:r>
              <a:rPr lang="en-US" altLang="zh-CN" sz="2000" dirty="0"/>
              <a:t>Pod </a:t>
            </a:r>
            <a:r>
              <a:rPr lang="zh-CN" altLang="en-US" sz="2000" dirty="0"/>
              <a:t>的高可用性； 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7A22-D43A-B6A4-9258-33CBCE03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4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K8s </a:t>
            </a:r>
            <a:r>
              <a:rPr lang="zh-CN" altLang="en-US" sz="2400" dirty="0"/>
              <a:t>的高级调度方式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nodeAffinity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GB" altLang="zh-CN" sz="2000" dirty="0" err="1"/>
              <a:t>podAffinity</a:t>
            </a:r>
            <a:r>
              <a:rPr lang="en-GB" altLang="zh-CN" sz="2000" dirty="0"/>
              <a:t> / </a:t>
            </a:r>
            <a:r>
              <a:rPr lang="en-GB" altLang="zh-CN" sz="2000" dirty="0" err="1"/>
              <a:t>podAntiAffinity</a:t>
            </a:r>
            <a:endParaRPr lang="en-GB" altLang="zh-CN" sz="2000" dirty="0"/>
          </a:p>
          <a:p>
            <a:pPr>
              <a:lnSpc>
                <a:spcPct val="150000"/>
              </a:lnSpc>
            </a:pPr>
            <a:r>
              <a:rPr lang="en-GB" altLang="zh-CN" sz="2000" dirty="0"/>
              <a:t>taints / tolerations</a:t>
            </a:r>
            <a:endParaRPr lang="zh-CN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C6AE-C7B8-30D7-6DC6-45589DF7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13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Pod </a:t>
            </a:r>
            <a:r>
              <a:rPr lang="zh-CN" altLang="en-US" sz="2400" dirty="0"/>
              <a:t>亲和性调度之</a:t>
            </a:r>
            <a:r>
              <a:rPr lang="en-US" altLang="zh-CN" sz="2400" dirty="0" err="1"/>
              <a:t>nodeAffinity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Pod</a:t>
            </a:r>
            <a:r>
              <a:rPr lang="zh-CN" altLang="en-US" sz="2000" dirty="0"/>
              <a:t>亲和性调度之</a:t>
            </a:r>
            <a:r>
              <a:rPr lang="en-US" altLang="zh-CN" sz="2000" dirty="0" err="1"/>
              <a:t>nodeName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GB" altLang="zh-CN" sz="2000" dirty="0"/>
              <a:t>Pod</a:t>
            </a:r>
            <a:r>
              <a:rPr lang="zh-CN" altLang="en-US" sz="2000" dirty="0"/>
              <a:t>亲和性调度之</a:t>
            </a:r>
            <a:r>
              <a:rPr lang="en-GB" altLang="zh-CN" sz="2000" dirty="0" err="1"/>
              <a:t>nodeSelector</a:t>
            </a:r>
            <a:endParaRPr lang="en-GB" altLang="zh-CN" sz="2000" dirty="0"/>
          </a:p>
          <a:p>
            <a:pPr>
              <a:lnSpc>
                <a:spcPct val="150000"/>
              </a:lnSpc>
            </a:pPr>
            <a:r>
              <a:rPr lang="en-GB" altLang="zh-CN" sz="2000" dirty="0"/>
              <a:t>Pod</a:t>
            </a:r>
            <a:r>
              <a:rPr lang="zh-CN" altLang="en-US" sz="2000" dirty="0"/>
              <a:t>亲和性调度之</a:t>
            </a:r>
            <a:r>
              <a:rPr lang="en-GB" altLang="zh-CN" sz="2000" dirty="0" err="1"/>
              <a:t>nodeAffinity</a:t>
            </a:r>
            <a:endParaRPr lang="zh-CN" alt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213783-D817-BB65-438D-79988430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6A20A-56A1-A94B-50AD-0C481149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33" y="2415305"/>
            <a:ext cx="6614733" cy="2712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0DAF4A-F178-E6F7-576E-4D6D4012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433" y="2304895"/>
            <a:ext cx="7994073" cy="3574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DEF075-B570-608A-7FD3-E7490C4F4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135" y="442384"/>
            <a:ext cx="629466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05B6-5DE6-6844-C989-34F9EFB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200" dirty="0"/>
              <a:t>Pod </a:t>
            </a:r>
            <a:r>
              <a:rPr lang="zh-CN" altLang="en-US" sz="3200" dirty="0"/>
              <a:t>亲和性调度之 </a:t>
            </a:r>
            <a:r>
              <a:rPr lang="en-GB" altLang="zh-CN" sz="3200" dirty="0" err="1"/>
              <a:t>podAffinity</a:t>
            </a:r>
            <a:r>
              <a:rPr lang="en-GB" altLang="zh-CN" sz="3200" dirty="0"/>
              <a:t> / </a:t>
            </a:r>
            <a:r>
              <a:rPr lang="en-GB" altLang="zh-CN" sz="3200" dirty="0" err="1"/>
              <a:t>podAntiAffinity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6C0-04B6-242E-C155-FF395F3B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altLang="zh-CN" sz="1800" dirty="0" err="1"/>
              <a:t>podAffinity</a:t>
            </a:r>
            <a:r>
              <a:rPr lang="zh-CN" altLang="en-US" sz="1800" dirty="0"/>
              <a:t>介绍</a:t>
            </a:r>
            <a:endParaRPr lang="en-GB" altLang="zh-CN" sz="1800" dirty="0"/>
          </a:p>
          <a:p>
            <a:pPr lvl="1">
              <a:lnSpc>
                <a:spcPct val="170000"/>
              </a:lnSpc>
            </a:pPr>
            <a:r>
              <a:rPr lang="zh-CN" altLang="en-US" sz="1400" dirty="0"/>
              <a:t>硬亲和性（</a:t>
            </a:r>
            <a:r>
              <a:rPr lang="en-GB" sz="1400" dirty="0"/>
              <a:t>required）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/>
              <a:t>软亲和性（</a:t>
            </a:r>
            <a:r>
              <a:rPr lang="en-GB" sz="1400" dirty="0"/>
              <a:t>preferred）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9AAA-48FB-304B-3834-BE39CCE4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F066A-73CB-8F0F-B0A2-4E356C8D7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7" y="0"/>
            <a:ext cx="874274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A1AD10-E09F-E0B3-F595-A77735CCF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27906"/>
            <a:ext cx="7064352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05B6-5DE6-6844-C989-34F9EFB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200" dirty="0"/>
              <a:t>Pod </a:t>
            </a:r>
            <a:r>
              <a:rPr lang="zh-CN" altLang="en-US" sz="3200" dirty="0"/>
              <a:t>亲和性调度之 </a:t>
            </a:r>
            <a:r>
              <a:rPr lang="en-GB" altLang="zh-CN" sz="3200" dirty="0" err="1"/>
              <a:t>podAffinity</a:t>
            </a:r>
            <a:r>
              <a:rPr lang="en-GB" altLang="zh-CN" sz="3200" dirty="0"/>
              <a:t> / </a:t>
            </a:r>
            <a:r>
              <a:rPr lang="en-GB" altLang="zh-CN" sz="3200" dirty="0" err="1"/>
              <a:t>podAntiAffinity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6C0-04B6-242E-C155-FF395F3B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altLang="zh-CN" sz="1800" dirty="0" err="1"/>
              <a:t>podAffinity</a:t>
            </a:r>
            <a:r>
              <a:rPr lang="zh-CN" altLang="en-US" sz="1800" dirty="0"/>
              <a:t>介绍</a:t>
            </a:r>
            <a:endParaRPr lang="en-GB" altLang="zh-CN" sz="1800" dirty="0"/>
          </a:p>
          <a:p>
            <a:pPr lvl="1">
              <a:lnSpc>
                <a:spcPct val="170000"/>
              </a:lnSpc>
            </a:pPr>
            <a:r>
              <a:rPr lang="zh-CN" altLang="en-US" sz="1400" dirty="0"/>
              <a:t>硬亲和性（</a:t>
            </a:r>
            <a:r>
              <a:rPr lang="en-GB" sz="1400" dirty="0"/>
              <a:t>required）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/>
              <a:t>软亲和性（</a:t>
            </a:r>
            <a:r>
              <a:rPr lang="en-GB" sz="1400" dirty="0"/>
              <a:t>preferred）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9AAA-48FB-304B-3834-BE39CCE4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49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05B6-5DE6-6844-C989-34F9EFB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200" dirty="0"/>
              <a:t>Pod </a:t>
            </a:r>
            <a:r>
              <a:rPr lang="zh-CN" altLang="en-US" sz="3200" dirty="0"/>
              <a:t>亲和性的权重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6C0-04B6-242E-C155-FF395F3B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en-GB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9AAA-48FB-304B-3834-BE39CCE4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EC821-A6FF-B51C-A0CA-299E09A2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93" y="1394226"/>
            <a:ext cx="7087214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6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7708-CBF4-4938-3A83-28374CF8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Pod </a:t>
            </a:r>
            <a:r>
              <a:rPr lang="zh-CN" altLang="en-US" sz="2800" dirty="0"/>
              <a:t>亲和性调度之污点与容忍 </a:t>
            </a:r>
            <a:r>
              <a:rPr lang="en-US" altLang="zh-CN" sz="2800" dirty="0"/>
              <a:t>- </a:t>
            </a:r>
            <a:r>
              <a:rPr lang="en-GB" sz="2800" dirty="0"/>
              <a:t>Taints and Tolerations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0D54496-DE89-99E5-5316-96E29A83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40" y="1617489"/>
            <a:ext cx="7792720" cy="46634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3253-052A-4C17-54B1-7D51209A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altLang="zh-CN" sz="3600" dirty="0"/>
              <a:t>Bare Pod </a:t>
            </a:r>
            <a:r>
              <a:rPr lang="zh-CN" altLang="pl-PL" sz="3600" dirty="0"/>
              <a:t>与 </a:t>
            </a:r>
            <a:r>
              <a:rPr lang="pl-PL" altLang="zh-CN" sz="3600" dirty="0"/>
              <a:t>Static Pod</a:t>
            </a:r>
            <a:endParaRPr lang="en-GB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A50BA3-2E48-BF39-86F2-4B37979C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Bare Pod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直接被创建的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GB" altLang="zh-CN" dirty="0"/>
              <a:t> </a:t>
            </a:r>
            <a:r>
              <a:rPr lang="zh-CN" altLang="en-US" dirty="0"/>
              <a:t>不是由</a:t>
            </a:r>
            <a:r>
              <a:rPr lang="en-GB" altLang="zh-CN" dirty="0"/>
              <a:t>`Deployment`, `</a:t>
            </a:r>
            <a:r>
              <a:rPr lang="en-GB" altLang="zh-CN" dirty="0" err="1"/>
              <a:t>StatefulSet</a:t>
            </a:r>
            <a:r>
              <a:rPr lang="en-GB" altLang="zh-CN" dirty="0"/>
              <a:t>`, `</a:t>
            </a:r>
            <a:r>
              <a:rPr lang="en-GB" altLang="zh-CN" dirty="0" err="1"/>
              <a:t>DaemonSet</a:t>
            </a:r>
            <a:r>
              <a:rPr lang="en-GB" altLang="zh-CN" dirty="0"/>
              <a:t>`</a:t>
            </a:r>
            <a:r>
              <a:rPr lang="zh-CN" altLang="en-US" dirty="0"/>
              <a:t>等创建的</a:t>
            </a:r>
            <a:r>
              <a:rPr lang="en-GB" altLang="zh-CN" dirty="0"/>
              <a:t>Pod</a:t>
            </a:r>
          </a:p>
          <a:p>
            <a:pPr>
              <a:lnSpc>
                <a:spcPct val="120000"/>
              </a:lnSpc>
            </a:pPr>
            <a:r>
              <a:rPr lang="en-GB" dirty="0"/>
              <a:t>Static Pod</a:t>
            </a:r>
          </a:p>
          <a:p>
            <a:pPr lvl="1">
              <a:lnSpc>
                <a:spcPct val="12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Static Pod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直接由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kubelet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创建，不依赖于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kube-apiserver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0ADE8E-3E9C-0840-0C01-BF18959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7275657-6D67-00B3-C742-94017F99E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62" y="4977104"/>
            <a:ext cx="10395290" cy="10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7708-CBF4-4938-3A83-28374CF8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Pod </a:t>
            </a:r>
            <a:r>
              <a:rPr lang="zh-CN" altLang="en-US" sz="2800" dirty="0"/>
              <a:t>亲和性调度之污点与容忍 </a:t>
            </a:r>
            <a:r>
              <a:rPr lang="en-US" altLang="zh-CN" sz="2800" dirty="0"/>
              <a:t>- </a:t>
            </a:r>
            <a:r>
              <a:rPr lang="en-GB" sz="2800" dirty="0"/>
              <a:t>Taints and Tolerations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3253-052A-4C17-54B1-7D51209A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40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6C884E-BE9D-CE44-6E3A-1D1CEC5C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污点类型介绍</a:t>
            </a:r>
            <a:endParaRPr lang="en-GB" altLang="zh-CN" dirty="0"/>
          </a:p>
          <a:p>
            <a:pPr lvl="1"/>
            <a:r>
              <a:rPr lang="en-GB" dirty="0" err="1"/>
              <a:t>NoSchedule</a:t>
            </a:r>
            <a:endParaRPr lang="en-GB" dirty="0"/>
          </a:p>
          <a:p>
            <a:pPr lvl="1"/>
            <a:r>
              <a:rPr lang="en-GB" dirty="0" err="1"/>
              <a:t>PreferNoSchedule</a:t>
            </a:r>
            <a:endParaRPr lang="en-GB" dirty="0"/>
          </a:p>
          <a:p>
            <a:pPr lvl="1"/>
            <a:r>
              <a:rPr lang="en-GB" dirty="0" err="1"/>
              <a:t>NoExecute</a:t>
            </a:r>
            <a:endParaRPr lang="en-GB" dirty="0"/>
          </a:p>
          <a:p>
            <a:r>
              <a:rPr lang="zh-CN" altLang="en-US" dirty="0"/>
              <a:t>容忍度介绍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B52F7-3BDA-2117-073E-6154A786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2026748"/>
            <a:ext cx="7772804" cy="774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33567-F9DE-184F-2073-C850332F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55" y="2979084"/>
            <a:ext cx="634801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47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0A5B-7C25-2C61-8D56-7DF28079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Taints </a:t>
            </a:r>
            <a:r>
              <a:rPr lang="zh-CN" altLang="en-US" dirty="0"/>
              <a:t>和 </a:t>
            </a:r>
            <a:r>
              <a:rPr lang="en-GB" dirty="0"/>
              <a:t>Tolerations </a:t>
            </a:r>
            <a:r>
              <a:rPr lang="zh-CN" altLang="en-US" dirty="0"/>
              <a:t>的使用场景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8686-1689-EA63-C58C-18ED8F09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专用节点 </a:t>
            </a:r>
            <a:r>
              <a:rPr lang="en-GB" dirty="0"/>
              <a:t>Dedicated Nodes</a:t>
            </a:r>
          </a:p>
          <a:p>
            <a:r>
              <a:rPr lang="zh-CN" altLang="en-US" dirty="0"/>
              <a:t>具有特殊硬件的节点</a:t>
            </a:r>
            <a:endParaRPr lang="en-GB" altLang="zh-CN" dirty="0"/>
          </a:p>
          <a:p>
            <a:r>
              <a:rPr lang="zh-CN" altLang="en-US" dirty="0"/>
              <a:t>基于污染的驱逐</a:t>
            </a:r>
            <a:endParaRPr lang="en-GB" altLang="zh-CN" dirty="0"/>
          </a:p>
          <a:p>
            <a:pPr lvl="1"/>
            <a:r>
              <a:rPr lang="en-GB" sz="1700" dirty="0"/>
              <a:t>node.kubernetes.io/not-ready：</a:t>
            </a:r>
            <a:r>
              <a:rPr lang="zh-CN" altLang="en-US" sz="1700" dirty="0"/>
              <a:t>节点未就绪。对应于</a:t>
            </a:r>
            <a:r>
              <a:rPr lang="en-GB" sz="1700" dirty="0" err="1"/>
              <a:t>NodeCondition</a:t>
            </a:r>
            <a:r>
              <a:rPr lang="en-GB" sz="1700" dirty="0"/>
              <a:t> Ready </a:t>
            </a:r>
            <a:r>
              <a:rPr lang="zh-CN" altLang="en-US" sz="1700" dirty="0"/>
              <a:t>是 </a:t>
            </a:r>
            <a:r>
              <a:rPr lang="en-GB" sz="1700" dirty="0"/>
              <a:t>False </a:t>
            </a:r>
            <a:r>
              <a:rPr lang="zh-CN" altLang="en-US" sz="1700" dirty="0"/>
              <a:t>的情况；</a:t>
            </a:r>
          </a:p>
          <a:p>
            <a:pPr lvl="1"/>
            <a:r>
              <a:rPr lang="en-GB" sz="1700" dirty="0"/>
              <a:t>node.kubernetes.io/unreachable：</a:t>
            </a:r>
            <a:r>
              <a:rPr lang="zh-CN" altLang="en-US" sz="1700" dirty="0"/>
              <a:t>节点控制器与节点不可达。对应于</a:t>
            </a:r>
            <a:r>
              <a:rPr lang="en-GB" sz="1700" dirty="0" err="1"/>
              <a:t>NodeCondition</a:t>
            </a:r>
            <a:r>
              <a:rPr lang="en-GB" sz="1700" dirty="0"/>
              <a:t> Ready </a:t>
            </a:r>
            <a:r>
              <a:rPr lang="zh-CN" altLang="en-US" sz="1700" dirty="0"/>
              <a:t>是 </a:t>
            </a:r>
            <a:r>
              <a:rPr lang="en-GB" sz="1700" dirty="0"/>
              <a:t>Unknown </a:t>
            </a:r>
            <a:r>
              <a:rPr lang="zh-CN" altLang="en-US" sz="1700" dirty="0"/>
              <a:t>的情况；</a:t>
            </a:r>
          </a:p>
          <a:p>
            <a:pPr lvl="1"/>
            <a:r>
              <a:rPr lang="en-GB" sz="1700" dirty="0"/>
              <a:t>node.kubernetes.io/memory-pressure：</a:t>
            </a:r>
            <a:r>
              <a:rPr lang="zh-CN" altLang="en-US" sz="1700" dirty="0"/>
              <a:t>节点内存存在压力；</a:t>
            </a:r>
          </a:p>
          <a:p>
            <a:pPr lvl="1"/>
            <a:r>
              <a:rPr lang="en-GB" sz="1700" dirty="0"/>
              <a:t>node.kubernetes.io/disk-pressure：</a:t>
            </a:r>
            <a:r>
              <a:rPr lang="zh-CN" altLang="en-US" sz="1700" dirty="0"/>
              <a:t>节点硬盘存在压力；</a:t>
            </a:r>
          </a:p>
          <a:p>
            <a:pPr lvl="1"/>
            <a:r>
              <a:rPr lang="en-GB" sz="1700" dirty="0"/>
              <a:t>node.kubernetes.io/</a:t>
            </a:r>
            <a:r>
              <a:rPr lang="en-GB" sz="1700" dirty="0" err="1"/>
              <a:t>pid</a:t>
            </a:r>
            <a:r>
              <a:rPr lang="en-GB" sz="1700" dirty="0"/>
              <a:t>-pressure：</a:t>
            </a:r>
            <a:r>
              <a:rPr lang="zh-CN" altLang="en-US" sz="1700" dirty="0"/>
              <a:t>节点</a:t>
            </a:r>
            <a:r>
              <a:rPr lang="en-GB" sz="1700" dirty="0"/>
              <a:t>PID</a:t>
            </a:r>
            <a:r>
              <a:rPr lang="zh-CN" altLang="en-US" sz="1700" dirty="0"/>
              <a:t>存在压力；</a:t>
            </a:r>
          </a:p>
          <a:p>
            <a:pPr lvl="1"/>
            <a:r>
              <a:rPr lang="en-GB" sz="1700" dirty="0"/>
              <a:t>node.kubernetes.io/network-unavailable：</a:t>
            </a:r>
            <a:r>
              <a:rPr lang="zh-CN" altLang="en-US" sz="1700" dirty="0"/>
              <a:t>节点网络不可用；</a:t>
            </a:r>
          </a:p>
          <a:p>
            <a:pPr lvl="1"/>
            <a:r>
              <a:rPr lang="en-GB" sz="1700" dirty="0"/>
              <a:t>node.kubernetes.io/</a:t>
            </a:r>
            <a:r>
              <a:rPr lang="en-GB" sz="1700" dirty="0" err="1"/>
              <a:t>unschedulable</a:t>
            </a:r>
            <a:r>
              <a:rPr lang="en-GB" sz="1700" dirty="0"/>
              <a:t>：</a:t>
            </a:r>
            <a:r>
              <a:rPr lang="zh-CN" altLang="en-US" sz="1700" dirty="0"/>
              <a:t>节点不可调度。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AD1BB-D210-38DF-AD46-EFD23145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10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3AAB-E784-F1A2-04CB-56990FCB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基于污染的驱逐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898B-B1A3-7945-3863-96DC333A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5BF86-3B40-4771-5FF5-7CF4E07E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271EB-8CF7-26EF-EFF5-27A26E52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1" y="2306229"/>
            <a:ext cx="11126708" cy="254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60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3A03-6E4D-D729-A566-B3ED0D0A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更简单的节点选择约束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7FCA-1381-9863-3678-4B0EB973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nodeSelector</a:t>
            </a:r>
            <a:endParaRPr lang="en-GB" dirty="0"/>
          </a:p>
          <a:p>
            <a:r>
              <a:rPr lang="en-GB" dirty="0" err="1"/>
              <a:t>nodeName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689B-737F-9F03-053A-A45BE2F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27DDA-5158-49A8-F680-BAB60AC8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01" y="1416908"/>
            <a:ext cx="9426757" cy="4755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1BD352-599C-A3D5-00B3-BD6DDE54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55" y="1416908"/>
            <a:ext cx="10502274" cy="50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8E7B-73D1-B454-83D3-FA8C0E6E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资源限制如何影响</a:t>
            </a:r>
            <a:r>
              <a:rPr lang="en-US" altLang="zh-CN" dirty="0"/>
              <a:t>Pod</a:t>
            </a:r>
            <a:r>
              <a:rPr lang="zh-CN" altLang="en-US" dirty="0"/>
              <a:t>调度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4FD3-36A7-2503-59BD-FC8D7A80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请求和约束</a:t>
            </a:r>
            <a:endParaRPr lang="en-GB" altLang="zh-CN" dirty="0"/>
          </a:p>
          <a:p>
            <a:r>
              <a:rPr lang="zh-CN" altLang="en-US" dirty="0"/>
              <a:t>资源类型</a:t>
            </a:r>
            <a:endParaRPr lang="en-GB" altLang="zh-CN" dirty="0"/>
          </a:p>
          <a:p>
            <a:r>
              <a:rPr lang="zh-CN" altLang="en-US" dirty="0"/>
              <a:t>资源限制如何影响</a:t>
            </a:r>
            <a:r>
              <a:rPr lang="en-US" altLang="zh-CN" dirty="0"/>
              <a:t>Pod</a:t>
            </a:r>
            <a:r>
              <a:rPr lang="zh-CN" altLang="en-US" dirty="0"/>
              <a:t>调度</a:t>
            </a:r>
            <a:endParaRPr lang="en-GB" altLang="zh-CN" dirty="0"/>
          </a:p>
          <a:p>
            <a:pPr lvl="1"/>
            <a:r>
              <a:rPr lang="zh-CN" altLang="en-US" dirty="0"/>
              <a:t>资源请求如何影响 </a:t>
            </a:r>
            <a:r>
              <a:rPr lang="en-US" altLang="zh-CN" dirty="0"/>
              <a:t>Pod </a:t>
            </a:r>
            <a:r>
              <a:rPr lang="zh-CN" altLang="en-US" dirty="0"/>
              <a:t>的调度</a:t>
            </a:r>
            <a:endParaRPr lang="en-GB" altLang="zh-CN" dirty="0"/>
          </a:p>
          <a:p>
            <a:pPr lvl="1"/>
            <a:r>
              <a:rPr lang="zh-CN" altLang="en-US" dirty="0"/>
              <a:t>资源约束如何影响 </a:t>
            </a:r>
            <a:r>
              <a:rPr lang="en-US" altLang="zh-CN" dirty="0"/>
              <a:t>Pod </a:t>
            </a:r>
            <a:r>
              <a:rPr lang="zh-CN" altLang="en-US" dirty="0"/>
              <a:t>的调度</a:t>
            </a:r>
            <a:endParaRPr lang="en-GB" altLang="zh-CN" dirty="0"/>
          </a:p>
          <a:p>
            <a:pPr lvl="1"/>
            <a:r>
              <a:rPr lang="zh-CN" altLang="en-US" dirty="0"/>
              <a:t>超过容器限制的内存</a:t>
            </a:r>
            <a:endParaRPr lang="en-GB" altLang="zh-CN" dirty="0"/>
          </a:p>
          <a:p>
            <a:pPr lvl="1"/>
            <a:r>
              <a:rPr lang="zh-CN" altLang="en-US" dirty="0"/>
              <a:t>超过整个节点容量的内存</a:t>
            </a:r>
            <a:endParaRPr lang="en-GB" altLang="zh-CN" dirty="0"/>
          </a:p>
          <a:p>
            <a:pPr lvl="1"/>
            <a:r>
              <a:rPr lang="zh-CN" altLang="en-US" dirty="0"/>
              <a:t>内存请求和限制的目的</a:t>
            </a:r>
            <a:endParaRPr lang="en-GB" altLang="zh-CN" dirty="0"/>
          </a:p>
          <a:p>
            <a:pPr lvl="1"/>
            <a:r>
              <a:rPr lang="zh-CN" altLang="en-US" dirty="0"/>
              <a:t>配置 </a:t>
            </a:r>
            <a:r>
              <a:rPr lang="en-GB" dirty="0"/>
              <a:t>Pod </a:t>
            </a:r>
            <a:r>
              <a:rPr lang="zh-CN" altLang="en-US" dirty="0"/>
              <a:t>的服务质量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7D26A-1FD8-979D-4A0A-7353326D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93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EE43-9BDA-6837-0BFD-99F883E1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 </a:t>
            </a:r>
            <a:r>
              <a:rPr lang="en-GB" dirty="0"/>
              <a:t>Pod </a:t>
            </a:r>
            <a:r>
              <a:rPr lang="zh-CN" altLang="en-US" dirty="0"/>
              <a:t>的服务质量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4A7E-F391-0A9E-D228-B4348766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QoS （Quality of Service）</a:t>
            </a:r>
            <a:r>
              <a:rPr lang="zh-CN" altLang="en-US" dirty="0"/>
              <a:t>等级</a:t>
            </a:r>
          </a:p>
          <a:p>
            <a:pPr lvl="1"/>
            <a:r>
              <a:rPr lang="en-GB" dirty="0"/>
              <a:t>Guaranteed</a:t>
            </a:r>
          </a:p>
          <a:p>
            <a:pPr lvl="1"/>
            <a:r>
              <a:rPr lang="en-GB" dirty="0"/>
              <a:t>Burstable</a:t>
            </a:r>
          </a:p>
          <a:p>
            <a:pPr lvl="1"/>
            <a:r>
              <a:rPr lang="en-GB" dirty="0" err="1"/>
              <a:t>BestEffort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CCF2E-8717-B0FC-A1FE-9BD2EE4A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998B2-044A-7BD8-C7A7-8917746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52" y="3062605"/>
            <a:ext cx="8410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7C1C-DF1B-CBA7-1260-AB7EAC93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Pod </a:t>
            </a:r>
            <a:r>
              <a:rPr lang="zh-CN" altLang="en-US" dirty="0"/>
              <a:t>的优先级和抢占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28F7-52F8-C519-A1CC-7E317241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如何使用优先级和抢占</a:t>
            </a:r>
            <a:endParaRPr lang="en-GB" altLang="zh-CN" dirty="0"/>
          </a:p>
          <a:p>
            <a:pPr lvl="1"/>
            <a:r>
              <a:rPr lang="en-GB" dirty="0" err="1"/>
              <a:t>PriorityClass</a:t>
            </a:r>
            <a:endParaRPr lang="en-GB" dirty="0"/>
          </a:p>
          <a:p>
            <a:pPr lvl="2"/>
            <a:r>
              <a:rPr lang="zh-CN" altLang="en-US" dirty="0"/>
              <a:t>非抢占式 </a:t>
            </a:r>
            <a:r>
              <a:rPr lang="en-GB" dirty="0" err="1"/>
              <a:t>PriorityClass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0E7CE-CE82-EF73-F458-700F8B36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9C4A2-451A-610C-6F9B-471E7EE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51" y="3429000"/>
            <a:ext cx="7809499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87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01BF-B9A9-F037-7911-8DBBE6DC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</a:t>
            </a:r>
            <a:r>
              <a:rPr lang="zh-CN" altLang="en-US" dirty="0"/>
              <a:t>优先级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1839-A493-9874-96AF-CBB9CC10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zh-CN" altLang="en-US" dirty="0"/>
              <a:t>优先级对调度顺序的影响</a:t>
            </a:r>
            <a:endParaRPr lang="en-GB" altLang="zh-CN" dirty="0"/>
          </a:p>
          <a:p>
            <a:r>
              <a:rPr lang="zh-CN" altLang="en-US" dirty="0"/>
              <a:t>抢占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AF381-2048-0C13-1A8F-A128AFA3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4D7D9-E61E-753E-77E2-569F5307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40" y="3276349"/>
            <a:ext cx="669856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29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1127-F4C3-6F0B-9E2B-03D8A6DE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Pod </a:t>
            </a:r>
            <a:r>
              <a:rPr lang="zh-CN" altLang="en-US" dirty="0"/>
              <a:t>拓扑分布约束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AEED-A2D6-0AB1-55CA-19CB8273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先决条件</a:t>
            </a:r>
            <a:endParaRPr lang="en-GB" altLang="zh-CN" dirty="0"/>
          </a:p>
          <a:p>
            <a:pPr lvl="1"/>
            <a:r>
              <a:rPr lang="zh-CN" altLang="en-US" dirty="0"/>
              <a:t>节点标签</a:t>
            </a:r>
            <a:endParaRPr lang="en-GB" altLang="zh-CN" dirty="0"/>
          </a:p>
          <a:p>
            <a:r>
              <a:rPr lang="en-GB" dirty="0"/>
              <a:t>Pod </a:t>
            </a:r>
            <a:r>
              <a:rPr lang="zh-CN" altLang="en-US" dirty="0"/>
              <a:t>的分布约束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FF57-5B68-4D75-8D9C-EBE003B3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72B15-67EC-6A90-1FE5-A30A5D0F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35" y="1690688"/>
            <a:ext cx="8870449" cy="376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23BD15-7E8B-6266-9422-D26E7F21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81" y="3879635"/>
            <a:ext cx="4366638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23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BF4C-A91F-3826-1F12-2B9F291B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例子：单个 </a:t>
            </a:r>
            <a:r>
              <a:rPr lang="en-GB" dirty="0" err="1"/>
              <a:t>TopologySpreadConstraint</a:t>
            </a:r>
            <a:endParaRPr lang="en-GB" dirty="0"/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867BB83-44FB-4E9D-844F-FC5A35806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46" y="2123440"/>
            <a:ext cx="9982201" cy="39928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4A8C-231A-C67A-A508-B791B02C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2B171D-C332-A246-41E6-8793C97A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75" y="1769446"/>
            <a:ext cx="6189356" cy="399288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1D5CF04-3214-8C32-410F-B4BFB116A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446"/>
            <a:ext cx="11168203" cy="4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Pod</a:t>
            </a:r>
            <a:r>
              <a:rPr lang="zh-CN" altLang="en-US" sz="3600" dirty="0"/>
              <a:t>的生命周期、探针</a:t>
            </a:r>
            <a:endParaRPr lang="en-GB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A50BA3-2E48-BF39-86F2-4B37979C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CN" dirty="0"/>
              <a:t>Pod</a:t>
            </a:r>
            <a:r>
              <a:rPr lang="zh-CN" altLang="en-US" dirty="0"/>
              <a:t>的生命周期</a:t>
            </a:r>
            <a:endParaRPr lang="en-GB" altLang="zh-CN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lvl="1">
              <a:lnSpc>
                <a:spcPct val="120000"/>
              </a:lnSpc>
            </a:pPr>
            <a:endParaRPr lang="en-GB" dirty="0"/>
          </a:p>
          <a:p>
            <a:pPr lvl="1">
              <a:lnSpc>
                <a:spcPct val="120000"/>
              </a:lnSpc>
            </a:pP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B8D83-EEEE-EABF-41EA-0866DB2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2D830-207B-20AA-E016-07FA5F8A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90" y="2864989"/>
            <a:ext cx="9449619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E32A-E19B-468E-3DD8-1167C34A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例子：多个 </a:t>
            </a:r>
            <a:r>
              <a:rPr lang="en-GB" dirty="0" err="1"/>
              <a:t>TopologySpreadConstraints</a:t>
            </a:r>
            <a:endParaRPr lang="en-GB" dirty="0"/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8DE0402-56CC-95BF-C4F3-636673A6B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1" y="2306320"/>
            <a:ext cx="9509929" cy="38039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937E-6FAE-92FB-E258-04A083B0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CC6E8-F12E-8734-357D-7436D3B6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94" y="747709"/>
            <a:ext cx="9373412" cy="552497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A84ED-C9F7-70A8-FAED-41A93AFDC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0" y="1774350"/>
            <a:ext cx="11884450" cy="42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6989-3F9C-9B81-B7D3-497F262E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节点亲和性与节点选择器的相互作用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6F76-F89F-0EE1-F1FA-1F71A980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DF8B7-38B5-B07B-3543-1BB21B8E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50A76-C87E-F80E-41B5-724519E8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50" y="1698047"/>
            <a:ext cx="8503050" cy="4787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BA218C-26A6-0F10-2FF3-C42E47D6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56" y="480174"/>
            <a:ext cx="6508044" cy="60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容器状态</a:t>
            </a:r>
            <a:endParaRPr lang="en-GB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81BFE-538B-F7FD-C250-5E9EDD91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D98670-26D0-FD86-48AC-B59B4A43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`Waiting` （</a:t>
            </a:r>
            <a:r>
              <a:rPr lang="zh-CN" altLang="en-US" dirty="0"/>
              <a:t>等待）</a:t>
            </a:r>
            <a:endParaRPr lang="en-GB" altLang="zh-CN" dirty="0"/>
          </a:p>
          <a:p>
            <a:r>
              <a:rPr lang="en-GB" dirty="0"/>
              <a:t>`Running`（</a:t>
            </a:r>
            <a:r>
              <a:rPr lang="zh-CN" altLang="en-US" dirty="0"/>
              <a:t>运行中）</a:t>
            </a:r>
            <a:endParaRPr lang="en-GB" altLang="zh-CN" dirty="0"/>
          </a:p>
          <a:p>
            <a:r>
              <a:rPr lang="en-GB" dirty="0"/>
              <a:t>`Terminated`（</a:t>
            </a:r>
            <a:r>
              <a:rPr lang="zh-CN" altLang="en-US" dirty="0"/>
              <a:t>已终止）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7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容器生命周期回调</a:t>
            </a:r>
            <a:endParaRPr lang="en-GB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0ED4E-CDEE-ADD6-4612-6DEFA637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`</a:t>
            </a:r>
            <a:r>
              <a:rPr lang="en-GB" dirty="0" err="1"/>
              <a:t>PostStart</a:t>
            </a:r>
            <a:r>
              <a:rPr lang="en-GB" dirty="0"/>
              <a:t>`</a:t>
            </a:r>
          </a:p>
          <a:p>
            <a:r>
              <a:rPr lang="en-GB" dirty="0"/>
              <a:t>`</a:t>
            </a:r>
            <a:r>
              <a:rPr lang="en-GB" dirty="0" err="1"/>
              <a:t>PreStop</a:t>
            </a:r>
            <a:r>
              <a:rPr lang="en-GB" dirty="0"/>
              <a:t>`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915F-F7C1-CAC8-3740-D52B4A2B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831DE-1FFE-8FC7-4CD9-8AA4AF70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54" y="3078799"/>
            <a:ext cx="9533446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探针</a:t>
            </a:r>
            <a:endParaRPr lang="en-GB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A7B25-A258-DE07-A32C-8BA3011B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7D584-3173-B7D0-6628-5CB21630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提供三种方式以实现定期诊断：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en-GB" dirty="0" err="1"/>
              <a:t>ExecAction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err="1"/>
              <a:t>TCPSocketAction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err="1"/>
              <a:t>HTTPGetAction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kubelet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提供三种类型的探针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GB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livenessProbe</a:t>
            </a:r>
            <a:endParaRPr lang="en-GB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/>
              <a:t>何时该使用存活态探针？</a:t>
            </a:r>
          </a:p>
          <a:p>
            <a:pPr lvl="1">
              <a:lnSpc>
                <a:spcPct val="150000"/>
              </a:lnSpc>
            </a:pPr>
            <a:r>
              <a:rPr lang="en-GB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readinessProbe</a:t>
            </a:r>
            <a:endParaRPr lang="en-GB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/>
              <a:t>何时该使用就绪态探针？</a:t>
            </a:r>
          </a:p>
          <a:p>
            <a:pPr lvl="1">
              <a:lnSpc>
                <a:spcPct val="150000"/>
              </a:lnSpc>
            </a:pPr>
            <a:r>
              <a:rPr lang="en-GB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startupProbe</a:t>
            </a:r>
            <a:endParaRPr lang="en-GB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/>
              <a:t>何时该使用启动探针？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04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什么是</a:t>
            </a:r>
            <a:r>
              <a:rPr lang="en-GB" altLang="zh-CN" sz="2800" dirty="0"/>
              <a:t>Deployment</a:t>
            </a:r>
            <a:r>
              <a:rPr lang="zh-CN" altLang="en-GB" sz="2800" dirty="0"/>
              <a:t>？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BC60C0-D536-EB34-0D93-1C831390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什么是</a:t>
            </a:r>
            <a:r>
              <a:rPr lang="en-US" altLang="zh-CN" dirty="0"/>
              <a:t>Deployment</a:t>
            </a:r>
            <a:r>
              <a:rPr lang="zh-CN" altLang="en-US" dirty="0"/>
              <a:t>，和</a:t>
            </a:r>
            <a:r>
              <a:rPr lang="en-US" altLang="zh-CN" dirty="0"/>
              <a:t>Pod</a:t>
            </a:r>
            <a:r>
              <a:rPr lang="zh-CN" altLang="en-US" dirty="0"/>
              <a:t>的区别？</a:t>
            </a:r>
            <a:endParaRPr lang="en-GB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主要用途 </a:t>
            </a:r>
            <a:r>
              <a:rPr lang="en-US" altLang="zh-CN" dirty="0"/>
              <a:t>- </a:t>
            </a:r>
            <a:r>
              <a:rPr lang="zh-CN" altLang="en-US" dirty="0"/>
              <a:t>部署无状态应用</a:t>
            </a:r>
            <a:endParaRPr lang="en-GB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3120-9C95-D97B-5503-D6BAB499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1280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容器技术</Template>
  <TotalTime>324</TotalTime>
  <Words>2269</Words>
  <Application>Microsoft Office PowerPoint</Application>
  <PresentationFormat>Widescreen</PresentationFormat>
  <Paragraphs>275</Paragraphs>
  <Slides>51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等线</vt:lpstr>
      <vt:lpstr>Arial</vt:lpstr>
      <vt:lpstr>Calibri</vt:lpstr>
      <vt:lpstr>Century Gothic</vt:lpstr>
      <vt:lpstr>Elephant</vt:lpstr>
      <vt:lpstr>Lucida Console</vt:lpstr>
      <vt:lpstr>Open Sans</vt:lpstr>
      <vt:lpstr>Wingdings</vt:lpstr>
      <vt:lpstr>Brush</vt:lpstr>
      <vt:lpstr>4. Kubernetes工作负载（Workloads） 与调度（Scheduling）</vt:lpstr>
      <vt:lpstr>1. 什么是Pod？</vt:lpstr>
      <vt:lpstr>容器设计模式</vt:lpstr>
      <vt:lpstr>Bare Pod 与 Static Pod</vt:lpstr>
      <vt:lpstr>Pod的生命周期、探针</vt:lpstr>
      <vt:lpstr>容器状态</vt:lpstr>
      <vt:lpstr>容器生命周期回调</vt:lpstr>
      <vt:lpstr>探针</vt:lpstr>
      <vt:lpstr>2. 什么是Deployment？</vt:lpstr>
      <vt:lpstr>Deployment，与 ReplicaSet，以及 Pod 的关系</vt:lpstr>
      <vt:lpstr>扩缩容（scale applications）</vt:lpstr>
      <vt:lpstr>滚动更新/回滚</vt:lpstr>
      <vt:lpstr>滚动更新/回滚</vt:lpstr>
      <vt:lpstr>滚动更新/回滚</vt:lpstr>
      <vt:lpstr>滚动更新/回滚</vt:lpstr>
      <vt:lpstr>滚动更新/回滚</vt:lpstr>
      <vt:lpstr>滚动更新/回滚</vt:lpstr>
      <vt:lpstr>滚动更新/回滚</vt:lpstr>
      <vt:lpstr>滚动更新/回滚</vt:lpstr>
      <vt:lpstr>滚动更新/回滚</vt:lpstr>
      <vt:lpstr>自修复无状态应用</vt:lpstr>
      <vt:lpstr>3. 什么是StatefulSet？</vt:lpstr>
      <vt:lpstr>实践：部署NFS Provisioner</vt:lpstr>
      <vt:lpstr>4. 什么是DaemonSet?</vt:lpstr>
      <vt:lpstr>实践：DaemonSet 的滚动更新与回滚</vt:lpstr>
      <vt:lpstr>5. 什么是Job与CronJob</vt:lpstr>
      <vt:lpstr>Cron Jobs</vt:lpstr>
      <vt:lpstr>6. 实践：使用ConfigMaps和Secrets配置应用程序</vt:lpstr>
      <vt:lpstr>7. 深入理解控制器工作原理</vt:lpstr>
      <vt:lpstr>7. 深入理解控制器工作原理</vt:lpstr>
      <vt:lpstr>8. Kubernetes的调度策略</vt:lpstr>
      <vt:lpstr>常用的预选策略</vt:lpstr>
      <vt:lpstr>常用的优选函数</vt:lpstr>
      <vt:lpstr>K8s 的高级调度方式</vt:lpstr>
      <vt:lpstr>Pod 亲和性调度之nodeAffinity</vt:lpstr>
      <vt:lpstr>Pod 亲和性调度之 podAffinity / podAntiAffinity</vt:lpstr>
      <vt:lpstr>Pod 亲和性调度之 podAffinity / podAntiAffinity</vt:lpstr>
      <vt:lpstr>Pod 亲和性的权重</vt:lpstr>
      <vt:lpstr>Pod 亲和性调度之污点与容忍 - Taints and Tolerations</vt:lpstr>
      <vt:lpstr>Pod 亲和性调度之污点与容忍 - Taints and Tolerations</vt:lpstr>
      <vt:lpstr>Taints 和 Tolerations 的使用场景</vt:lpstr>
      <vt:lpstr>基于污染的驱逐</vt:lpstr>
      <vt:lpstr>更简单的节点选择约束</vt:lpstr>
      <vt:lpstr>9. 资源限制如何影响Pod调度</vt:lpstr>
      <vt:lpstr>配置 Pod 的服务质量</vt:lpstr>
      <vt:lpstr>10. Pod 的优先级和抢占</vt:lpstr>
      <vt:lpstr>Pod 优先级</vt:lpstr>
      <vt:lpstr>11. Pod 拓扑分布约束</vt:lpstr>
      <vt:lpstr>例子：单个 TopologySpreadConstraint</vt:lpstr>
      <vt:lpstr>例子：多个 TopologySpreadConstraints</vt:lpstr>
      <vt:lpstr>节点亲和性与节点选择器的相互作用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2022-10-01T11:06:36Z</dcterms:modified>
</cp:coreProperties>
</file>