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7.jpg" ContentType="image/p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76" r:id="rId4"/>
    <p:sldId id="277" r:id="rId5"/>
    <p:sldId id="299" r:id="rId6"/>
    <p:sldId id="298" r:id="rId7"/>
    <p:sldId id="301" r:id="rId8"/>
    <p:sldId id="302" r:id="rId9"/>
    <p:sldId id="278" r:id="rId10"/>
    <p:sldId id="303" r:id="rId11"/>
    <p:sldId id="272" r:id="rId12"/>
    <p:sldId id="275" r:id="rId13"/>
    <p:sldId id="258" r:id="rId14"/>
    <p:sldId id="279" r:id="rId15"/>
    <p:sldId id="290" r:id="rId16"/>
    <p:sldId id="291" r:id="rId17"/>
    <p:sldId id="292" r:id="rId18"/>
    <p:sldId id="293" r:id="rId19"/>
    <p:sldId id="307" r:id="rId20"/>
    <p:sldId id="294" r:id="rId21"/>
    <p:sldId id="295" r:id="rId22"/>
    <p:sldId id="296" r:id="rId23"/>
    <p:sldId id="297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5" r:id="rId53"/>
    <p:sldId id="333" r:id="rId54"/>
    <p:sldId id="334" r:id="rId55"/>
    <p:sldId id="336" r:id="rId56"/>
    <p:sldId id="337" r:id="rId57"/>
    <p:sldId id="338" r:id="rId58"/>
    <p:sldId id="33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277"/>
            <p14:sldId id="299"/>
            <p14:sldId id="298"/>
            <p14:sldId id="301"/>
            <p14:sldId id="302"/>
            <p14:sldId id="278"/>
            <p14:sldId id="303"/>
            <p14:sldId id="272"/>
            <p14:sldId id="275"/>
            <p14:sldId id="258"/>
            <p14:sldId id="279"/>
            <p14:sldId id="290"/>
            <p14:sldId id="291"/>
            <p14:sldId id="292"/>
            <p14:sldId id="293"/>
            <p14:sldId id="307"/>
            <p14:sldId id="294"/>
            <p14:sldId id="295"/>
            <p14:sldId id="296"/>
            <p14:sldId id="297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5"/>
            <p14:sldId id="333"/>
            <p14:sldId id="334"/>
            <p14:sldId id="336"/>
            <p14:sldId id="337"/>
            <p14:sldId id="338"/>
            <p14:sldId id="339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85697-02BA-4827-A6DA-CDD023050A9E}" v="334" dt="2022-10-01T14:47:04.213"/>
    <p1510:client id="{3EE40939-8E8A-4229-A654-5D96D597B750}" v="171" dt="2022-10-01T07:57:55.788"/>
    <p1510:client id="{801E649C-D042-4782-B15F-C65DF3CA2683}" v="100" dt="2022-10-01T06:21:0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2C185697-02BA-4827-A6DA-CDD023050A9E}"/>
    <pc:docChg chg="undo custSel addSld delSld modSld modSection">
      <pc:chgData name="Tao Zhong" userId="d717eb3d-e567-470f-b6d9-f2e4cd6e0b29" providerId="ADAL" clId="{2C185697-02BA-4827-A6DA-CDD023050A9E}" dt="2022-10-01T15:41:07.369" v="872" actId="47"/>
      <pc:docMkLst>
        <pc:docMk/>
      </pc:docMkLst>
      <pc:sldChg chg="modSp mod">
        <pc:chgData name="Tao Zhong" userId="d717eb3d-e567-470f-b6d9-f2e4cd6e0b29" providerId="ADAL" clId="{2C185697-02BA-4827-A6DA-CDD023050A9E}" dt="2022-10-01T13:51:00.124" v="0"/>
        <pc:sldMkLst>
          <pc:docMk/>
          <pc:sldMk cId="926347233" sldId="256"/>
        </pc:sldMkLst>
        <pc:spChg chg="mod">
          <ac:chgData name="Tao Zhong" userId="d717eb3d-e567-470f-b6d9-f2e4cd6e0b29" providerId="ADAL" clId="{2C185697-02BA-4827-A6DA-CDD023050A9E}" dt="2022-10-01T13:51:00.124" v="0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 modNotesTx">
        <pc:chgData name="Tao Zhong" userId="d717eb3d-e567-470f-b6d9-f2e4cd6e0b29" providerId="ADAL" clId="{2C185697-02BA-4827-A6DA-CDD023050A9E}" dt="2022-10-01T13:52:50.094" v="20" actId="20577"/>
        <pc:sldMkLst>
          <pc:docMk/>
          <pc:sldMk cId="1925541393" sldId="257"/>
        </pc:sldMkLst>
        <pc:spChg chg="mod">
          <ac:chgData name="Tao Zhong" userId="d717eb3d-e567-470f-b6d9-f2e4cd6e0b29" providerId="ADAL" clId="{2C185697-02BA-4827-A6DA-CDD023050A9E}" dt="2022-10-01T13:51:22.936" v="5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1:22.927" v="3"/>
          <ac:spMkLst>
            <pc:docMk/>
            <pc:sldMk cId="1925541393" sldId="257"/>
            <ac:spMk id="3" creationId="{E6574128-3B75-01AB-195F-A573051D3BA9}"/>
          </ac:spMkLst>
        </pc:spChg>
        <pc:spChg chg="add del">
          <ac:chgData name="Tao Zhong" userId="d717eb3d-e567-470f-b6d9-f2e4cd6e0b29" providerId="ADAL" clId="{2C185697-02BA-4827-A6DA-CDD023050A9E}" dt="2022-10-01T13:52:10.964" v="7"/>
          <ac:spMkLst>
            <pc:docMk/>
            <pc:sldMk cId="1925541393" sldId="257"/>
            <ac:spMk id="4" creationId="{D6981B25-312B-6E62-0EF5-2D90E8942B67}"/>
          </ac:spMkLst>
        </pc:spChg>
        <pc:spChg chg="mod">
          <ac:chgData name="Tao Zhong" userId="d717eb3d-e567-470f-b6d9-f2e4cd6e0b29" providerId="ADAL" clId="{2C185697-02BA-4827-A6DA-CDD023050A9E}" dt="2022-10-01T13:52:50.094" v="20" actId="20577"/>
          <ac:spMkLst>
            <pc:docMk/>
            <pc:sldMk cId="1925541393" sldId="257"/>
            <ac:spMk id="6" creationId="{6BE07BEA-C15C-6B7C-DC58-FE8934E3D2BA}"/>
          </ac:spMkLst>
        </pc:spChg>
        <pc:picChg chg="del">
          <ac:chgData name="Tao Zhong" userId="d717eb3d-e567-470f-b6d9-f2e4cd6e0b29" providerId="ADAL" clId="{2C185697-02BA-4827-A6DA-CDD023050A9E}" dt="2022-10-01T13:51:15.775" v="1" actId="478"/>
          <ac:picMkLst>
            <pc:docMk/>
            <pc:sldMk cId="1925541393" sldId="257"/>
            <ac:picMk id="15" creationId="{00978244-7FA1-2756-315D-3FA530960240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3:40.682" v="169" actId="1076"/>
        <pc:sldMkLst>
          <pc:docMk/>
          <pc:sldMk cId="1176170547" sldId="258"/>
        </pc:sldMkLst>
        <pc:spChg chg="mod">
          <ac:chgData name="Tao Zhong" userId="d717eb3d-e567-470f-b6d9-f2e4cd6e0b29" providerId="ADAL" clId="{2C185697-02BA-4827-A6DA-CDD023050A9E}" dt="2022-10-01T14:03:16.315" v="160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3:16.294" v="158"/>
          <ac:spMkLst>
            <pc:docMk/>
            <pc:sldMk cId="1176170547" sldId="258"/>
            <ac:spMk id="3" creationId="{F822B45D-C3CB-2BAD-52C2-54E33B4C4C7A}"/>
          </ac:spMkLst>
        </pc:spChg>
        <pc:spChg chg="del mod">
          <ac:chgData name="Tao Zhong" userId="d717eb3d-e567-470f-b6d9-f2e4cd6e0b29" providerId="ADAL" clId="{2C185697-02BA-4827-A6DA-CDD023050A9E}" dt="2022-10-01T14:03:29.158" v="163"/>
          <ac:spMkLst>
            <pc:docMk/>
            <pc:sldMk cId="1176170547" sldId="258"/>
            <ac:spMk id="5" creationId="{28D8A9A1-270B-422F-A0AE-077B6AF3B6CD}"/>
          </ac:spMkLst>
        </pc:spChg>
        <pc:picChg chg="add mod">
          <ac:chgData name="Tao Zhong" userId="d717eb3d-e567-470f-b6d9-f2e4cd6e0b29" providerId="ADAL" clId="{2C185697-02BA-4827-A6DA-CDD023050A9E}" dt="2022-10-01T14:03:40.682" v="169" actId="1076"/>
          <ac:picMkLst>
            <pc:docMk/>
            <pc:sldMk cId="1176170547" sldId="258"/>
            <ac:picMk id="6" creationId="{8BFA60B9-8D8E-5F8A-0DE4-FF1BEFA78FF4}"/>
          </ac:picMkLst>
        </pc:picChg>
        <pc:picChg chg="del">
          <ac:chgData name="Tao Zhong" userId="d717eb3d-e567-470f-b6d9-f2e4cd6e0b29" providerId="ADAL" clId="{2C185697-02BA-4827-A6DA-CDD023050A9E}" dt="2022-10-01T14:03:18.652" v="161" actId="478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1:39.258" v="142" actId="962"/>
        <pc:sldMkLst>
          <pc:docMk/>
          <pc:sldMk cId="2233925527" sldId="272"/>
        </pc:sldMkLst>
        <pc:spChg chg="mod">
          <ac:chgData name="Tao Zhong" userId="d717eb3d-e567-470f-b6d9-f2e4cd6e0b29" providerId="ADAL" clId="{2C185697-02BA-4827-A6DA-CDD023050A9E}" dt="2022-10-01T14:01:19.733" v="138" actId="404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1:16.890" v="134"/>
          <ac:spMkLst>
            <pc:docMk/>
            <pc:sldMk cId="2233925527" sldId="272"/>
            <ac:spMk id="3" creationId="{543D794D-C138-9E16-CE0D-53C8DA796069}"/>
          </ac:spMkLst>
        </pc:spChg>
        <pc:spChg chg="del mod">
          <ac:chgData name="Tao Zhong" userId="d717eb3d-e567-470f-b6d9-f2e4cd6e0b29" providerId="ADAL" clId="{2C185697-02BA-4827-A6DA-CDD023050A9E}" dt="2022-10-01T14:01:37.455" v="140"/>
          <ac:spMkLst>
            <pc:docMk/>
            <pc:sldMk cId="2233925527" sldId="272"/>
            <ac:spMk id="4" creationId="{F61DC24A-83FC-CDC8-D130-2550B3068866}"/>
          </ac:spMkLst>
        </pc:spChg>
        <pc:picChg chg="add mod">
          <ac:chgData name="Tao Zhong" userId="d717eb3d-e567-470f-b6d9-f2e4cd6e0b29" providerId="ADAL" clId="{2C185697-02BA-4827-A6DA-CDD023050A9E}" dt="2022-10-01T14:01:39.258" v="142" actId="962"/>
          <ac:picMkLst>
            <pc:docMk/>
            <pc:sldMk cId="2233925527" sldId="272"/>
            <ac:picMk id="7" creationId="{6D40779D-0B5F-9DBB-5D86-001D9992A43C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2:51.956" v="156" actId="14100"/>
        <pc:sldMkLst>
          <pc:docMk/>
          <pc:sldMk cId="198983301" sldId="275"/>
        </pc:sldMkLst>
        <pc:spChg chg="mod">
          <ac:chgData name="Tao Zhong" userId="d717eb3d-e567-470f-b6d9-f2e4cd6e0b29" providerId="ADAL" clId="{2C185697-02BA-4827-A6DA-CDD023050A9E}" dt="2022-10-01T14:02:03.772" v="14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2:03.758" v="144"/>
          <ac:spMkLst>
            <pc:docMk/>
            <pc:sldMk cId="198983301" sldId="275"/>
            <ac:spMk id="3" creationId="{783C4D03-2DE2-0AAD-7968-C9CC8EED21A7}"/>
          </ac:spMkLst>
        </pc:spChg>
        <pc:spChg chg="add del mod">
          <ac:chgData name="Tao Zhong" userId="d717eb3d-e567-470f-b6d9-f2e4cd6e0b29" providerId="ADAL" clId="{2C185697-02BA-4827-A6DA-CDD023050A9E}" dt="2022-10-01T14:02:26.549" v="148"/>
          <ac:spMkLst>
            <pc:docMk/>
            <pc:sldMk cId="198983301" sldId="275"/>
            <ac:spMk id="4" creationId="{8663F0E5-2CFF-76FA-06F9-72DFF1F420EB}"/>
          </ac:spMkLst>
        </pc:spChg>
        <pc:spChg chg="add del mod">
          <ac:chgData name="Tao Zhong" userId="d717eb3d-e567-470f-b6d9-f2e4cd6e0b29" providerId="ADAL" clId="{2C185697-02BA-4827-A6DA-CDD023050A9E}" dt="2022-10-01T14:02:26.557" v="150"/>
          <ac:spMkLst>
            <pc:docMk/>
            <pc:sldMk cId="198983301" sldId="275"/>
            <ac:spMk id="5" creationId="{9FB89E56-9581-81EE-400F-FBA66B75FEC9}"/>
          </ac:spMkLst>
        </pc:spChg>
        <pc:picChg chg="add mod">
          <ac:chgData name="Tao Zhong" userId="d717eb3d-e567-470f-b6d9-f2e4cd6e0b29" providerId="ADAL" clId="{2C185697-02BA-4827-A6DA-CDD023050A9E}" dt="2022-10-01T14:02:51.956" v="156" actId="14100"/>
          <ac:picMkLst>
            <pc:docMk/>
            <pc:sldMk cId="198983301" sldId="275"/>
            <ac:picMk id="8" creationId="{349D2534-17EC-D8BE-79A0-AB3F99761A3E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3:54:29.136" v="50" actId="962"/>
        <pc:sldMkLst>
          <pc:docMk/>
          <pc:sldMk cId="3834354286" sldId="276"/>
        </pc:sldMkLst>
        <pc:spChg chg="mod">
          <ac:chgData name="Tao Zhong" userId="d717eb3d-e567-470f-b6d9-f2e4cd6e0b29" providerId="ADAL" clId="{2C185697-02BA-4827-A6DA-CDD023050A9E}" dt="2022-10-01T13:53:03.731" v="27" actId="40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C185697-02BA-4827-A6DA-CDD023050A9E}" dt="2022-10-01T13:53:50.404" v="42"/>
          <ac:spMkLst>
            <pc:docMk/>
            <pc:sldMk cId="3834354286" sldId="276"/>
            <ac:spMk id="4" creationId="{C4E206D5-7F51-7105-9621-E3E489901EEF}"/>
          </ac:spMkLst>
        </pc:spChg>
        <pc:spChg chg="add del mod">
          <ac:chgData name="Tao Zhong" userId="d717eb3d-e567-470f-b6d9-f2e4cd6e0b29" providerId="ADAL" clId="{2C185697-02BA-4827-A6DA-CDD023050A9E}" dt="2022-10-01T13:53:17.701" v="32"/>
          <ac:spMkLst>
            <pc:docMk/>
            <pc:sldMk cId="3834354286" sldId="276"/>
            <ac:spMk id="5" creationId="{9DE39EE9-F8BD-6791-5216-02D704D71EF1}"/>
          </ac:spMkLst>
        </pc:spChg>
        <pc:spChg chg="add del">
          <ac:chgData name="Tao Zhong" userId="d717eb3d-e567-470f-b6d9-f2e4cd6e0b29" providerId="ADAL" clId="{2C185697-02BA-4827-A6DA-CDD023050A9E}" dt="2022-10-01T13:53:45.676" v="38"/>
          <ac:spMkLst>
            <pc:docMk/>
            <pc:sldMk cId="3834354286" sldId="276"/>
            <ac:spMk id="6" creationId="{D77FB6F5-E63E-E262-7032-197976902993}"/>
          </ac:spMkLst>
        </pc:spChg>
        <pc:picChg chg="del">
          <ac:chgData name="Tao Zhong" userId="d717eb3d-e567-470f-b6d9-f2e4cd6e0b29" providerId="ADAL" clId="{2C185697-02BA-4827-A6DA-CDD023050A9E}" dt="2022-10-01T13:53:14.359" v="28" actId="478"/>
          <ac:picMkLst>
            <pc:docMk/>
            <pc:sldMk cId="3834354286" sldId="276"/>
            <ac:picMk id="7" creationId="{A394D1EF-AF29-FCA1-A17D-89FDCB157F46}"/>
          </ac:picMkLst>
        </pc:picChg>
        <pc:picChg chg="add mod">
          <ac:chgData name="Tao Zhong" userId="d717eb3d-e567-470f-b6d9-f2e4cd6e0b29" providerId="ADAL" clId="{2C185697-02BA-4827-A6DA-CDD023050A9E}" dt="2022-10-01T13:54:24.861" v="46" actId="27614"/>
          <ac:picMkLst>
            <pc:docMk/>
            <pc:sldMk cId="3834354286" sldId="276"/>
            <ac:picMk id="10" creationId="{5D4C319B-5F48-5FF5-592B-D330CF1E1352}"/>
          </ac:picMkLst>
        </pc:picChg>
        <pc:picChg chg="add mod">
          <ac:chgData name="Tao Zhong" userId="d717eb3d-e567-470f-b6d9-f2e4cd6e0b29" providerId="ADAL" clId="{2C185697-02BA-4827-A6DA-CDD023050A9E}" dt="2022-10-01T13:54:29.136" v="50" actId="962"/>
          <ac:picMkLst>
            <pc:docMk/>
            <pc:sldMk cId="3834354286" sldId="276"/>
            <ac:picMk id="12" creationId="{02D4FF89-6BD5-62E2-C499-1A3AFAF2C09E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5:10.874" v="60" actId="1076"/>
        <pc:sldMkLst>
          <pc:docMk/>
          <pc:sldMk cId="2054538767" sldId="277"/>
        </pc:sldMkLst>
        <pc:spChg chg="mod">
          <ac:chgData name="Tao Zhong" userId="d717eb3d-e567-470f-b6d9-f2e4cd6e0b29" providerId="ADAL" clId="{2C185697-02BA-4827-A6DA-CDD023050A9E}" dt="2022-10-01T13:54:58.749" v="53"/>
          <ac:spMkLst>
            <pc:docMk/>
            <pc:sldMk cId="2054538767" sldId="277"/>
            <ac:spMk id="2" creationId="{FF027311-4260-4B27-A735-886449291FAC}"/>
          </ac:spMkLst>
        </pc:spChg>
        <pc:spChg chg="del mod">
          <ac:chgData name="Tao Zhong" userId="d717eb3d-e567-470f-b6d9-f2e4cd6e0b29" providerId="ADAL" clId="{2C185697-02BA-4827-A6DA-CDD023050A9E}" dt="2022-10-01T13:55:07.339" v="56"/>
          <ac:spMkLst>
            <pc:docMk/>
            <pc:sldMk cId="2054538767" sldId="277"/>
            <ac:spMk id="10" creationId="{EFA50BA3-2E48-BF39-86F2-4B37979C7133}"/>
          </ac:spMkLst>
        </pc:spChg>
        <pc:picChg chg="add mod">
          <ac:chgData name="Tao Zhong" userId="d717eb3d-e567-470f-b6d9-f2e4cd6e0b29" providerId="ADAL" clId="{2C185697-02BA-4827-A6DA-CDD023050A9E}" dt="2022-10-01T13:55:10.874" v="60" actId="1076"/>
          <ac:picMkLst>
            <pc:docMk/>
            <pc:sldMk cId="2054538767" sldId="277"/>
            <ac:picMk id="4" creationId="{40BDAB32-7A03-EFC0-1E9D-5A6E54BA1C32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0:09.012" v="124" actId="14100"/>
        <pc:sldMkLst>
          <pc:docMk/>
          <pc:sldMk cId="2732549869" sldId="278"/>
        </pc:sldMkLst>
        <pc:spChg chg="mod">
          <ac:chgData name="Tao Zhong" userId="d717eb3d-e567-470f-b6d9-f2e4cd6e0b29" providerId="ADAL" clId="{2C185697-02BA-4827-A6DA-CDD023050A9E}" dt="2022-10-01T13:59:55.949" v="120" actId="404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9:49.111" v="114"/>
          <ac:spMkLst>
            <pc:docMk/>
            <pc:sldMk cId="2732549869" sldId="278"/>
            <ac:spMk id="3" creationId="{9A7DF24E-9841-A2F9-88E2-2BC898F11B42}"/>
          </ac:spMkLst>
        </pc:spChg>
        <pc:spChg chg="add del mod">
          <ac:chgData name="Tao Zhong" userId="d717eb3d-e567-470f-b6d9-f2e4cd6e0b29" providerId="ADAL" clId="{2C185697-02BA-4827-A6DA-CDD023050A9E}" dt="2022-10-01T14:00:05.854" v="121"/>
          <ac:spMkLst>
            <pc:docMk/>
            <pc:sldMk cId="2732549869" sldId="278"/>
            <ac:spMk id="5" creationId="{6E3D0C18-917D-6096-0788-23DF026FAC25}"/>
          </ac:spMkLst>
        </pc:spChg>
        <pc:picChg chg="del">
          <ac:chgData name="Tao Zhong" userId="d717eb3d-e567-470f-b6d9-f2e4cd6e0b29" providerId="ADAL" clId="{2C185697-02BA-4827-A6DA-CDD023050A9E}" dt="2022-10-01T13:59:50.999" v="117" actId="478"/>
          <ac:picMkLst>
            <pc:docMk/>
            <pc:sldMk cId="2732549869" sldId="278"/>
            <ac:picMk id="7" creationId="{CDD75933-CCB8-C2CB-25F6-281DA2A7FCA5}"/>
          </ac:picMkLst>
        </pc:picChg>
        <pc:picChg chg="add mod">
          <ac:chgData name="Tao Zhong" userId="d717eb3d-e567-470f-b6d9-f2e4cd6e0b29" providerId="ADAL" clId="{2C185697-02BA-4827-A6DA-CDD023050A9E}" dt="2022-10-01T14:00:09.012" v="124" actId="14100"/>
          <ac:picMkLst>
            <pc:docMk/>
            <pc:sldMk cId="2732549869" sldId="278"/>
            <ac:picMk id="8" creationId="{3BAD8F27-16D5-157B-52D4-E612D7623932}"/>
          </ac:picMkLst>
        </pc:picChg>
        <pc:picChg chg="del">
          <ac:chgData name="Tao Zhong" userId="d717eb3d-e567-470f-b6d9-f2e4cd6e0b29" providerId="ADAL" clId="{2C185697-02BA-4827-A6DA-CDD023050A9E}" dt="2022-10-01T13:59:53.259" v="118" actId="478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4:07.106" v="179" actId="1076"/>
        <pc:sldMkLst>
          <pc:docMk/>
          <pc:sldMk cId="1417180166" sldId="279"/>
        </pc:sldMkLst>
        <pc:spChg chg="mod">
          <ac:chgData name="Tao Zhong" userId="d717eb3d-e567-470f-b6d9-f2e4cd6e0b29" providerId="ADAL" clId="{2C185697-02BA-4827-A6DA-CDD023050A9E}" dt="2022-10-01T14:03:53.412" v="173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3:53.404" v="171"/>
          <ac:spMkLst>
            <pc:docMk/>
            <pc:sldMk cId="1417180166" sldId="279"/>
            <ac:spMk id="3" creationId="{8D6088B3-8452-B474-EF3C-825420BA1E5C}"/>
          </ac:spMkLst>
        </pc:spChg>
        <pc:spChg chg="add del mod">
          <ac:chgData name="Tao Zhong" userId="d717eb3d-e567-470f-b6d9-f2e4cd6e0b29" providerId="ADAL" clId="{2C185697-02BA-4827-A6DA-CDD023050A9E}" dt="2022-10-01T14:04:03.714" v="175"/>
          <ac:spMkLst>
            <pc:docMk/>
            <pc:sldMk cId="1417180166" sldId="279"/>
            <ac:spMk id="5" creationId="{9881A40E-085B-1210-EF68-B0A34068A26E}"/>
          </ac:spMkLst>
        </pc:spChg>
        <pc:picChg chg="del">
          <ac:chgData name="Tao Zhong" userId="d717eb3d-e567-470f-b6d9-f2e4cd6e0b29" providerId="ADAL" clId="{2C185697-02BA-4827-A6DA-CDD023050A9E}" dt="2022-10-01T14:03:55.157" v="174" actId="478"/>
          <ac:picMkLst>
            <pc:docMk/>
            <pc:sldMk cId="1417180166" sldId="279"/>
            <ac:picMk id="6" creationId="{4A94F100-8168-7099-84CE-2C9650AF4598}"/>
          </ac:picMkLst>
        </pc:picChg>
        <pc:picChg chg="add mod">
          <ac:chgData name="Tao Zhong" userId="d717eb3d-e567-470f-b6d9-f2e4cd6e0b29" providerId="ADAL" clId="{2C185697-02BA-4827-A6DA-CDD023050A9E}" dt="2022-10-01T14:04:07.106" v="179" actId="1076"/>
          <ac:picMkLst>
            <pc:docMk/>
            <pc:sldMk cId="1417180166" sldId="279"/>
            <ac:picMk id="9" creationId="{B9A944ED-D3F8-B06A-3D2A-8CFA90D94EAA}"/>
          </ac:picMkLst>
        </pc:picChg>
      </pc:sldChg>
      <pc:sldChg chg="addSp delSp modSp mod delAnim modAnim">
        <pc:chgData name="Tao Zhong" userId="d717eb3d-e567-470f-b6d9-f2e4cd6e0b29" providerId="ADAL" clId="{2C185697-02BA-4827-A6DA-CDD023050A9E}" dt="2022-10-01T14:10:30.528" v="208"/>
        <pc:sldMkLst>
          <pc:docMk/>
          <pc:sldMk cId="392405714" sldId="290"/>
        </pc:sldMkLst>
        <pc:spChg chg="mod">
          <ac:chgData name="Tao Zhong" userId="d717eb3d-e567-470f-b6d9-f2e4cd6e0b29" providerId="ADAL" clId="{2C185697-02BA-4827-A6DA-CDD023050A9E}" dt="2022-10-01T14:04:20.920" v="180"/>
          <ac:spMkLst>
            <pc:docMk/>
            <pc:sldMk cId="392405714" sldId="290"/>
            <ac:spMk id="2" creationId="{FF027311-4260-4B27-A735-886449291FAC}"/>
          </ac:spMkLst>
        </pc:spChg>
        <pc:spChg chg="add del mod">
          <ac:chgData name="Tao Zhong" userId="d717eb3d-e567-470f-b6d9-f2e4cd6e0b29" providerId="ADAL" clId="{2C185697-02BA-4827-A6DA-CDD023050A9E}" dt="2022-10-01T14:04:30.605" v="183"/>
          <ac:spMkLst>
            <pc:docMk/>
            <pc:sldMk cId="392405714" sldId="290"/>
            <ac:spMk id="4" creationId="{69FB7962-FB0B-5157-0838-B1E2A0321446}"/>
          </ac:spMkLst>
        </pc:spChg>
        <pc:picChg chg="add mod">
          <ac:chgData name="Tao Zhong" userId="d717eb3d-e567-470f-b6d9-f2e4cd6e0b29" providerId="ADAL" clId="{2C185697-02BA-4827-A6DA-CDD023050A9E}" dt="2022-10-01T14:04:36.721" v="188" actId="14100"/>
          <ac:picMkLst>
            <pc:docMk/>
            <pc:sldMk cId="392405714" sldId="290"/>
            <ac:picMk id="6" creationId="{14BCBC06-15BB-2616-4157-00B46DE10687}"/>
          </ac:picMkLst>
        </pc:picChg>
        <pc:picChg chg="del">
          <ac:chgData name="Tao Zhong" userId="d717eb3d-e567-470f-b6d9-f2e4cd6e0b29" providerId="ADAL" clId="{2C185697-02BA-4827-A6DA-CDD023050A9E}" dt="2022-10-01T14:04:23.236" v="181" actId="478"/>
          <ac:picMkLst>
            <pc:docMk/>
            <pc:sldMk cId="392405714" sldId="290"/>
            <ac:picMk id="8" creationId="{5A7AEB3D-3362-86F0-0367-D9FE1562A1AE}"/>
          </ac:picMkLst>
        </pc:picChg>
        <pc:picChg chg="add del mod">
          <ac:chgData name="Tao Zhong" userId="d717eb3d-e567-470f-b6d9-f2e4cd6e0b29" providerId="ADAL" clId="{2C185697-02BA-4827-A6DA-CDD023050A9E}" dt="2022-10-01T14:09:25.735" v="195" actId="478"/>
          <ac:picMkLst>
            <pc:docMk/>
            <pc:sldMk cId="392405714" sldId="290"/>
            <ac:picMk id="9" creationId="{E8C40F59-30D1-84F0-CD72-36CF01A8A15B}"/>
          </ac:picMkLst>
        </pc:picChg>
        <pc:picChg chg="del">
          <ac:chgData name="Tao Zhong" userId="d717eb3d-e567-470f-b6d9-f2e4cd6e0b29" providerId="ADAL" clId="{2C185697-02BA-4827-A6DA-CDD023050A9E}" dt="2022-10-01T14:04:23.896" v="182" actId="478"/>
          <ac:picMkLst>
            <pc:docMk/>
            <pc:sldMk cId="392405714" sldId="290"/>
            <ac:picMk id="10" creationId="{F60D1EB9-BEC5-F966-4513-E2E823BAABF8}"/>
          </ac:picMkLst>
        </pc:picChg>
        <pc:picChg chg="add mod">
          <ac:chgData name="Tao Zhong" userId="d717eb3d-e567-470f-b6d9-f2e4cd6e0b29" providerId="ADAL" clId="{2C185697-02BA-4827-A6DA-CDD023050A9E}" dt="2022-10-01T14:09:28.370" v="197" actId="1076"/>
          <ac:picMkLst>
            <pc:docMk/>
            <pc:sldMk cId="392405714" sldId="290"/>
            <ac:picMk id="13" creationId="{971C977D-D837-B1F3-27F6-C9F0F0F40D72}"/>
          </ac:picMkLst>
        </pc:picChg>
        <pc:picChg chg="add mod">
          <ac:chgData name="Tao Zhong" userId="d717eb3d-e567-470f-b6d9-f2e4cd6e0b29" providerId="ADAL" clId="{2C185697-02BA-4827-A6DA-CDD023050A9E}" dt="2022-10-01T14:09:58.027" v="201" actId="1076"/>
          <ac:picMkLst>
            <pc:docMk/>
            <pc:sldMk cId="392405714" sldId="290"/>
            <ac:picMk id="15" creationId="{49D770DD-EC11-6563-5C7F-860B0E1D55CF}"/>
          </ac:picMkLst>
        </pc:picChg>
        <pc:picChg chg="add mod">
          <ac:chgData name="Tao Zhong" userId="d717eb3d-e567-470f-b6d9-f2e4cd6e0b29" providerId="ADAL" clId="{2C185697-02BA-4827-A6DA-CDD023050A9E}" dt="2022-10-01T14:10:23.591" v="206" actId="1076"/>
          <ac:picMkLst>
            <pc:docMk/>
            <pc:sldMk cId="392405714" sldId="290"/>
            <ac:picMk id="17" creationId="{876DA9CF-8221-5C17-4712-35B13919A323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11:51.660" v="219" actId="1076"/>
        <pc:sldMkLst>
          <pc:docMk/>
          <pc:sldMk cId="3818360065" sldId="291"/>
        </pc:sldMkLst>
        <pc:spChg chg="mod">
          <ac:chgData name="Tao Zhong" userId="d717eb3d-e567-470f-b6d9-f2e4cd6e0b29" providerId="ADAL" clId="{2C185697-02BA-4827-A6DA-CDD023050A9E}" dt="2022-10-01T14:11:26.584" v="21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1:26.572" v="210"/>
          <ac:spMkLst>
            <pc:docMk/>
            <pc:sldMk cId="3818360065" sldId="291"/>
            <ac:spMk id="3" creationId="{372DB7D4-A76E-3591-5AC2-61C0909689AB}"/>
          </ac:spMkLst>
        </pc:spChg>
        <pc:spChg chg="del mod">
          <ac:chgData name="Tao Zhong" userId="d717eb3d-e567-470f-b6d9-f2e4cd6e0b29" providerId="ADAL" clId="{2C185697-02BA-4827-A6DA-CDD023050A9E}" dt="2022-10-01T14:11:48.415" v="215"/>
          <ac:spMkLst>
            <pc:docMk/>
            <pc:sldMk cId="3818360065" sldId="291"/>
            <ac:spMk id="5" creationId="{737E7B2E-154B-D31B-60D9-894E9BE964A3}"/>
          </ac:spMkLst>
        </pc:spChg>
        <pc:picChg chg="add mod">
          <ac:chgData name="Tao Zhong" userId="d717eb3d-e567-470f-b6d9-f2e4cd6e0b29" providerId="ADAL" clId="{2C185697-02BA-4827-A6DA-CDD023050A9E}" dt="2022-10-01T14:11:51.660" v="219" actId="1076"/>
          <ac:picMkLst>
            <pc:docMk/>
            <pc:sldMk cId="3818360065" sldId="291"/>
            <ac:picMk id="6" creationId="{2EB42E79-049A-C35E-AA6C-C0792D100681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2:49.677" v="231" actId="14100"/>
        <pc:sldMkLst>
          <pc:docMk/>
          <pc:sldMk cId="1323845190" sldId="292"/>
        </pc:sldMkLst>
        <pc:spChg chg="mod">
          <ac:chgData name="Tao Zhong" userId="d717eb3d-e567-470f-b6d9-f2e4cd6e0b29" providerId="ADAL" clId="{2C185697-02BA-4827-A6DA-CDD023050A9E}" dt="2022-10-01T14:12:32.989" v="225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2:28.756" v="221"/>
          <ac:spMkLst>
            <pc:docMk/>
            <pc:sldMk cId="1323845190" sldId="292"/>
            <ac:spMk id="3" creationId="{E7BD279D-7C09-0FCB-9661-4C2DD7E149C9}"/>
          </ac:spMkLst>
        </pc:spChg>
        <pc:spChg chg="del">
          <ac:chgData name="Tao Zhong" userId="d717eb3d-e567-470f-b6d9-f2e4cd6e0b29" providerId="ADAL" clId="{2C185697-02BA-4827-A6DA-CDD023050A9E}" dt="2022-10-01T14:12:44.604" v="226"/>
          <ac:spMkLst>
            <pc:docMk/>
            <pc:sldMk cId="1323845190" sldId="292"/>
            <ac:spMk id="5" creationId="{1C2B33AC-630E-2E1D-4E6B-27A785E51195}"/>
          </ac:spMkLst>
        </pc:spChg>
        <pc:picChg chg="add mod">
          <ac:chgData name="Tao Zhong" userId="d717eb3d-e567-470f-b6d9-f2e4cd6e0b29" providerId="ADAL" clId="{2C185697-02BA-4827-A6DA-CDD023050A9E}" dt="2022-10-01T14:12:49.677" v="231" actId="14100"/>
          <ac:picMkLst>
            <pc:docMk/>
            <pc:sldMk cId="1323845190" sldId="292"/>
            <ac:picMk id="7" creationId="{0B00E813-13F8-D130-0C56-FDA6505E60E0}"/>
          </ac:picMkLst>
        </pc:picChg>
      </pc:sldChg>
      <pc:sldChg chg="addSp delSp modSp mod modAnim modNotesTx">
        <pc:chgData name="Tao Zhong" userId="d717eb3d-e567-470f-b6d9-f2e4cd6e0b29" providerId="ADAL" clId="{2C185697-02BA-4827-A6DA-CDD023050A9E}" dt="2022-10-01T14:13:27.814" v="243"/>
        <pc:sldMkLst>
          <pc:docMk/>
          <pc:sldMk cId="1172519332" sldId="293"/>
        </pc:sldMkLst>
        <pc:spChg chg="mod">
          <ac:chgData name="Tao Zhong" userId="d717eb3d-e567-470f-b6d9-f2e4cd6e0b29" providerId="ADAL" clId="{2C185697-02BA-4827-A6DA-CDD023050A9E}" dt="2022-10-01T14:13:08.267" v="237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3:02.695" v="233"/>
          <ac:spMkLst>
            <pc:docMk/>
            <pc:sldMk cId="1172519332" sldId="293"/>
            <ac:spMk id="3" creationId="{66019D41-2E78-2B64-E51A-7AD29F52C347}"/>
          </ac:spMkLst>
        </pc:spChg>
        <pc:spChg chg="mod">
          <ac:chgData name="Tao Zhong" userId="d717eb3d-e567-470f-b6d9-f2e4cd6e0b29" providerId="ADAL" clId="{2C185697-02BA-4827-A6DA-CDD023050A9E}" dt="2022-10-01T14:13:19.442" v="241" actId="20577"/>
          <ac:spMkLst>
            <pc:docMk/>
            <pc:sldMk cId="1172519332" sldId="293"/>
            <ac:spMk id="5" creationId="{C0E7F08C-FE24-3BCB-FDF9-30053227D557}"/>
          </ac:spMkLst>
        </pc:spChg>
        <pc:picChg chg="add mod">
          <ac:chgData name="Tao Zhong" userId="d717eb3d-e567-470f-b6d9-f2e4cd6e0b29" providerId="ADAL" clId="{2C185697-02BA-4827-A6DA-CDD023050A9E}" dt="2022-10-01T14:13:25.057" v="242" actId="1076"/>
          <ac:picMkLst>
            <pc:docMk/>
            <pc:sldMk cId="1172519332" sldId="293"/>
            <ac:picMk id="6" creationId="{29DBC500-DBCC-41E2-3C74-7A5197984062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8:10.345" v="270" actId="1076"/>
        <pc:sldMkLst>
          <pc:docMk/>
          <pc:sldMk cId="3284081626" sldId="294"/>
        </pc:sldMkLst>
        <pc:spChg chg="mod">
          <ac:chgData name="Tao Zhong" userId="d717eb3d-e567-470f-b6d9-f2e4cd6e0b29" providerId="ADAL" clId="{2C185697-02BA-4827-A6DA-CDD023050A9E}" dt="2022-10-01T14:17:50.734" v="266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7:46.948" v="262"/>
          <ac:spMkLst>
            <pc:docMk/>
            <pc:sldMk cId="3284081626" sldId="294"/>
            <ac:spMk id="3" creationId="{22BAA58D-6C74-58F3-C86B-1C7212F9A547}"/>
          </ac:spMkLst>
        </pc:spChg>
        <pc:spChg chg="mod">
          <ac:chgData name="Tao Zhong" userId="d717eb3d-e567-470f-b6d9-f2e4cd6e0b29" providerId="ADAL" clId="{2C185697-02BA-4827-A6DA-CDD023050A9E}" dt="2022-10-01T14:18:05.545" v="268" actId="20577"/>
          <ac:spMkLst>
            <pc:docMk/>
            <pc:sldMk cId="3284081626" sldId="294"/>
            <ac:spMk id="4" creationId="{E0833388-C86B-7622-9E51-E020A161493C}"/>
          </ac:spMkLst>
        </pc:spChg>
        <pc:picChg chg="add mod">
          <ac:chgData name="Tao Zhong" userId="d717eb3d-e567-470f-b6d9-f2e4cd6e0b29" providerId="ADAL" clId="{2C185697-02BA-4827-A6DA-CDD023050A9E}" dt="2022-10-01T14:18:10.345" v="270" actId="1076"/>
          <ac:picMkLst>
            <pc:docMk/>
            <pc:sldMk cId="3284081626" sldId="294"/>
            <ac:picMk id="6" creationId="{7EAE2B21-3940-82A4-925B-F46F98D0970C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19:09.087" v="289" actId="27636"/>
        <pc:sldMkLst>
          <pc:docMk/>
          <pc:sldMk cId="665590086" sldId="295"/>
        </pc:sldMkLst>
        <pc:spChg chg="mod">
          <ac:chgData name="Tao Zhong" userId="d717eb3d-e567-470f-b6d9-f2e4cd6e0b29" providerId="ADAL" clId="{2C185697-02BA-4827-A6DA-CDD023050A9E}" dt="2022-10-01T14:18:23.750" v="274"/>
          <ac:spMkLst>
            <pc:docMk/>
            <pc:sldMk cId="665590086" sldId="29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8:23.736" v="272"/>
          <ac:spMkLst>
            <pc:docMk/>
            <pc:sldMk cId="665590086" sldId="295"/>
            <ac:spMk id="3" creationId="{6C1A4B9E-A71F-FC15-B2BD-CBA9F0F89CD7}"/>
          </ac:spMkLst>
        </pc:spChg>
        <pc:spChg chg="add mod">
          <ac:chgData name="Tao Zhong" userId="d717eb3d-e567-470f-b6d9-f2e4cd6e0b29" providerId="ADAL" clId="{2C185697-02BA-4827-A6DA-CDD023050A9E}" dt="2022-10-01T14:19:09.087" v="289" actId="27636"/>
          <ac:spMkLst>
            <pc:docMk/>
            <pc:sldMk cId="665590086" sldId="295"/>
            <ac:spMk id="5" creationId="{A9AFF33D-D839-AE54-B1F7-01597F497523}"/>
          </ac:spMkLst>
        </pc:spChg>
        <pc:picChg chg="del">
          <ac:chgData name="Tao Zhong" userId="d717eb3d-e567-470f-b6d9-f2e4cd6e0b29" providerId="ADAL" clId="{2C185697-02BA-4827-A6DA-CDD023050A9E}" dt="2022-10-01T14:18:41.712" v="276" actId="478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delAnim">
        <pc:chgData name="Tao Zhong" userId="d717eb3d-e567-470f-b6d9-f2e4cd6e0b29" providerId="ADAL" clId="{2C185697-02BA-4827-A6DA-CDD023050A9E}" dt="2022-10-01T14:19:58.586" v="304" actId="20577"/>
        <pc:sldMkLst>
          <pc:docMk/>
          <pc:sldMk cId="3129337871" sldId="296"/>
        </pc:sldMkLst>
        <pc:spChg chg="mod">
          <ac:chgData name="Tao Zhong" userId="d717eb3d-e567-470f-b6d9-f2e4cd6e0b29" providerId="ADAL" clId="{2C185697-02BA-4827-A6DA-CDD023050A9E}" dt="2022-10-01T14:19:33.179" v="298" actId="6549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19:29.688" v="292"/>
          <ac:spMkLst>
            <pc:docMk/>
            <pc:sldMk cId="3129337871" sldId="296"/>
            <ac:spMk id="3" creationId="{B14E77DC-7688-22B8-12F3-7664FCA93270}"/>
          </ac:spMkLst>
        </pc:spChg>
        <pc:spChg chg="mod">
          <ac:chgData name="Tao Zhong" userId="d717eb3d-e567-470f-b6d9-f2e4cd6e0b29" providerId="ADAL" clId="{2C185697-02BA-4827-A6DA-CDD023050A9E}" dt="2022-10-01T14:19:58.586" v="304" actId="20577"/>
          <ac:spMkLst>
            <pc:docMk/>
            <pc:sldMk cId="3129337871" sldId="296"/>
            <ac:spMk id="6" creationId="{294597DE-F79A-A44C-E0C6-66EAFE17330C}"/>
          </ac:spMkLst>
        </pc:spChg>
        <pc:picChg chg="del">
          <ac:chgData name="Tao Zhong" userId="d717eb3d-e567-470f-b6d9-f2e4cd6e0b29" providerId="ADAL" clId="{2C185697-02BA-4827-A6DA-CDD023050A9E}" dt="2022-10-01T14:19:23.461" v="290" actId="478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4:20:49.599" v="328" actId="15"/>
        <pc:sldMkLst>
          <pc:docMk/>
          <pc:sldMk cId="3745340267" sldId="297"/>
        </pc:sldMkLst>
        <pc:spChg chg="mod">
          <ac:chgData name="Tao Zhong" userId="d717eb3d-e567-470f-b6d9-f2e4cd6e0b29" providerId="ADAL" clId="{2C185697-02BA-4827-A6DA-CDD023050A9E}" dt="2022-10-01T14:20:11.090" v="312" actId="6549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0:08.194" v="306"/>
          <ac:spMkLst>
            <pc:docMk/>
            <pc:sldMk cId="3745340267" sldId="297"/>
            <ac:spMk id="3" creationId="{519F5A7A-51C0-20B6-90C5-6A8142F0D8AA}"/>
          </ac:spMkLst>
        </pc:spChg>
        <pc:spChg chg="add del">
          <ac:chgData name="Tao Zhong" userId="d717eb3d-e567-470f-b6d9-f2e4cd6e0b29" providerId="ADAL" clId="{2C185697-02BA-4827-A6DA-CDD023050A9E}" dt="2022-10-01T14:20:25.255" v="314"/>
          <ac:spMkLst>
            <pc:docMk/>
            <pc:sldMk cId="3745340267" sldId="297"/>
            <ac:spMk id="4" creationId="{812CA18A-5AC5-B902-68D4-E7655A9E7D9E}"/>
          </ac:spMkLst>
        </pc:spChg>
        <pc:spChg chg="add del">
          <ac:chgData name="Tao Zhong" userId="d717eb3d-e567-470f-b6d9-f2e4cd6e0b29" providerId="ADAL" clId="{2C185697-02BA-4827-A6DA-CDD023050A9E}" dt="2022-10-01T14:20:41.476" v="321"/>
          <ac:spMkLst>
            <pc:docMk/>
            <pc:sldMk cId="3745340267" sldId="297"/>
            <ac:spMk id="6" creationId="{EF4C96CA-BCFF-FFAE-CA17-E3585626158E}"/>
          </ac:spMkLst>
        </pc:spChg>
        <pc:spChg chg="mod">
          <ac:chgData name="Tao Zhong" userId="d717eb3d-e567-470f-b6d9-f2e4cd6e0b29" providerId="ADAL" clId="{2C185697-02BA-4827-A6DA-CDD023050A9E}" dt="2022-10-01T14:20:49.599" v="328" actId="15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mod">
        <pc:chgData name="Tao Zhong" userId="d717eb3d-e567-470f-b6d9-f2e4cd6e0b29" providerId="ADAL" clId="{2C185697-02BA-4827-A6DA-CDD023050A9E}" dt="2022-10-01T13:57:58.754" v="91" actId="962"/>
        <pc:sldMkLst>
          <pc:docMk/>
          <pc:sldMk cId="2614790192" sldId="298"/>
        </pc:sldMkLst>
        <pc:spChg chg="mod">
          <ac:chgData name="Tao Zhong" userId="d717eb3d-e567-470f-b6d9-f2e4cd6e0b29" providerId="ADAL" clId="{2C185697-02BA-4827-A6DA-CDD023050A9E}" dt="2022-10-01T13:57:42.585" v="87"/>
          <ac:spMkLst>
            <pc:docMk/>
            <pc:sldMk cId="2614790192" sldId="298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7:42.576" v="85"/>
          <ac:spMkLst>
            <pc:docMk/>
            <pc:sldMk cId="2614790192" sldId="298"/>
            <ac:spMk id="3" creationId="{CEEF8193-9F56-E72C-5310-C3EC649C6C8C}"/>
          </ac:spMkLst>
        </pc:spChg>
        <pc:spChg chg="add del mod">
          <ac:chgData name="Tao Zhong" userId="d717eb3d-e567-470f-b6d9-f2e4cd6e0b29" providerId="ADAL" clId="{2C185697-02BA-4827-A6DA-CDD023050A9E}" dt="2022-10-01T13:57:56.162" v="89"/>
          <ac:spMkLst>
            <pc:docMk/>
            <pc:sldMk cId="2614790192" sldId="298"/>
            <ac:spMk id="5" creationId="{6CA3CBED-0781-B694-6490-5B7C0502AF78}"/>
          </ac:spMkLst>
        </pc:spChg>
        <pc:picChg chg="del">
          <ac:chgData name="Tao Zhong" userId="d717eb3d-e567-470f-b6d9-f2e4cd6e0b29" providerId="ADAL" clId="{2C185697-02BA-4827-A6DA-CDD023050A9E}" dt="2022-10-01T13:57:52.766" v="88" actId="478"/>
          <ac:picMkLst>
            <pc:docMk/>
            <pc:sldMk cId="2614790192" sldId="298"/>
            <ac:picMk id="7" creationId="{96AA767E-77A6-50C9-B3A2-CA57EA2FDC90}"/>
          </ac:picMkLst>
        </pc:picChg>
        <pc:picChg chg="add mod">
          <ac:chgData name="Tao Zhong" userId="d717eb3d-e567-470f-b6d9-f2e4cd6e0b29" providerId="ADAL" clId="{2C185697-02BA-4827-A6DA-CDD023050A9E}" dt="2022-10-01T13:57:58.754" v="91" actId="962"/>
          <ac:picMkLst>
            <pc:docMk/>
            <pc:sldMk cId="2614790192" sldId="298"/>
            <ac:picMk id="9" creationId="{5D3159F2-7239-6336-6659-E432792229D7}"/>
          </ac:picMkLst>
        </pc:picChg>
      </pc:sldChg>
      <pc:sldChg chg="addSp delSp modSp mod modNotesTx">
        <pc:chgData name="Tao Zhong" userId="d717eb3d-e567-470f-b6d9-f2e4cd6e0b29" providerId="ADAL" clId="{2C185697-02BA-4827-A6DA-CDD023050A9E}" dt="2022-10-01T13:57:14.435" v="83" actId="1076"/>
        <pc:sldMkLst>
          <pc:docMk/>
          <pc:sldMk cId="2631278629" sldId="299"/>
        </pc:sldMkLst>
        <pc:spChg chg="mod">
          <ac:chgData name="Tao Zhong" userId="d717eb3d-e567-470f-b6d9-f2e4cd6e0b29" providerId="ADAL" clId="{2C185697-02BA-4827-A6DA-CDD023050A9E}" dt="2022-10-01T13:56:15.505" v="72" actId="20577"/>
          <ac:spMkLst>
            <pc:docMk/>
            <pc:sldMk cId="2631278629" sldId="299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5:48.143" v="62"/>
          <ac:spMkLst>
            <pc:docMk/>
            <pc:sldMk cId="2631278629" sldId="299"/>
            <ac:spMk id="3" creationId="{F64B9B8E-B4D4-1AD4-0895-5A7DFE091295}"/>
          </ac:spMkLst>
        </pc:spChg>
        <pc:spChg chg="mod">
          <ac:chgData name="Tao Zhong" userId="d717eb3d-e567-470f-b6d9-f2e4cd6e0b29" providerId="ADAL" clId="{2C185697-02BA-4827-A6DA-CDD023050A9E}" dt="2022-10-01T13:57:14.435" v="83" actId="1076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2C185697-02BA-4827-A6DA-CDD023050A9E}" dt="2022-10-01T13:57:11.188" v="82" actId="1076"/>
          <ac:picMkLst>
            <pc:docMk/>
            <pc:sldMk cId="2631278629" sldId="299"/>
            <ac:picMk id="5" creationId="{9D8DC46B-8A49-A3E1-2B14-47579964F835}"/>
          </ac:picMkLst>
        </pc:picChg>
        <pc:picChg chg="del">
          <ac:chgData name="Tao Zhong" userId="d717eb3d-e567-470f-b6d9-f2e4cd6e0b29" providerId="ADAL" clId="{2C185697-02BA-4827-A6DA-CDD023050A9E}" dt="2022-10-01T13:56:27.281" v="75" actId="478"/>
          <ac:picMkLst>
            <pc:docMk/>
            <pc:sldMk cId="2631278629" sldId="299"/>
            <ac:picMk id="8" creationId="{ABDD21DF-2DF0-EC17-D3FC-6E64A47BD3C7}"/>
          </ac:picMkLst>
        </pc:picChg>
      </pc:sldChg>
      <pc:sldChg chg="del">
        <pc:chgData name="Tao Zhong" userId="d717eb3d-e567-470f-b6d9-f2e4cd6e0b29" providerId="ADAL" clId="{2C185697-02BA-4827-A6DA-CDD023050A9E}" dt="2022-10-01T15:41:07.369" v="872" actId="47"/>
        <pc:sldMkLst>
          <pc:docMk/>
          <pc:sldMk cId="2403046156" sldId="300"/>
        </pc:sldMkLst>
      </pc:sldChg>
      <pc:sldChg chg="addSp delSp modSp mod">
        <pc:chgData name="Tao Zhong" userId="d717eb3d-e567-470f-b6d9-f2e4cd6e0b29" providerId="ADAL" clId="{2C185697-02BA-4827-A6DA-CDD023050A9E}" dt="2022-10-01T13:58:53.425" v="103" actId="1076"/>
        <pc:sldMkLst>
          <pc:docMk/>
          <pc:sldMk cId="1107660466" sldId="301"/>
        </pc:sldMkLst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8:08.980" v="93"/>
          <ac:spMkLst>
            <pc:docMk/>
            <pc:sldMk cId="1107660466" sldId="301"/>
            <ac:spMk id="3" creationId="{6A6161CD-2D17-1390-6830-D43B4190AA38}"/>
          </ac:spMkLst>
        </pc:spChg>
        <pc:spChg chg="add del mod">
          <ac:chgData name="Tao Zhong" userId="d717eb3d-e567-470f-b6d9-f2e4cd6e0b29" providerId="ADAL" clId="{2C185697-02BA-4827-A6DA-CDD023050A9E}" dt="2022-10-01T13:58:49.365" v="102" actId="20577"/>
          <ac:spMkLst>
            <pc:docMk/>
            <pc:sldMk cId="1107660466" sldId="301"/>
            <ac:spMk id="5" creationId="{F2C0ED4E-CDEE-ADD6-4612-6DEFA637ED38}"/>
          </ac:spMkLst>
        </pc:spChg>
        <pc:spChg chg="add del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6" creationId="{8357915F-F7C1-CAC8-3740-D52B4A2B7A15}"/>
          </ac:spMkLst>
        </pc:spChg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9" creationId="{9BBEA439-BC99-A7C1-E480-C623BFBEC832}"/>
          </ac:spMkLst>
        </pc:spChg>
        <pc:spChg chg="add del mod">
          <ac:chgData name="Tao Zhong" userId="d717eb3d-e567-470f-b6d9-f2e4cd6e0b29" providerId="ADAL" clId="{2C185697-02BA-4827-A6DA-CDD023050A9E}" dt="2022-10-01T13:58:47.187" v="101" actId="478"/>
          <ac:spMkLst>
            <pc:docMk/>
            <pc:sldMk cId="1107660466" sldId="301"/>
            <ac:spMk id="11" creationId="{6A2997BD-BE36-DDF6-3464-5267FC6C9790}"/>
          </ac:spMkLst>
        </pc:spChg>
        <pc:picChg chg="add del mod">
          <ac:chgData name="Tao Zhong" userId="d717eb3d-e567-470f-b6d9-f2e4cd6e0b29" providerId="ADAL" clId="{2C185697-02BA-4827-A6DA-CDD023050A9E}" dt="2022-10-01T13:58:53.425" v="103" actId="1076"/>
          <ac:picMkLst>
            <pc:docMk/>
            <pc:sldMk cId="1107660466" sldId="301"/>
            <ac:picMk id="7" creationId="{BC40DB25-5368-8371-5BBE-C7C3CDFFC639}"/>
          </ac:picMkLst>
        </pc:picChg>
      </pc:sldChg>
      <pc:sldChg chg="addSp delSp modSp mod">
        <pc:chgData name="Tao Zhong" userId="d717eb3d-e567-470f-b6d9-f2e4cd6e0b29" providerId="ADAL" clId="{2C185697-02BA-4827-A6DA-CDD023050A9E}" dt="2022-10-01T13:59:39.206" v="112" actId="962"/>
        <pc:sldMkLst>
          <pc:docMk/>
          <pc:sldMk cId="1994712804" sldId="302"/>
        </pc:sldMkLst>
        <pc:spChg chg="mod">
          <ac:chgData name="Tao Zhong" userId="d717eb3d-e567-470f-b6d9-f2e4cd6e0b29" providerId="ADAL" clId="{2C185697-02BA-4827-A6DA-CDD023050A9E}" dt="2022-10-01T13:59:19.871" v="107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3:59:19.859" v="105"/>
          <ac:spMkLst>
            <pc:docMk/>
            <pc:sldMk cId="1994712804" sldId="302"/>
            <ac:spMk id="3" creationId="{85152479-3E89-2223-8895-DFF138C298E9}"/>
          </ac:spMkLst>
        </pc:spChg>
        <pc:spChg chg="del mod">
          <ac:chgData name="Tao Zhong" userId="d717eb3d-e567-470f-b6d9-f2e4cd6e0b29" providerId="ADAL" clId="{2C185697-02BA-4827-A6DA-CDD023050A9E}" dt="2022-10-01T13:59:37.616" v="110"/>
          <ac:spMkLst>
            <pc:docMk/>
            <pc:sldMk cId="1994712804" sldId="302"/>
            <ac:spMk id="5" creationId="{D9BC60C0-D536-EB34-0D93-1C8313902BE1}"/>
          </ac:spMkLst>
        </pc:spChg>
        <pc:picChg chg="add mod">
          <ac:chgData name="Tao Zhong" userId="d717eb3d-e567-470f-b6d9-f2e4cd6e0b29" providerId="ADAL" clId="{2C185697-02BA-4827-A6DA-CDD023050A9E}" dt="2022-10-01T13:59:39.206" v="112" actId="962"/>
          <ac:picMkLst>
            <pc:docMk/>
            <pc:sldMk cId="1994712804" sldId="302"/>
            <ac:picMk id="7" creationId="{7AEAB8CE-20C1-9DA2-31E0-6D37CD275ED8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00:46.561" v="132" actId="1076"/>
        <pc:sldMkLst>
          <pc:docMk/>
          <pc:sldMk cId="49347057" sldId="303"/>
        </pc:sldMkLst>
        <pc:spChg chg="mod">
          <ac:chgData name="Tao Zhong" userId="d717eb3d-e567-470f-b6d9-f2e4cd6e0b29" providerId="ADAL" clId="{2C185697-02BA-4827-A6DA-CDD023050A9E}" dt="2022-10-01T14:00:19.401" v="128"/>
          <ac:spMkLst>
            <pc:docMk/>
            <pc:sldMk cId="49347057" sldId="303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00:19.393" v="126"/>
          <ac:spMkLst>
            <pc:docMk/>
            <pc:sldMk cId="49347057" sldId="303"/>
            <ac:spMk id="3" creationId="{17E403B1-BBEF-E4DF-C98D-999DDA22BCB5}"/>
          </ac:spMkLst>
        </pc:spChg>
        <pc:spChg chg="mod">
          <ac:chgData name="Tao Zhong" userId="d717eb3d-e567-470f-b6d9-f2e4cd6e0b29" providerId="ADAL" clId="{2C185697-02BA-4827-A6DA-CDD023050A9E}" dt="2022-10-01T14:00:42.187" v="130" actId="20577"/>
          <ac:spMkLst>
            <pc:docMk/>
            <pc:sldMk cId="49347057" sldId="303"/>
            <ac:spMk id="4" creationId="{C85E06E2-A45B-B860-B2FB-A795BEC6E00C}"/>
          </ac:spMkLst>
        </pc:spChg>
        <pc:picChg chg="add mod">
          <ac:chgData name="Tao Zhong" userId="d717eb3d-e567-470f-b6d9-f2e4cd6e0b29" providerId="ADAL" clId="{2C185697-02BA-4827-A6DA-CDD023050A9E}" dt="2022-10-01T14:00:46.561" v="132" actId="1076"/>
          <ac:picMkLst>
            <pc:docMk/>
            <pc:sldMk cId="49347057" sldId="303"/>
            <ac:picMk id="6" creationId="{B54D9B5A-6DFA-2A73-2496-8F3620742B8A}"/>
          </ac:picMkLst>
        </pc:picChg>
        <pc:picChg chg="del">
          <ac:chgData name="Tao Zhong" userId="d717eb3d-e567-470f-b6d9-f2e4cd6e0b29" providerId="ADAL" clId="{2C185697-02BA-4827-A6DA-CDD023050A9E}" dt="2022-10-01T14:00:40.212" v="129" actId="478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1:26.783" v="338" actId="1076"/>
        <pc:sldMkLst>
          <pc:docMk/>
          <pc:sldMk cId="2277313089" sldId="304"/>
        </pc:sldMkLst>
        <pc:spChg chg="mod">
          <ac:chgData name="Tao Zhong" userId="d717eb3d-e567-470f-b6d9-f2e4cd6e0b29" providerId="ADAL" clId="{2C185697-02BA-4827-A6DA-CDD023050A9E}" dt="2022-10-01T14:21:09.942" v="332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1:09.936" v="330"/>
          <ac:spMkLst>
            <pc:docMk/>
            <pc:sldMk cId="2277313089" sldId="304"/>
            <ac:spMk id="3" creationId="{173F132D-7884-4D87-705E-4E9F0F4214CB}"/>
          </ac:spMkLst>
        </pc:spChg>
        <pc:spChg chg="mod">
          <ac:chgData name="Tao Zhong" userId="d717eb3d-e567-470f-b6d9-f2e4cd6e0b29" providerId="ADAL" clId="{2C185697-02BA-4827-A6DA-CDD023050A9E}" dt="2022-10-01T14:21:22.485" v="337" actId="20577"/>
          <ac:spMkLst>
            <pc:docMk/>
            <pc:sldMk cId="2277313089" sldId="304"/>
            <ac:spMk id="7" creationId="{582D0298-170D-6919-228C-C8B854E082E6}"/>
          </ac:spMkLst>
        </pc:spChg>
        <pc:picChg chg="add mod">
          <ac:chgData name="Tao Zhong" userId="d717eb3d-e567-470f-b6d9-f2e4cd6e0b29" providerId="ADAL" clId="{2C185697-02BA-4827-A6DA-CDD023050A9E}" dt="2022-10-01T14:21:26.783" v="338" actId="1076"/>
          <ac:picMkLst>
            <pc:docMk/>
            <pc:sldMk cId="2277313089" sldId="304"/>
            <ac:picMk id="6" creationId="{CFF47DAC-BBB6-0B2A-2DAD-DBE9F303AD33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2:21.879" v="352"/>
        <pc:sldMkLst>
          <pc:docMk/>
          <pc:sldMk cId="1192566445" sldId="305"/>
        </pc:sldMkLst>
        <pc:spChg chg="mod">
          <ac:chgData name="Tao Zhong" userId="d717eb3d-e567-470f-b6d9-f2e4cd6e0b29" providerId="ADAL" clId="{2C185697-02BA-4827-A6DA-CDD023050A9E}" dt="2022-10-01T14:22:07.798" v="342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2C185697-02BA-4827-A6DA-CDD023050A9E}" dt="2022-10-01T14:22:07.791" v="340"/>
          <ac:spMkLst>
            <pc:docMk/>
            <pc:sldMk cId="1192566445" sldId="305"/>
            <ac:spMk id="3" creationId="{E6361854-2E96-4FE5-8DC0-5FBBEDAA9B81}"/>
          </ac:spMkLst>
        </pc:spChg>
        <pc:spChg chg="add del">
          <ac:chgData name="Tao Zhong" userId="d717eb3d-e567-470f-b6d9-f2e4cd6e0b29" providerId="ADAL" clId="{2C185697-02BA-4827-A6DA-CDD023050A9E}" dt="2022-10-01T14:22:15.975" v="345"/>
          <ac:spMkLst>
            <pc:docMk/>
            <pc:sldMk cId="1192566445" sldId="305"/>
            <ac:spMk id="4" creationId="{BC0BE6AE-D771-91BD-880D-5BCECEA3C883}"/>
          </ac:spMkLst>
        </pc:spChg>
        <pc:spChg chg="add del">
          <ac:chgData name="Tao Zhong" userId="d717eb3d-e567-470f-b6d9-f2e4cd6e0b29" providerId="ADAL" clId="{2C185697-02BA-4827-A6DA-CDD023050A9E}" dt="2022-10-01T14:22:21.873" v="350"/>
          <ac:spMkLst>
            <pc:docMk/>
            <pc:sldMk cId="1192566445" sldId="305"/>
            <ac:spMk id="6" creationId="{414E478E-1207-7D1A-1FD0-6F3FD21CA5DE}"/>
          </ac:spMkLst>
        </pc:spChg>
        <pc:spChg chg="mod">
          <ac:chgData name="Tao Zhong" userId="d717eb3d-e567-470f-b6d9-f2e4cd6e0b29" providerId="ADAL" clId="{2C185697-02BA-4827-A6DA-CDD023050A9E}" dt="2022-10-01T14:22:21.879" v="352"/>
          <ac:spMkLst>
            <pc:docMk/>
            <pc:sldMk cId="1192566445" sldId="305"/>
            <ac:spMk id="7" creationId="{582D0298-170D-6919-228C-C8B854E082E6}"/>
          </ac:spMkLst>
        </pc:spChg>
        <pc:picChg chg="del">
          <ac:chgData name="Tao Zhong" userId="d717eb3d-e567-470f-b6d9-f2e4cd6e0b29" providerId="ADAL" clId="{2C185697-02BA-4827-A6DA-CDD023050A9E}" dt="2022-10-01T14:22:12.529" v="343" actId="478"/>
          <ac:picMkLst>
            <pc:docMk/>
            <pc:sldMk cId="1192566445" sldId="305"/>
            <ac:picMk id="5" creationId="{E8A1D88C-CDBB-74C1-9532-C2984BEFAE3F}"/>
          </ac:picMkLst>
        </pc:picChg>
      </pc:sldChg>
      <pc:sldChg chg="addSp delSp modSp mod">
        <pc:chgData name="Tao Zhong" userId="d717eb3d-e567-470f-b6d9-f2e4cd6e0b29" providerId="ADAL" clId="{2C185697-02BA-4827-A6DA-CDD023050A9E}" dt="2022-10-01T14:23:07.848" v="368" actId="1076"/>
        <pc:sldMkLst>
          <pc:docMk/>
          <pc:sldMk cId="3355390758" sldId="306"/>
        </pc:sldMkLst>
        <pc:spChg chg="mod">
          <ac:chgData name="Tao Zhong" userId="d717eb3d-e567-470f-b6d9-f2e4cd6e0b29" providerId="ADAL" clId="{2C185697-02BA-4827-A6DA-CDD023050A9E}" dt="2022-10-01T14:22:36.470" v="356"/>
          <ac:spMkLst>
            <pc:docMk/>
            <pc:sldMk cId="3355390758" sldId="306"/>
            <ac:spMk id="2" creationId="{A47705B6-5DE6-6844-C989-34F9EFB0384C}"/>
          </ac:spMkLst>
        </pc:spChg>
        <pc:spChg chg="mod">
          <ac:chgData name="Tao Zhong" userId="d717eb3d-e567-470f-b6d9-f2e4cd6e0b29" providerId="ADAL" clId="{2C185697-02BA-4827-A6DA-CDD023050A9E}" dt="2022-10-01T14:22:43.989" v="360"/>
          <ac:spMkLst>
            <pc:docMk/>
            <pc:sldMk cId="3355390758" sldId="306"/>
            <ac:spMk id="3" creationId="{B06766C0-04B6-242E-C155-FF395F3B8E16}"/>
          </ac:spMkLst>
        </pc:spChg>
        <pc:spChg chg="add del">
          <ac:chgData name="Tao Zhong" userId="d717eb3d-e567-470f-b6d9-f2e4cd6e0b29" providerId="ADAL" clId="{2C185697-02BA-4827-A6DA-CDD023050A9E}" dt="2022-10-01T14:22:36.464" v="354"/>
          <ac:spMkLst>
            <pc:docMk/>
            <pc:sldMk cId="3355390758" sldId="306"/>
            <ac:spMk id="4" creationId="{106D9E69-5AE4-8F40-056F-7F5D44D60BB3}"/>
          </ac:spMkLst>
        </pc:spChg>
        <pc:spChg chg="add del">
          <ac:chgData name="Tao Zhong" userId="d717eb3d-e567-470f-b6d9-f2e4cd6e0b29" providerId="ADAL" clId="{2C185697-02BA-4827-A6DA-CDD023050A9E}" dt="2022-10-01T14:22:43.984" v="358"/>
          <ac:spMkLst>
            <pc:docMk/>
            <pc:sldMk cId="3355390758" sldId="306"/>
            <ac:spMk id="5" creationId="{8A24BA0E-F1A8-EB7C-1B1D-A7EC7626BCEE}"/>
          </ac:spMkLst>
        </pc:spChg>
        <pc:picChg chg="add mod">
          <ac:chgData name="Tao Zhong" userId="d717eb3d-e567-470f-b6d9-f2e4cd6e0b29" providerId="ADAL" clId="{2C185697-02BA-4827-A6DA-CDD023050A9E}" dt="2022-10-01T14:23:07.848" v="368" actId="1076"/>
          <ac:picMkLst>
            <pc:docMk/>
            <pc:sldMk cId="3355390758" sldId="306"/>
            <ac:picMk id="8" creationId="{830FB3BE-3E94-D253-9816-2647EC5D7557}"/>
          </ac:picMkLst>
        </pc:picChg>
      </pc:sldChg>
      <pc:sldChg chg="addSp delSp modSp add mod delAnim">
        <pc:chgData name="Tao Zhong" userId="d717eb3d-e567-470f-b6d9-f2e4cd6e0b29" providerId="ADAL" clId="{2C185697-02BA-4827-A6DA-CDD023050A9E}" dt="2022-10-01T14:16:44.911" v="260" actId="1076"/>
        <pc:sldMkLst>
          <pc:docMk/>
          <pc:sldMk cId="2638726817" sldId="307"/>
        </pc:sldMkLst>
        <pc:spChg chg="del">
          <ac:chgData name="Tao Zhong" userId="d717eb3d-e567-470f-b6d9-f2e4cd6e0b29" providerId="ADAL" clId="{2C185697-02BA-4827-A6DA-CDD023050A9E}" dt="2022-10-01T14:14:03.640" v="246"/>
          <ac:spMkLst>
            <pc:docMk/>
            <pc:sldMk cId="2638726817" sldId="307"/>
            <ac:spMk id="5" creationId="{C0E7F08C-FE24-3BCB-FDF9-30053227D557}"/>
          </ac:spMkLst>
        </pc:spChg>
        <pc:spChg chg="add del mod">
          <ac:chgData name="Tao Zhong" userId="d717eb3d-e567-470f-b6d9-f2e4cd6e0b29" providerId="ADAL" clId="{2C185697-02BA-4827-A6DA-CDD023050A9E}" dt="2022-10-01T14:16:38.956" v="256"/>
          <ac:spMkLst>
            <pc:docMk/>
            <pc:sldMk cId="2638726817" sldId="307"/>
            <ac:spMk id="9" creationId="{CD766C50-903F-5D7F-2EF9-C38CB67E9146}"/>
          </ac:spMkLst>
        </pc:spChg>
        <pc:picChg chg="add del mod">
          <ac:chgData name="Tao Zhong" userId="d717eb3d-e567-470f-b6d9-f2e4cd6e0b29" providerId="ADAL" clId="{2C185697-02BA-4827-A6DA-CDD023050A9E}" dt="2022-10-01T14:16:35.784" v="255" actId="478"/>
          <ac:picMkLst>
            <pc:docMk/>
            <pc:sldMk cId="2638726817" sldId="307"/>
            <ac:picMk id="4" creationId="{7212DE49-2372-5445-7209-D4A92A50619A}"/>
          </ac:picMkLst>
        </pc:picChg>
        <pc:picChg chg="del">
          <ac:chgData name="Tao Zhong" userId="d717eb3d-e567-470f-b6d9-f2e4cd6e0b29" providerId="ADAL" clId="{2C185697-02BA-4827-A6DA-CDD023050A9E}" dt="2022-10-01T14:14:00.165" v="245" actId="478"/>
          <ac:picMkLst>
            <pc:docMk/>
            <pc:sldMk cId="2638726817" sldId="307"/>
            <ac:picMk id="6" creationId="{29DBC500-DBCC-41E2-3C74-7A5197984062}"/>
          </ac:picMkLst>
        </pc:picChg>
        <pc:picChg chg="add mod">
          <ac:chgData name="Tao Zhong" userId="d717eb3d-e567-470f-b6d9-f2e4cd6e0b29" providerId="ADAL" clId="{2C185697-02BA-4827-A6DA-CDD023050A9E}" dt="2022-10-01T14:16:44.911" v="260" actId="1076"/>
          <ac:picMkLst>
            <pc:docMk/>
            <pc:sldMk cId="2638726817" sldId="307"/>
            <ac:picMk id="11" creationId="{5898E260-0E2B-0D53-E0E1-B6F8DD31A246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23:46.033" v="385" actId="1076"/>
        <pc:sldMkLst>
          <pc:docMk/>
          <pc:sldMk cId="3235221500" sldId="308"/>
        </pc:sldMkLst>
        <pc:spChg chg="add del mod">
          <ac:chgData name="Tao Zhong" userId="d717eb3d-e567-470f-b6d9-f2e4cd6e0b29" providerId="ADAL" clId="{2C185697-02BA-4827-A6DA-CDD023050A9E}" dt="2022-10-01T14:23:23.519" v="373"/>
          <ac:spMkLst>
            <pc:docMk/>
            <pc:sldMk cId="3235221500" sldId="308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3:42.810" v="381"/>
          <ac:spMkLst>
            <pc:docMk/>
            <pc:sldMk cId="3235221500" sldId="308"/>
            <ac:spMk id="3" creationId="{3618C001-6006-5B6A-6990-B6F50468BF2D}"/>
          </ac:spMkLst>
        </pc:spChg>
        <pc:spChg chg="add del mod">
          <ac:chgData name="Tao Zhong" userId="d717eb3d-e567-470f-b6d9-f2e4cd6e0b29" providerId="ADAL" clId="{2C185697-02BA-4827-A6DA-CDD023050A9E}" dt="2022-10-01T14:23:23.514" v="371"/>
          <ac:spMkLst>
            <pc:docMk/>
            <pc:sldMk cId="3235221500" sldId="308"/>
            <ac:spMk id="5" creationId="{0189DCE2-BDB2-33B0-F429-CFF7D81A0182}"/>
          </ac:spMkLst>
        </pc:spChg>
        <pc:picChg chg="add mod">
          <ac:chgData name="Tao Zhong" userId="d717eb3d-e567-470f-b6d9-f2e4cd6e0b29" providerId="ADAL" clId="{2C185697-02BA-4827-A6DA-CDD023050A9E}" dt="2022-10-01T14:23:46.033" v="385" actId="1076"/>
          <ac:picMkLst>
            <pc:docMk/>
            <pc:sldMk cId="3235221500" sldId="308"/>
            <ac:picMk id="7" creationId="{C19ACFF7-0EB7-F411-B4E5-F8F828C9E346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4:10.839" v="394" actId="1076"/>
        <pc:sldMkLst>
          <pc:docMk/>
          <pc:sldMk cId="632595219" sldId="309"/>
        </pc:sldMkLst>
        <pc:spChg chg="mod">
          <ac:chgData name="Tao Zhong" userId="d717eb3d-e567-470f-b6d9-f2e4cd6e0b29" providerId="ADAL" clId="{2C185697-02BA-4827-A6DA-CDD023050A9E}" dt="2022-10-01T14:23:59.025" v="389"/>
          <ac:spMkLst>
            <pc:docMk/>
            <pc:sldMk cId="632595219" sldId="309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4:06.675" v="390"/>
          <ac:spMkLst>
            <pc:docMk/>
            <pc:sldMk cId="632595219" sldId="309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3:59.017" v="387"/>
          <ac:spMkLst>
            <pc:docMk/>
            <pc:sldMk cId="632595219" sldId="309"/>
            <ac:spMk id="5" creationId="{A2646099-28E6-5A4F-5A98-5316F170825C}"/>
          </ac:spMkLst>
        </pc:spChg>
        <pc:picChg chg="add mod">
          <ac:chgData name="Tao Zhong" userId="d717eb3d-e567-470f-b6d9-f2e4cd6e0b29" providerId="ADAL" clId="{2C185697-02BA-4827-A6DA-CDD023050A9E}" dt="2022-10-01T14:24:10.839" v="394" actId="1076"/>
          <ac:picMkLst>
            <pc:docMk/>
            <pc:sldMk cId="632595219" sldId="309"/>
            <ac:picMk id="7" creationId="{E92FF96E-083A-DA8F-D717-62972FDD0EE5}"/>
          </ac:picMkLst>
        </pc:picChg>
      </pc:sldChg>
      <pc:sldChg chg="addSp delSp modSp add mod modNotesTx">
        <pc:chgData name="Tao Zhong" userId="d717eb3d-e567-470f-b6d9-f2e4cd6e0b29" providerId="ADAL" clId="{2C185697-02BA-4827-A6DA-CDD023050A9E}" dt="2022-10-01T14:25:08.279" v="414" actId="27636"/>
        <pc:sldMkLst>
          <pc:docMk/>
          <pc:sldMk cId="225363731" sldId="310"/>
        </pc:sldMkLst>
        <pc:spChg chg="mod">
          <ac:chgData name="Tao Zhong" userId="d717eb3d-e567-470f-b6d9-f2e4cd6e0b29" providerId="ADAL" clId="{2C185697-02BA-4827-A6DA-CDD023050A9E}" dt="2022-10-01T14:24:26.797" v="400"/>
          <ac:spMkLst>
            <pc:docMk/>
            <pc:sldMk cId="225363731" sldId="310"/>
            <ac:spMk id="2" creationId="{4FCB9583-3EF6-D18D-D2BA-9225FCD05251}"/>
          </ac:spMkLst>
        </pc:spChg>
        <pc:spChg chg="mod">
          <ac:chgData name="Tao Zhong" userId="d717eb3d-e567-470f-b6d9-f2e4cd6e0b29" providerId="ADAL" clId="{2C185697-02BA-4827-A6DA-CDD023050A9E}" dt="2022-10-01T14:25:08.279" v="414" actId="27636"/>
          <ac:spMkLst>
            <pc:docMk/>
            <pc:sldMk cId="225363731" sldId="310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4:26.775" v="398"/>
          <ac:spMkLst>
            <pc:docMk/>
            <pc:sldMk cId="225363731" sldId="310"/>
            <ac:spMk id="5" creationId="{F1F60960-CE3E-C929-1410-67B093CB097E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26:05.817" v="432" actId="948"/>
        <pc:sldMkLst>
          <pc:docMk/>
          <pc:sldMk cId="573773458" sldId="311"/>
        </pc:sldMkLst>
        <pc:spChg chg="mod">
          <ac:chgData name="Tao Zhong" userId="d717eb3d-e567-470f-b6d9-f2e4cd6e0b29" providerId="ADAL" clId="{2C185697-02BA-4827-A6DA-CDD023050A9E}" dt="2022-10-01T14:25:19.878" v="418"/>
          <ac:spMkLst>
            <pc:docMk/>
            <pc:sldMk cId="573773458" sldId="311"/>
            <ac:spMk id="2" creationId="{4FCB9583-3EF6-D18D-D2BA-9225FCD05251}"/>
          </ac:spMkLst>
        </pc:spChg>
        <pc:spChg chg="add del mod">
          <ac:chgData name="Tao Zhong" userId="d717eb3d-e567-470f-b6d9-f2e4cd6e0b29" providerId="ADAL" clId="{2C185697-02BA-4827-A6DA-CDD023050A9E}" dt="2022-10-01T14:26:05.817" v="432" actId="948"/>
          <ac:spMkLst>
            <pc:docMk/>
            <pc:sldMk cId="573773458" sldId="311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5:19.871" v="416"/>
          <ac:spMkLst>
            <pc:docMk/>
            <pc:sldMk cId="573773458" sldId="311"/>
            <ac:spMk id="5" creationId="{023F64A0-BCB6-5D8A-7962-231C8AAD7171}"/>
          </ac:spMkLst>
        </pc:spChg>
        <pc:spChg chg="add del mod">
          <ac:chgData name="Tao Zhong" userId="d717eb3d-e567-470f-b6d9-f2e4cd6e0b29" providerId="ADAL" clId="{2C185697-02BA-4827-A6DA-CDD023050A9E}" dt="2022-10-01T14:25:37.508" v="420"/>
          <ac:spMkLst>
            <pc:docMk/>
            <pc:sldMk cId="573773458" sldId="311"/>
            <ac:spMk id="6" creationId="{05D7A889-6D39-3AE4-25B4-D3DCAF643DA6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26:35.331" v="444"/>
        <pc:sldMkLst>
          <pc:docMk/>
          <pc:sldMk cId="4026619343" sldId="312"/>
        </pc:sldMkLst>
        <pc:spChg chg="mod">
          <ac:chgData name="Tao Zhong" userId="d717eb3d-e567-470f-b6d9-f2e4cd6e0b29" providerId="ADAL" clId="{2C185697-02BA-4827-A6DA-CDD023050A9E}" dt="2022-10-01T14:26:35.331" v="444"/>
          <ac:spMkLst>
            <pc:docMk/>
            <pc:sldMk cId="4026619343" sldId="312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6:27.467" v="437"/>
          <ac:spMkLst>
            <pc:docMk/>
            <pc:sldMk cId="4026619343" sldId="312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6:18.890" v="434"/>
          <ac:spMkLst>
            <pc:docMk/>
            <pc:sldMk cId="4026619343" sldId="312"/>
            <ac:spMk id="5" creationId="{963E2A90-BD45-0A63-7C0F-4F852BA51594}"/>
          </ac:spMkLst>
        </pc:spChg>
        <pc:picChg chg="add mod">
          <ac:chgData name="Tao Zhong" userId="d717eb3d-e567-470f-b6d9-f2e4cd6e0b29" providerId="ADAL" clId="{2C185697-02BA-4827-A6DA-CDD023050A9E}" dt="2022-10-01T14:26:32.628" v="441" actId="1076"/>
          <ac:picMkLst>
            <pc:docMk/>
            <pc:sldMk cId="4026619343" sldId="312"/>
            <ac:picMk id="7" creationId="{8DE959AA-C352-16E0-C996-5BEA7375663F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7:22.987" v="453" actId="1076"/>
        <pc:sldMkLst>
          <pc:docMk/>
          <pc:sldMk cId="2770639133" sldId="313"/>
        </pc:sldMkLst>
        <pc:spChg chg="mod">
          <ac:chgData name="Tao Zhong" userId="d717eb3d-e567-470f-b6d9-f2e4cd6e0b29" providerId="ADAL" clId="{2C185697-02BA-4827-A6DA-CDD023050A9E}" dt="2022-10-01T14:27:05.209" v="449" actId="20577"/>
          <ac:spMkLst>
            <pc:docMk/>
            <pc:sldMk cId="2770639133" sldId="313"/>
            <ac:spMk id="2" creationId="{4FCB9583-3EF6-D18D-D2BA-9225FCD05251}"/>
          </ac:spMkLst>
        </pc:spChg>
        <pc:spChg chg="add del">
          <ac:chgData name="Tao Zhong" userId="d717eb3d-e567-470f-b6d9-f2e4cd6e0b29" providerId="ADAL" clId="{2C185697-02BA-4827-A6DA-CDD023050A9E}" dt="2022-10-01T14:27:04.254" v="446"/>
          <ac:spMkLst>
            <pc:docMk/>
            <pc:sldMk cId="2770639133" sldId="313"/>
            <ac:spMk id="5" creationId="{7FD623FA-35DF-22FC-9025-9A897DCBCB2A}"/>
          </ac:spMkLst>
        </pc:spChg>
        <pc:picChg chg="add mod">
          <ac:chgData name="Tao Zhong" userId="d717eb3d-e567-470f-b6d9-f2e4cd6e0b29" providerId="ADAL" clId="{2C185697-02BA-4827-A6DA-CDD023050A9E}" dt="2022-10-01T14:27:22.987" v="453" actId="1076"/>
          <ac:picMkLst>
            <pc:docMk/>
            <pc:sldMk cId="2770639133" sldId="313"/>
            <ac:picMk id="7" creationId="{94D4B0FF-0913-AC92-4944-C9B0152FDE47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7:43.490" v="464" actId="1076"/>
        <pc:sldMkLst>
          <pc:docMk/>
          <pc:sldMk cId="721377637" sldId="314"/>
        </pc:sldMkLst>
        <pc:spChg chg="mod">
          <ac:chgData name="Tao Zhong" userId="d717eb3d-e567-470f-b6d9-f2e4cd6e0b29" providerId="ADAL" clId="{2C185697-02BA-4827-A6DA-CDD023050A9E}" dt="2022-10-01T14:27:31.170" v="458" actId="20577"/>
          <ac:spMkLst>
            <pc:docMk/>
            <pc:sldMk cId="721377637" sldId="314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7:38.960" v="459"/>
          <ac:spMkLst>
            <pc:docMk/>
            <pc:sldMk cId="721377637" sldId="314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7:30.360" v="455"/>
          <ac:spMkLst>
            <pc:docMk/>
            <pc:sldMk cId="721377637" sldId="314"/>
            <ac:spMk id="5" creationId="{2AD86C78-C576-81FF-C59E-2EEC017F8873}"/>
          </ac:spMkLst>
        </pc:spChg>
        <pc:picChg chg="add mod">
          <ac:chgData name="Tao Zhong" userId="d717eb3d-e567-470f-b6d9-f2e4cd6e0b29" providerId="ADAL" clId="{2C185697-02BA-4827-A6DA-CDD023050A9E}" dt="2022-10-01T14:27:43.490" v="464" actId="1076"/>
          <ac:picMkLst>
            <pc:docMk/>
            <pc:sldMk cId="721377637" sldId="314"/>
            <ac:picMk id="7" creationId="{7A56841A-D1F9-E461-F43F-F5A00C79990A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29:47.981" v="516" actId="1076"/>
        <pc:sldMkLst>
          <pc:docMk/>
          <pc:sldMk cId="3598799914" sldId="315"/>
        </pc:sldMkLst>
        <pc:spChg chg="mod">
          <ac:chgData name="Tao Zhong" userId="d717eb3d-e567-470f-b6d9-f2e4cd6e0b29" providerId="ADAL" clId="{2C185697-02BA-4827-A6DA-CDD023050A9E}" dt="2022-10-01T14:27:59.845" v="468"/>
          <ac:spMkLst>
            <pc:docMk/>
            <pc:sldMk cId="3598799914" sldId="315"/>
            <ac:spMk id="2" creationId="{4FCB9583-3EF6-D18D-D2BA-9225FCD05251}"/>
          </ac:spMkLst>
        </pc:spChg>
        <pc:spChg chg="del">
          <ac:chgData name="Tao Zhong" userId="d717eb3d-e567-470f-b6d9-f2e4cd6e0b29" providerId="ADAL" clId="{2C185697-02BA-4827-A6DA-CDD023050A9E}" dt="2022-10-01T14:28:10.525" v="469"/>
          <ac:spMkLst>
            <pc:docMk/>
            <pc:sldMk cId="3598799914" sldId="315"/>
            <ac:spMk id="3" creationId="{3618C001-6006-5B6A-6990-B6F50468BF2D}"/>
          </ac:spMkLst>
        </pc:spChg>
        <pc:spChg chg="add del">
          <ac:chgData name="Tao Zhong" userId="d717eb3d-e567-470f-b6d9-f2e4cd6e0b29" providerId="ADAL" clId="{2C185697-02BA-4827-A6DA-CDD023050A9E}" dt="2022-10-01T14:27:59.827" v="466"/>
          <ac:spMkLst>
            <pc:docMk/>
            <pc:sldMk cId="3598799914" sldId="315"/>
            <ac:spMk id="5" creationId="{7DCCE42E-800B-7877-8070-DF6C8C222601}"/>
          </ac:spMkLst>
        </pc:spChg>
        <pc:spChg chg="add mod">
          <ac:chgData name="Tao Zhong" userId="d717eb3d-e567-470f-b6d9-f2e4cd6e0b29" providerId="ADAL" clId="{2C185697-02BA-4827-A6DA-CDD023050A9E}" dt="2022-10-01T14:29:35.723" v="512" actId="27636"/>
          <ac:spMkLst>
            <pc:docMk/>
            <pc:sldMk cId="3598799914" sldId="315"/>
            <ac:spMk id="12" creationId="{270371AB-616F-1623-EF87-E62B771D0920}"/>
          </ac:spMkLst>
        </pc:spChg>
        <pc:spChg chg="add del">
          <ac:chgData name="Tao Zhong" userId="d717eb3d-e567-470f-b6d9-f2e4cd6e0b29" providerId="ADAL" clId="{2C185697-02BA-4827-A6DA-CDD023050A9E}" dt="2022-10-01T14:28:35.831" v="477"/>
          <ac:spMkLst>
            <pc:docMk/>
            <pc:sldMk cId="3598799914" sldId="315"/>
            <ac:spMk id="13" creationId="{B05E63A2-B12D-ED6B-1C84-CE1C5EB85A86}"/>
          </ac:spMkLst>
        </pc:spChg>
        <pc:spChg chg="add del">
          <ac:chgData name="Tao Zhong" userId="d717eb3d-e567-470f-b6d9-f2e4cd6e0b29" providerId="ADAL" clId="{2C185697-02BA-4827-A6DA-CDD023050A9E}" dt="2022-10-01T14:29:01.417" v="490"/>
          <ac:spMkLst>
            <pc:docMk/>
            <pc:sldMk cId="3598799914" sldId="315"/>
            <ac:spMk id="14" creationId="{A88A5A03-56B7-FCC7-1CBD-DD9668E50508}"/>
          </ac:spMkLst>
        </pc:spChg>
        <pc:spChg chg="add del">
          <ac:chgData name="Tao Zhong" userId="d717eb3d-e567-470f-b6d9-f2e4cd6e0b29" providerId="ADAL" clId="{2C185697-02BA-4827-A6DA-CDD023050A9E}" dt="2022-10-01T14:29:10.206" v="496"/>
          <ac:spMkLst>
            <pc:docMk/>
            <pc:sldMk cId="3598799914" sldId="315"/>
            <ac:spMk id="15" creationId="{C514BB52-1C84-74C9-B0F7-F864FC673D29}"/>
          </ac:spMkLst>
        </pc:spChg>
        <pc:picChg chg="add mod">
          <ac:chgData name="Tao Zhong" userId="d717eb3d-e567-470f-b6d9-f2e4cd6e0b29" providerId="ADAL" clId="{2C185697-02BA-4827-A6DA-CDD023050A9E}" dt="2022-10-01T14:29:40.035" v="514" actId="1076"/>
          <ac:picMkLst>
            <pc:docMk/>
            <pc:sldMk cId="3598799914" sldId="315"/>
            <ac:picMk id="7" creationId="{76102964-209A-E8BC-B4E1-630D8DF5A82E}"/>
          </ac:picMkLst>
        </pc:picChg>
        <pc:picChg chg="add mod">
          <ac:chgData name="Tao Zhong" userId="d717eb3d-e567-470f-b6d9-f2e4cd6e0b29" providerId="ADAL" clId="{2C185697-02BA-4827-A6DA-CDD023050A9E}" dt="2022-10-01T14:29:43.355" v="515" actId="1076"/>
          <ac:picMkLst>
            <pc:docMk/>
            <pc:sldMk cId="3598799914" sldId="315"/>
            <ac:picMk id="9" creationId="{D400B0A5-27CA-72B1-8FBC-D3DB83434FC4}"/>
          </ac:picMkLst>
        </pc:picChg>
        <pc:picChg chg="add mod">
          <ac:chgData name="Tao Zhong" userId="d717eb3d-e567-470f-b6d9-f2e4cd6e0b29" providerId="ADAL" clId="{2C185697-02BA-4827-A6DA-CDD023050A9E}" dt="2022-10-01T14:29:47.981" v="516" actId="1076"/>
          <ac:picMkLst>
            <pc:docMk/>
            <pc:sldMk cId="3598799914" sldId="315"/>
            <ac:picMk id="11" creationId="{1CDF4473-AE74-9A61-2047-75718C63ACA3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0:24.300" v="530"/>
        <pc:sldMkLst>
          <pc:docMk/>
          <pc:sldMk cId="3034117205" sldId="316"/>
        </pc:sldMkLst>
        <pc:spChg chg="add del mod">
          <ac:chgData name="Tao Zhong" userId="d717eb3d-e567-470f-b6d9-f2e4cd6e0b29" providerId="ADAL" clId="{2C185697-02BA-4827-A6DA-CDD023050A9E}" dt="2022-10-01T14:30:13.537" v="529"/>
          <ac:spMkLst>
            <pc:docMk/>
            <pc:sldMk cId="3034117205" sldId="316"/>
            <ac:spMk id="2" creationId="{5A39D597-45ED-472D-8F88-F3F619175F35}"/>
          </ac:spMkLst>
        </pc:spChg>
        <pc:spChg chg="mod">
          <ac:chgData name="Tao Zhong" userId="d717eb3d-e567-470f-b6d9-f2e4cd6e0b29" providerId="ADAL" clId="{2C185697-02BA-4827-A6DA-CDD023050A9E}" dt="2022-10-01T14:30:24.300" v="530"/>
          <ac:spMkLst>
            <pc:docMk/>
            <pc:sldMk cId="3034117205" sldId="316"/>
            <ac:spMk id="3" creationId="{867050FA-C840-94AC-FE04-2382EDC2B0C8}"/>
          </ac:spMkLst>
        </pc:spChg>
        <pc:spChg chg="add del">
          <ac:chgData name="Tao Zhong" userId="d717eb3d-e567-470f-b6d9-f2e4cd6e0b29" providerId="ADAL" clId="{2C185697-02BA-4827-A6DA-CDD023050A9E}" dt="2022-10-01T14:30:03.903" v="521"/>
          <ac:spMkLst>
            <pc:docMk/>
            <pc:sldMk cId="3034117205" sldId="316"/>
            <ac:spMk id="5" creationId="{0723C714-6DED-3165-32E6-D49823058C74}"/>
          </ac:spMkLst>
        </pc:spChg>
        <pc:spChg chg="add del mod">
          <ac:chgData name="Tao Zhong" userId="d717eb3d-e567-470f-b6d9-f2e4cd6e0b29" providerId="ADAL" clId="{2C185697-02BA-4827-A6DA-CDD023050A9E}" dt="2022-10-01T14:30:03.709" v="520"/>
          <ac:spMkLst>
            <pc:docMk/>
            <pc:sldMk cId="3034117205" sldId="316"/>
            <ac:spMk id="6" creationId="{DA159855-E7C4-1BE1-54FA-C25FBDA80A31}"/>
          </ac:spMkLst>
        </pc:spChg>
        <pc:spChg chg="add del mod">
          <ac:chgData name="Tao Zhong" userId="d717eb3d-e567-470f-b6d9-f2e4cd6e0b29" providerId="ADAL" clId="{2C185697-02BA-4827-A6DA-CDD023050A9E}" dt="2022-10-01T14:30:13.529" v="527"/>
          <ac:spMkLst>
            <pc:docMk/>
            <pc:sldMk cId="3034117205" sldId="316"/>
            <ac:spMk id="7" creationId="{DA29FC39-1A2B-658E-B8C9-DEFB5AF5B1C3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31:18.313" v="554" actId="15"/>
        <pc:sldMkLst>
          <pc:docMk/>
          <pc:sldMk cId="1124775412" sldId="317"/>
        </pc:sldMkLst>
        <pc:spChg chg="add del mod">
          <ac:chgData name="Tao Zhong" userId="d717eb3d-e567-470f-b6d9-f2e4cd6e0b29" providerId="ADAL" clId="{2C185697-02BA-4827-A6DA-CDD023050A9E}" dt="2022-10-01T14:30:31.645" v="534"/>
          <ac:spMkLst>
            <pc:docMk/>
            <pc:sldMk cId="1124775412" sldId="317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1:18.313" v="554" actId="15"/>
          <ac:spMkLst>
            <pc:docMk/>
            <pc:sldMk cId="1124775412" sldId="317"/>
            <ac:spMk id="3" creationId="{867050FA-C840-94AC-FE04-2382EDC2B0C8}"/>
          </ac:spMkLst>
        </pc:spChg>
        <pc:spChg chg="add del mod">
          <ac:chgData name="Tao Zhong" userId="d717eb3d-e567-470f-b6d9-f2e4cd6e0b29" providerId="ADAL" clId="{2C185697-02BA-4827-A6DA-CDD023050A9E}" dt="2022-10-01T14:30:31.640" v="532"/>
          <ac:spMkLst>
            <pc:docMk/>
            <pc:sldMk cId="1124775412" sldId="317"/>
            <ac:spMk id="5" creationId="{07068ECF-727B-E5B2-B19C-64F0B4748A96}"/>
          </ac:spMkLst>
        </pc:spChg>
        <pc:spChg chg="add del mod">
          <ac:chgData name="Tao Zhong" userId="d717eb3d-e567-470f-b6d9-f2e4cd6e0b29" providerId="ADAL" clId="{2C185697-02BA-4827-A6DA-CDD023050A9E}" dt="2022-10-01T14:30:40.804" v="536"/>
          <ac:spMkLst>
            <pc:docMk/>
            <pc:sldMk cId="1124775412" sldId="317"/>
            <ac:spMk id="6" creationId="{F99C3FA4-8D37-BE37-0EBD-0E21E64533AA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32:07.081" v="567" actId="1076"/>
        <pc:sldMkLst>
          <pc:docMk/>
          <pc:sldMk cId="2807446902" sldId="318"/>
        </pc:sldMkLst>
        <pc:spChg chg="add del mod">
          <ac:chgData name="Tao Zhong" userId="d717eb3d-e567-470f-b6d9-f2e4cd6e0b29" providerId="ADAL" clId="{2C185697-02BA-4827-A6DA-CDD023050A9E}" dt="2022-10-01T14:31:30.928" v="561"/>
          <ac:spMkLst>
            <pc:docMk/>
            <pc:sldMk cId="2807446902" sldId="318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1:28.469" v="556"/>
          <ac:spMkLst>
            <pc:docMk/>
            <pc:sldMk cId="2807446902" sldId="318"/>
            <ac:spMk id="5" creationId="{1DC17A37-0EF0-672E-9266-BD70F4CEA242}"/>
          </ac:spMkLst>
        </pc:spChg>
        <pc:picChg chg="add del mod">
          <ac:chgData name="Tao Zhong" userId="d717eb3d-e567-470f-b6d9-f2e4cd6e0b29" providerId="ADAL" clId="{2C185697-02BA-4827-A6DA-CDD023050A9E}" dt="2022-10-01T14:31:52.777" v="565" actId="22"/>
          <ac:picMkLst>
            <pc:docMk/>
            <pc:sldMk cId="2807446902" sldId="318"/>
            <ac:picMk id="7" creationId="{0E3121A0-D6A9-5E2D-4638-6D9356296552}"/>
          </ac:picMkLst>
        </pc:picChg>
        <pc:picChg chg="add mod">
          <ac:chgData name="Tao Zhong" userId="d717eb3d-e567-470f-b6d9-f2e4cd6e0b29" providerId="ADAL" clId="{2C185697-02BA-4827-A6DA-CDD023050A9E}" dt="2022-10-01T14:32:07.081" v="567" actId="1076"/>
          <ac:picMkLst>
            <pc:docMk/>
            <pc:sldMk cId="2807446902" sldId="318"/>
            <ac:picMk id="9" creationId="{16B1F133-F27C-4FA9-9770-10DC190C15D0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2:36.222" v="578" actId="1076"/>
        <pc:sldMkLst>
          <pc:docMk/>
          <pc:sldMk cId="3656647329" sldId="319"/>
        </pc:sldMkLst>
        <pc:spChg chg="add del mod">
          <ac:chgData name="Tao Zhong" userId="d717eb3d-e567-470f-b6d9-f2e4cd6e0b29" providerId="ADAL" clId="{2C185697-02BA-4827-A6DA-CDD023050A9E}" dt="2022-10-01T14:32:24.034" v="576" actId="20577"/>
          <ac:spMkLst>
            <pc:docMk/>
            <pc:sldMk cId="3656647329" sldId="319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2:18.315" v="569"/>
          <ac:spMkLst>
            <pc:docMk/>
            <pc:sldMk cId="3656647329" sldId="319"/>
            <ac:spMk id="5" creationId="{346893D4-F419-7A84-26B2-E3F8B0A7FDCD}"/>
          </ac:spMkLst>
        </pc:spChg>
        <pc:picChg chg="add mod">
          <ac:chgData name="Tao Zhong" userId="d717eb3d-e567-470f-b6d9-f2e4cd6e0b29" providerId="ADAL" clId="{2C185697-02BA-4827-A6DA-CDD023050A9E}" dt="2022-10-01T14:32:36.222" v="578" actId="1076"/>
          <ac:picMkLst>
            <pc:docMk/>
            <pc:sldMk cId="3656647329" sldId="319"/>
            <ac:picMk id="7" creationId="{BCB6FE5F-F9C4-F28E-D6F4-0B408EBB2CFE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3:07.685" v="590" actId="1076"/>
        <pc:sldMkLst>
          <pc:docMk/>
          <pc:sldMk cId="2272151358" sldId="320"/>
        </pc:sldMkLst>
        <pc:spChg chg="add del mod">
          <ac:chgData name="Tao Zhong" userId="d717eb3d-e567-470f-b6d9-f2e4cd6e0b29" providerId="ADAL" clId="{2C185697-02BA-4827-A6DA-CDD023050A9E}" dt="2022-10-01T14:32:47.225" v="582"/>
          <ac:spMkLst>
            <pc:docMk/>
            <pc:sldMk cId="2272151358" sldId="320"/>
            <ac:spMk id="2" creationId="{5A39D597-45ED-472D-8F88-F3F619175F35}"/>
          </ac:spMkLst>
        </pc:spChg>
        <pc:spChg chg="add del mod">
          <ac:chgData name="Tao Zhong" userId="d717eb3d-e567-470f-b6d9-f2e4cd6e0b29" providerId="ADAL" clId="{2C185697-02BA-4827-A6DA-CDD023050A9E}" dt="2022-10-01T14:32:57.920" v="586"/>
          <ac:spMkLst>
            <pc:docMk/>
            <pc:sldMk cId="2272151358" sldId="320"/>
            <ac:spMk id="3" creationId="{867050FA-C840-94AC-FE04-2382EDC2B0C8}"/>
          </ac:spMkLst>
        </pc:spChg>
        <pc:spChg chg="add del mod">
          <ac:chgData name="Tao Zhong" userId="d717eb3d-e567-470f-b6d9-f2e4cd6e0b29" providerId="ADAL" clId="{2C185697-02BA-4827-A6DA-CDD023050A9E}" dt="2022-10-01T14:32:47.218" v="580"/>
          <ac:spMkLst>
            <pc:docMk/>
            <pc:sldMk cId="2272151358" sldId="320"/>
            <ac:spMk id="5" creationId="{72E8D61F-C25F-908C-B822-3AE326B5369C}"/>
          </ac:spMkLst>
        </pc:spChg>
        <pc:spChg chg="add del mod">
          <ac:chgData name="Tao Zhong" userId="d717eb3d-e567-470f-b6d9-f2e4cd6e0b29" providerId="ADAL" clId="{2C185697-02BA-4827-A6DA-CDD023050A9E}" dt="2022-10-01T14:32:57.914" v="584"/>
          <ac:spMkLst>
            <pc:docMk/>
            <pc:sldMk cId="2272151358" sldId="320"/>
            <ac:spMk id="6" creationId="{286719F4-71B1-02EF-2159-58E32B3F5E44}"/>
          </ac:spMkLst>
        </pc:spChg>
        <pc:picChg chg="add mod">
          <ac:chgData name="Tao Zhong" userId="d717eb3d-e567-470f-b6d9-f2e4cd6e0b29" providerId="ADAL" clId="{2C185697-02BA-4827-A6DA-CDD023050A9E}" dt="2022-10-01T14:33:07.685" v="590" actId="1076"/>
          <ac:picMkLst>
            <pc:docMk/>
            <pc:sldMk cId="2272151358" sldId="320"/>
            <ac:picMk id="8" creationId="{0C52F99C-E855-B7CD-571A-2F7785E5E221}"/>
          </ac:picMkLst>
        </pc:picChg>
      </pc:sldChg>
      <pc:sldChg chg="addSp delSp modSp new mod modNotesTx">
        <pc:chgData name="Tao Zhong" userId="d717eb3d-e567-470f-b6d9-f2e4cd6e0b29" providerId="ADAL" clId="{2C185697-02BA-4827-A6DA-CDD023050A9E}" dt="2022-10-01T14:33:51.862" v="612" actId="20577"/>
        <pc:sldMkLst>
          <pc:docMk/>
          <pc:sldMk cId="3362680894" sldId="321"/>
        </pc:sldMkLst>
        <pc:spChg chg="add del mod">
          <ac:chgData name="Tao Zhong" userId="d717eb3d-e567-470f-b6d9-f2e4cd6e0b29" providerId="ADAL" clId="{2C185697-02BA-4827-A6DA-CDD023050A9E}" dt="2022-10-01T14:33:21.379" v="595"/>
          <ac:spMkLst>
            <pc:docMk/>
            <pc:sldMk cId="3362680894" sldId="321"/>
            <ac:spMk id="2" creationId="{D6E7DCEE-376A-9DB9-498E-81659A1F34A0}"/>
          </ac:spMkLst>
        </pc:spChg>
        <pc:spChg chg="add del mod">
          <ac:chgData name="Tao Zhong" userId="d717eb3d-e567-470f-b6d9-f2e4cd6e0b29" providerId="ADAL" clId="{2C185697-02BA-4827-A6DA-CDD023050A9E}" dt="2022-10-01T14:33:51.862" v="612" actId="20577"/>
          <ac:spMkLst>
            <pc:docMk/>
            <pc:sldMk cId="3362680894" sldId="321"/>
            <ac:spMk id="3" creationId="{DB72F21C-82FE-B6F2-6DE9-DC74E2571E9E}"/>
          </ac:spMkLst>
        </pc:spChg>
        <pc:spChg chg="add del mod">
          <ac:chgData name="Tao Zhong" userId="d717eb3d-e567-470f-b6d9-f2e4cd6e0b29" providerId="ADAL" clId="{2C185697-02BA-4827-A6DA-CDD023050A9E}" dt="2022-10-01T14:33:21.373" v="593"/>
          <ac:spMkLst>
            <pc:docMk/>
            <pc:sldMk cId="3362680894" sldId="321"/>
            <ac:spMk id="5" creationId="{805EB040-DF1B-2D3E-33D8-6B1CD59B15CF}"/>
          </ac:spMkLst>
        </pc:spChg>
        <pc:spChg chg="add del mod">
          <ac:chgData name="Tao Zhong" userId="d717eb3d-e567-470f-b6d9-f2e4cd6e0b29" providerId="ADAL" clId="{2C185697-02BA-4827-A6DA-CDD023050A9E}" dt="2022-10-01T14:33:29.880" v="597"/>
          <ac:spMkLst>
            <pc:docMk/>
            <pc:sldMk cId="3362680894" sldId="321"/>
            <ac:spMk id="6" creationId="{990A47CD-ABD5-A53F-A78C-6419FBEE2819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4:40.494" v="623" actId="404"/>
        <pc:sldMkLst>
          <pc:docMk/>
          <pc:sldMk cId="979367279" sldId="322"/>
        </pc:sldMkLst>
        <pc:spChg chg="add del mod">
          <ac:chgData name="Tao Zhong" userId="d717eb3d-e567-470f-b6d9-f2e4cd6e0b29" providerId="ADAL" clId="{2C185697-02BA-4827-A6DA-CDD023050A9E}" dt="2022-10-01T14:34:13.223" v="617"/>
          <ac:spMkLst>
            <pc:docMk/>
            <pc:sldMk cId="979367279" sldId="322"/>
            <ac:spMk id="2" creationId="{08438ADF-BFBA-F96C-F9F1-5045DBFA7DEE}"/>
          </ac:spMkLst>
        </pc:spChg>
        <pc:spChg chg="add del mod">
          <ac:chgData name="Tao Zhong" userId="d717eb3d-e567-470f-b6d9-f2e4cd6e0b29" providerId="ADAL" clId="{2C185697-02BA-4827-A6DA-CDD023050A9E}" dt="2022-10-01T14:34:40.494" v="623" actId="404"/>
          <ac:spMkLst>
            <pc:docMk/>
            <pc:sldMk cId="979367279" sldId="322"/>
            <ac:spMk id="3" creationId="{A77514E1-318E-C244-B1FD-E44F01144E01}"/>
          </ac:spMkLst>
        </pc:spChg>
        <pc:spChg chg="add del mod">
          <ac:chgData name="Tao Zhong" userId="d717eb3d-e567-470f-b6d9-f2e4cd6e0b29" providerId="ADAL" clId="{2C185697-02BA-4827-A6DA-CDD023050A9E}" dt="2022-10-01T14:34:13.217" v="615"/>
          <ac:spMkLst>
            <pc:docMk/>
            <pc:sldMk cId="979367279" sldId="322"/>
            <ac:spMk id="5" creationId="{D95EFB33-6C80-30FA-DA69-22E5A50879B6}"/>
          </ac:spMkLst>
        </pc:spChg>
        <pc:spChg chg="add del mod">
          <ac:chgData name="Tao Zhong" userId="d717eb3d-e567-470f-b6d9-f2e4cd6e0b29" providerId="ADAL" clId="{2C185697-02BA-4827-A6DA-CDD023050A9E}" dt="2022-10-01T14:34:30.482" v="619"/>
          <ac:spMkLst>
            <pc:docMk/>
            <pc:sldMk cId="979367279" sldId="322"/>
            <ac:spMk id="6" creationId="{8C8DB843-35DD-0DE2-910B-19704429F9D1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5:09.652" v="631" actId="404"/>
        <pc:sldMkLst>
          <pc:docMk/>
          <pc:sldMk cId="2424839725" sldId="323"/>
        </pc:sldMkLst>
        <pc:spChg chg="mod">
          <ac:chgData name="Tao Zhong" userId="d717eb3d-e567-470f-b6d9-f2e4cd6e0b29" providerId="ADAL" clId="{2C185697-02BA-4827-A6DA-CDD023050A9E}" dt="2022-10-01T14:34:52.459" v="625"/>
          <ac:spMkLst>
            <pc:docMk/>
            <pc:sldMk cId="2424839725" sldId="323"/>
            <ac:spMk id="2" creationId="{847E613F-9C07-22D8-6703-D5CF98DEDAD8}"/>
          </ac:spMkLst>
        </pc:spChg>
        <pc:spChg chg="add del mod">
          <ac:chgData name="Tao Zhong" userId="d717eb3d-e567-470f-b6d9-f2e4cd6e0b29" providerId="ADAL" clId="{2C185697-02BA-4827-A6DA-CDD023050A9E}" dt="2022-10-01T14:35:09.652" v="631" actId="404"/>
          <ac:spMkLst>
            <pc:docMk/>
            <pc:sldMk cId="2424839725" sldId="323"/>
            <ac:spMk id="3" creationId="{FBE0BE71-19C8-86B6-8DD7-17833E1B311F}"/>
          </ac:spMkLst>
        </pc:spChg>
        <pc:spChg chg="add del mod">
          <ac:chgData name="Tao Zhong" userId="d717eb3d-e567-470f-b6d9-f2e4cd6e0b29" providerId="ADAL" clId="{2C185697-02BA-4827-A6DA-CDD023050A9E}" dt="2022-10-01T14:34:59.066" v="627"/>
          <ac:spMkLst>
            <pc:docMk/>
            <pc:sldMk cId="2424839725" sldId="323"/>
            <ac:spMk id="5" creationId="{41757653-7D07-05D9-A4FA-CDB81D28F2A3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35:37.301" v="640" actId="1076"/>
        <pc:sldMkLst>
          <pc:docMk/>
          <pc:sldMk cId="4012940542" sldId="324"/>
        </pc:sldMkLst>
        <pc:spChg chg="add del mod">
          <ac:chgData name="Tao Zhong" userId="d717eb3d-e567-470f-b6d9-f2e4cd6e0b29" providerId="ADAL" clId="{2C185697-02BA-4827-A6DA-CDD023050A9E}" dt="2022-10-01T14:35:18.724" v="636"/>
          <ac:spMkLst>
            <pc:docMk/>
            <pc:sldMk cId="4012940542" sldId="324"/>
            <ac:spMk id="2" creationId="{AAF9F24C-8EF7-2E24-26E9-A76834441BD6}"/>
          </ac:spMkLst>
        </pc:spChg>
        <pc:spChg chg="add del mod">
          <ac:chgData name="Tao Zhong" userId="d717eb3d-e567-470f-b6d9-f2e4cd6e0b29" providerId="ADAL" clId="{2C185697-02BA-4827-A6DA-CDD023050A9E}" dt="2022-10-01T14:35:18.713" v="634"/>
          <ac:spMkLst>
            <pc:docMk/>
            <pc:sldMk cId="4012940542" sldId="324"/>
            <ac:spMk id="5" creationId="{27FF5618-4CD0-AFE5-4D6B-2C0CBBAD64B1}"/>
          </ac:spMkLst>
        </pc:spChg>
        <pc:picChg chg="add mod">
          <ac:chgData name="Tao Zhong" userId="d717eb3d-e567-470f-b6d9-f2e4cd6e0b29" providerId="ADAL" clId="{2C185697-02BA-4827-A6DA-CDD023050A9E}" dt="2022-10-01T14:35:37.301" v="640" actId="1076"/>
          <ac:picMkLst>
            <pc:docMk/>
            <pc:sldMk cId="4012940542" sldId="324"/>
            <ac:picMk id="7" creationId="{79EA99DF-AFC3-5CB4-57C9-5AD2DC90246E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6:03.571" v="648" actId="1076"/>
        <pc:sldMkLst>
          <pc:docMk/>
          <pc:sldMk cId="2465162045" sldId="325"/>
        </pc:sldMkLst>
        <pc:spChg chg="mod">
          <ac:chgData name="Tao Zhong" userId="d717eb3d-e567-470f-b6d9-f2e4cd6e0b29" providerId="ADAL" clId="{2C185697-02BA-4827-A6DA-CDD023050A9E}" dt="2022-10-01T14:35:47.895" v="642"/>
          <ac:spMkLst>
            <pc:docMk/>
            <pc:sldMk cId="2465162045" sldId="325"/>
            <ac:spMk id="2" creationId="{C12205E2-7A49-DF78-1F93-2A09850AF1BE}"/>
          </ac:spMkLst>
        </pc:spChg>
        <pc:spChg chg="del">
          <ac:chgData name="Tao Zhong" userId="d717eb3d-e567-470f-b6d9-f2e4cd6e0b29" providerId="ADAL" clId="{2C185697-02BA-4827-A6DA-CDD023050A9E}" dt="2022-10-01T14:35:58.101" v="643"/>
          <ac:spMkLst>
            <pc:docMk/>
            <pc:sldMk cId="2465162045" sldId="325"/>
            <ac:spMk id="3" creationId="{7C0CE03D-C859-1E46-1911-B96172F2077A}"/>
          </ac:spMkLst>
        </pc:spChg>
        <pc:picChg chg="add mod">
          <ac:chgData name="Tao Zhong" userId="d717eb3d-e567-470f-b6d9-f2e4cd6e0b29" providerId="ADAL" clId="{2C185697-02BA-4827-A6DA-CDD023050A9E}" dt="2022-10-01T14:36:03.571" v="648" actId="1076"/>
          <ac:picMkLst>
            <pc:docMk/>
            <pc:sldMk cId="2465162045" sldId="325"/>
            <ac:picMk id="6" creationId="{DC601F7A-FC19-392F-34D1-AD3DCDA5A79F}"/>
          </ac:picMkLst>
        </pc:picChg>
      </pc:sldChg>
      <pc:sldChg chg="addSp delSp modSp new mod">
        <pc:chgData name="Tao Zhong" userId="d717eb3d-e567-470f-b6d9-f2e4cd6e0b29" providerId="ADAL" clId="{2C185697-02BA-4827-A6DA-CDD023050A9E}" dt="2022-10-01T14:36:34.961" v="666" actId="14100"/>
        <pc:sldMkLst>
          <pc:docMk/>
          <pc:sldMk cId="1113155197" sldId="326"/>
        </pc:sldMkLst>
        <pc:spChg chg="add del mod">
          <ac:chgData name="Tao Zhong" userId="d717eb3d-e567-470f-b6d9-f2e4cd6e0b29" providerId="ADAL" clId="{2C185697-02BA-4827-A6DA-CDD023050A9E}" dt="2022-10-01T14:36:22.632" v="661"/>
          <ac:spMkLst>
            <pc:docMk/>
            <pc:sldMk cId="1113155197" sldId="326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6:30.883" v="662"/>
          <ac:spMkLst>
            <pc:docMk/>
            <pc:sldMk cId="1113155197" sldId="326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6:22.626" v="659"/>
          <ac:spMkLst>
            <pc:docMk/>
            <pc:sldMk cId="1113155197" sldId="326"/>
            <ac:spMk id="5" creationId="{50B3C3E1-1D81-3D06-4762-8639F5C99C6F}"/>
          </ac:spMkLst>
        </pc:spChg>
        <pc:picChg chg="add mod">
          <ac:chgData name="Tao Zhong" userId="d717eb3d-e567-470f-b6d9-f2e4cd6e0b29" providerId="ADAL" clId="{2C185697-02BA-4827-A6DA-CDD023050A9E}" dt="2022-10-01T14:36:34.961" v="666" actId="14100"/>
          <ac:picMkLst>
            <pc:docMk/>
            <pc:sldMk cId="1113155197" sldId="326"/>
            <ac:picMk id="7" creationId="{4176BB5C-2AE0-6EC9-3A78-6986B9DD49ED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7:00.365" v="679" actId="1076"/>
        <pc:sldMkLst>
          <pc:docMk/>
          <pc:sldMk cId="782938506" sldId="327"/>
        </pc:sldMkLst>
        <pc:spChg chg="mod">
          <ac:chgData name="Tao Zhong" userId="d717eb3d-e567-470f-b6d9-f2e4cd6e0b29" providerId="ADAL" clId="{2C185697-02BA-4827-A6DA-CDD023050A9E}" dt="2022-10-01T14:36:48.231" v="674"/>
          <ac:spMkLst>
            <pc:docMk/>
            <pc:sldMk cId="782938506" sldId="327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6:55.406" v="675"/>
          <ac:spMkLst>
            <pc:docMk/>
            <pc:sldMk cId="782938506" sldId="327"/>
            <ac:spMk id="3" creationId="{26B4062B-F6AF-FEFC-6E95-39E1DE83909F}"/>
          </ac:spMkLst>
        </pc:spChg>
        <pc:spChg chg="add del">
          <ac:chgData name="Tao Zhong" userId="d717eb3d-e567-470f-b6d9-f2e4cd6e0b29" providerId="ADAL" clId="{2C185697-02BA-4827-A6DA-CDD023050A9E}" dt="2022-10-01T14:36:48.224" v="672"/>
          <ac:spMkLst>
            <pc:docMk/>
            <pc:sldMk cId="782938506" sldId="327"/>
            <ac:spMk id="5" creationId="{86C1A959-79FD-E3CD-EDEC-437CF2A74D57}"/>
          </ac:spMkLst>
        </pc:spChg>
        <pc:picChg chg="add mod">
          <ac:chgData name="Tao Zhong" userId="d717eb3d-e567-470f-b6d9-f2e4cd6e0b29" providerId="ADAL" clId="{2C185697-02BA-4827-A6DA-CDD023050A9E}" dt="2022-10-01T14:37:00.365" v="679" actId="1076"/>
          <ac:picMkLst>
            <pc:docMk/>
            <pc:sldMk cId="782938506" sldId="327"/>
            <ac:picMk id="7" creationId="{E64794E0-4254-0D4D-A4EB-E8539374BAF9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37:17.193" v="686" actId="962"/>
        <pc:sldMkLst>
          <pc:docMk/>
          <pc:sldMk cId="547261938" sldId="328"/>
        </pc:sldMkLst>
        <pc:spChg chg="add del mod">
          <ac:chgData name="Tao Zhong" userId="d717eb3d-e567-470f-b6d9-f2e4cd6e0b29" providerId="ADAL" clId="{2C185697-02BA-4827-A6DA-CDD023050A9E}" dt="2022-10-01T14:37:08.897" v="683"/>
          <ac:spMkLst>
            <pc:docMk/>
            <pc:sldMk cId="547261938" sldId="328"/>
            <ac:spMk id="2" creationId="{C1456F20-3BA3-6608-9F25-241D54678AD5}"/>
          </ac:spMkLst>
        </pc:spChg>
        <pc:spChg chg="del">
          <ac:chgData name="Tao Zhong" userId="d717eb3d-e567-470f-b6d9-f2e4cd6e0b29" providerId="ADAL" clId="{2C185697-02BA-4827-A6DA-CDD023050A9E}" dt="2022-10-01T14:37:15.436" v="684"/>
          <ac:spMkLst>
            <pc:docMk/>
            <pc:sldMk cId="547261938" sldId="328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7:08.888" v="681"/>
          <ac:spMkLst>
            <pc:docMk/>
            <pc:sldMk cId="547261938" sldId="328"/>
            <ac:spMk id="5" creationId="{789D0866-F720-57F4-952F-1BF8A9F651F7}"/>
          </ac:spMkLst>
        </pc:spChg>
        <pc:picChg chg="add mod">
          <ac:chgData name="Tao Zhong" userId="d717eb3d-e567-470f-b6d9-f2e4cd6e0b29" providerId="ADAL" clId="{2C185697-02BA-4827-A6DA-CDD023050A9E}" dt="2022-10-01T14:37:17.193" v="686" actId="962"/>
          <ac:picMkLst>
            <pc:docMk/>
            <pc:sldMk cId="547261938" sldId="328"/>
            <ac:picMk id="7" creationId="{793FDB51-18F2-E18D-F30A-DD1E8F031727}"/>
          </ac:picMkLst>
        </pc:picChg>
      </pc:sldChg>
      <pc:sldChg chg="addSp delSp modSp add mod modNotesTx">
        <pc:chgData name="Tao Zhong" userId="d717eb3d-e567-470f-b6d9-f2e4cd6e0b29" providerId="ADAL" clId="{2C185697-02BA-4827-A6DA-CDD023050A9E}" dt="2022-10-01T14:38:46.147" v="714"/>
        <pc:sldMkLst>
          <pc:docMk/>
          <pc:sldMk cId="1497418963" sldId="329"/>
        </pc:sldMkLst>
        <pc:spChg chg="add del mod">
          <ac:chgData name="Tao Zhong" userId="d717eb3d-e567-470f-b6d9-f2e4cd6e0b29" providerId="ADAL" clId="{2C185697-02BA-4827-A6DA-CDD023050A9E}" dt="2022-10-01T14:38:06.970" v="690"/>
          <ac:spMkLst>
            <pc:docMk/>
            <pc:sldMk cId="1497418963" sldId="329"/>
            <ac:spMk id="2" creationId="{C1456F20-3BA3-6608-9F25-241D54678AD5}"/>
          </ac:spMkLst>
        </pc:spChg>
        <pc:spChg chg="mod">
          <ac:chgData name="Tao Zhong" userId="d717eb3d-e567-470f-b6d9-f2e4cd6e0b29" providerId="ADAL" clId="{2C185697-02BA-4827-A6DA-CDD023050A9E}" dt="2022-10-01T14:38:46.147" v="714"/>
          <ac:spMkLst>
            <pc:docMk/>
            <pc:sldMk cId="1497418963" sldId="329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8:06.963" v="688"/>
          <ac:spMkLst>
            <pc:docMk/>
            <pc:sldMk cId="1497418963" sldId="329"/>
            <ac:spMk id="5" creationId="{A4BF731E-88FB-E758-6996-643E52A6D18D}"/>
          </ac:spMkLst>
        </pc:spChg>
        <pc:spChg chg="add del">
          <ac:chgData name="Tao Zhong" userId="d717eb3d-e567-470f-b6d9-f2e4cd6e0b29" providerId="ADAL" clId="{2C185697-02BA-4827-A6DA-CDD023050A9E}" dt="2022-10-01T14:38:31.842" v="708"/>
          <ac:spMkLst>
            <pc:docMk/>
            <pc:sldMk cId="1497418963" sldId="329"/>
            <ac:spMk id="6" creationId="{721CBBA8-4528-55DF-9C79-94D4AD43AB2B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39:10.144" v="723" actId="20577"/>
        <pc:sldMkLst>
          <pc:docMk/>
          <pc:sldMk cId="3164245937" sldId="330"/>
        </pc:sldMkLst>
        <pc:spChg chg="add del mod">
          <ac:chgData name="Tao Zhong" userId="d717eb3d-e567-470f-b6d9-f2e4cd6e0b29" providerId="ADAL" clId="{2C185697-02BA-4827-A6DA-CDD023050A9E}" dt="2022-10-01T14:38:57.121" v="718"/>
          <ac:spMkLst>
            <pc:docMk/>
            <pc:sldMk cId="3164245937" sldId="330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10.144" v="723" actId="20577"/>
          <ac:spMkLst>
            <pc:docMk/>
            <pc:sldMk cId="3164245937" sldId="330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8:57.113" v="716"/>
          <ac:spMkLst>
            <pc:docMk/>
            <pc:sldMk cId="3164245937" sldId="330"/>
            <ac:spMk id="5" creationId="{4AE7354F-DF50-B3B3-6908-592A5F9C6140}"/>
          </ac:spMkLst>
        </pc:spChg>
        <pc:spChg chg="add del mod">
          <ac:chgData name="Tao Zhong" userId="d717eb3d-e567-470f-b6d9-f2e4cd6e0b29" providerId="ADAL" clId="{2C185697-02BA-4827-A6DA-CDD023050A9E}" dt="2022-10-01T14:39:07.652" v="720"/>
          <ac:spMkLst>
            <pc:docMk/>
            <pc:sldMk cId="3164245937" sldId="330"/>
            <ac:spMk id="6" creationId="{96975814-3014-8849-9DAB-AABC0F0CCBBB}"/>
          </ac:spMkLst>
        </pc:spChg>
      </pc:sldChg>
      <pc:sldChg chg="addSp delSp modSp add mod modNotesTx">
        <pc:chgData name="Tao Zhong" userId="d717eb3d-e567-470f-b6d9-f2e4cd6e0b29" providerId="ADAL" clId="{2C185697-02BA-4827-A6DA-CDD023050A9E}" dt="2022-10-01T14:39:32.611" v="735" actId="12"/>
        <pc:sldMkLst>
          <pc:docMk/>
          <pc:sldMk cId="2203740032" sldId="331"/>
        </pc:sldMkLst>
        <pc:spChg chg="add del mod">
          <ac:chgData name="Tao Zhong" userId="d717eb3d-e567-470f-b6d9-f2e4cd6e0b29" providerId="ADAL" clId="{2C185697-02BA-4827-A6DA-CDD023050A9E}" dt="2022-10-01T14:39:17.106" v="727"/>
          <ac:spMkLst>
            <pc:docMk/>
            <pc:sldMk cId="2203740032" sldId="331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32.611" v="735" actId="12"/>
          <ac:spMkLst>
            <pc:docMk/>
            <pc:sldMk cId="2203740032" sldId="331"/>
            <ac:spMk id="3" creationId="{26B4062B-F6AF-FEFC-6E95-39E1DE83909F}"/>
          </ac:spMkLst>
        </pc:spChg>
        <pc:spChg chg="add del mod">
          <ac:chgData name="Tao Zhong" userId="d717eb3d-e567-470f-b6d9-f2e4cd6e0b29" providerId="ADAL" clId="{2C185697-02BA-4827-A6DA-CDD023050A9E}" dt="2022-10-01T14:39:17.098" v="725"/>
          <ac:spMkLst>
            <pc:docMk/>
            <pc:sldMk cId="2203740032" sldId="331"/>
            <ac:spMk id="5" creationId="{736C9A9F-BA4F-4787-41B4-0A7FB92CFB00}"/>
          </ac:spMkLst>
        </pc:spChg>
        <pc:spChg chg="add del mod">
          <ac:chgData name="Tao Zhong" userId="d717eb3d-e567-470f-b6d9-f2e4cd6e0b29" providerId="ADAL" clId="{2C185697-02BA-4827-A6DA-CDD023050A9E}" dt="2022-10-01T14:39:24.148" v="729"/>
          <ac:spMkLst>
            <pc:docMk/>
            <pc:sldMk cId="2203740032" sldId="331"/>
            <ac:spMk id="6" creationId="{D87B55EE-3719-F02F-A9C4-7B7944647CDA}"/>
          </ac:spMkLst>
        </pc:spChg>
      </pc:sldChg>
      <pc:sldChg chg="addSp delSp modSp add mod">
        <pc:chgData name="Tao Zhong" userId="d717eb3d-e567-470f-b6d9-f2e4cd6e0b29" providerId="ADAL" clId="{2C185697-02BA-4827-A6DA-CDD023050A9E}" dt="2022-10-01T14:40:40.407" v="746"/>
        <pc:sldMkLst>
          <pc:docMk/>
          <pc:sldMk cId="372533362" sldId="332"/>
        </pc:sldMkLst>
        <pc:spChg chg="add del mod">
          <ac:chgData name="Tao Zhong" userId="d717eb3d-e567-470f-b6d9-f2e4cd6e0b29" providerId="ADAL" clId="{2C185697-02BA-4827-A6DA-CDD023050A9E}" dt="2022-10-01T14:39:41.092" v="739"/>
          <ac:spMkLst>
            <pc:docMk/>
            <pc:sldMk cId="372533362" sldId="332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39:41.085" v="737"/>
          <ac:spMkLst>
            <pc:docMk/>
            <pc:sldMk cId="372533362" sldId="332"/>
            <ac:spMk id="5" creationId="{BB3FC646-96C9-7B76-1AD4-ED43ACDE707E}"/>
          </ac:spMkLst>
        </pc:spChg>
        <pc:picChg chg="add mod">
          <ac:chgData name="Tao Zhong" userId="d717eb3d-e567-470f-b6d9-f2e4cd6e0b29" providerId="ADAL" clId="{2C185697-02BA-4827-A6DA-CDD023050A9E}" dt="2022-10-01T14:40:09.584" v="744" actId="1076"/>
          <ac:picMkLst>
            <pc:docMk/>
            <pc:sldMk cId="372533362" sldId="332"/>
            <ac:picMk id="7" creationId="{37F0FA46-5EDF-3FF5-17BF-FDCA9272CC50}"/>
          </ac:picMkLst>
        </pc:picChg>
        <pc:picChg chg="add del mod">
          <ac:chgData name="Tao Zhong" userId="d717eb3d-e567-470f-b6d9-f2e4cd6e0b29" providerId="ADAL" clId="{2C185697-02BA-4827-A6DA-CDD023050A9E}" dt="2022-10-01T14:40:40.407" v="746"/>
          <ac:picMkLst>
            <pc:docMk/>
            <pc:sldMk cId="372533362" sldId="332"/>
            <ac:picMk id="8" creationId="{4586E8E3-FB40-E261-E5E8-6B6D4523A14D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1:47.329" v="761" actId="1076"/>
        <pc:sldMkLst>
          <pc:docMk/>
          <pc:sldMk cId="3786955747" sldId="333"/>
        </pc:sldMkLst>
        <pc:spChg chg="add del mod">
          <ac:chgData name="Tao Zhong" userId="d717eb3d-e567-470f-b6d9-f2e4cd6e0b29" providerId="ADAL" clId="{2C185697-02BA-4827-A6DA-CDD023050A9E}" dt="2022-10-01T14:41:22.844" v="758"/>
          <ac:spMkLst>
            <pc:docMk/>
            <pc:sldMk cId="3786955747" sldId="333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41:22.826" v="756"/>
          <ac:spMkLst>
            <pc:docMk/>
            <pc:sldMk cId="3786955747" sldId="333"/>
            <ac:spMk id="5" creationId="{E64D3F4E-098C-4961-603E-F6487641EF3F}"/>
          </ac:spMkLst>
        </pc:spChg>
        <pc:picChg chg="add mod">
          <ac:chgData name="Tao Zhong" userId="d717eb3d-e567-470f-b6d9-f2e4cd6e0b29" providerId="ADAL" clId="{2C185697-02BA-4827-A6DA-CDD023050A9E}" dt="2022-10-01T14:41:47.329" v="761" actId="1076"/>
          <ac:picMkLst>
            <pc:docMk/>
            <pc:sldMk cId="3786955747" sldId="333"/>
            <ac:picMk id="7" creationId="{EA8FE8A9-CC3D-BC0B-AD54-2719A6984FE5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2:17.552" v="768" actId="1076"/>
        <pc:sldMkLst>
          <pc:docMk/>
          <pc:sldMk cId="3802816195" sldId="334"/>
        </pc:sldMkLst>
        <pc:spChg chg="add del mod">
          <ac:chgData name="Tao Zhong" userId="d717eb3d-e567-470f-b6d9-f2e4cd6e0b29" providerId="ADAL" clId="{2C185697-02BA-4827-A6DA-CDD023050A9E}" dt="2022-10-01T14:41:59.590" v="765"/>
          <ac:spMkLst>
            <pc:docMk/>
            <pc:sldMk cId="3802816195" sldId="334"/>
            <ac:spMk id="2" creationId="{C1456F20-3BA3-6608-9F25-241D54678AD5}"/>
          </ac:spMkLst>
        </pc:spChg>
        <pc:spChg chg="add del mod">
          <ac:chgData name="Tao Zhong" userId="d717eb3d-e567-470f-b6d9-f2e4cd6e0b29" providerId="ADAL" clId="{2C185697-02BA-4827-A6DA-CDD023050A9E}" dt="2022-10-01T14:41:59.578" v="763"/>
          <ac:spMkLst>
            <pc:docMk/>
            <pc:sldMk cId="3802816195" sldId="334"/>
            <ac:spMk id="5" creationId="{2DD24BF0-4812-2645-0DF6-72DCA69B80AC}"/>
          </ac:spMkLst>
        </pc:spChg>
        <pc:picChg chg="add mod">
          <ac:chgData name="Tao Zhong" userId="d717eb3d-e567-470f-b6d9-f2e4cd6e0b29" providerId="ADAL" clId="{2C185697-02BA-4827-A6DA-CDD023050A9E}" dt="2022-10-01T14:42:17.552" v="768" actId="1076"/>
          <ac:picMkLst>
            <pc:docMk/>
            <pc:sldMk cId="3802816195" sldId="334"/>
            <ac:picMk id="7" creationId="{DE2D8650-C654-0FA3-11F7-260D74276C2C}"/>
          </ac:picMkLst>
        </pc:picChg>
      </pc:sldChg>
      <pc:sldChg chg="addSp delSp modSp add mod">
        <pc:chgData name="Tao Zhong" userId="d717eb3d-e567-470f-b6d9-f2e4cd6e0b29" providerId="ADAL" clId="{2C185697-02BA-4827-A6DA-CDD023050A9E}" dt="2022-10-01T14:41:12.310" v="754" actId="1076"/>
        <pc:sldMkLst>
          <pc:docMk/>
          <pc:sldMk cId="3691549336" sldId="335"/>
        </pc:sldMkLst>
        <pc:spChg chg="mod">
          <ac:chgData name="Tao Zhong" userId="d717eb3d-e567-470f-b6d9-f2e4cd6e0b29" providerId="ADAL" clId="{2C185697-02BA-4827-A6DA-CDD023050A9E}" dt="2022-10-01T14:41:00.435" v="749"/>
          <ac:spMkLst>
            <pc:docMk/>
            <pc:sldMk cId="3691549336" sldId="335"/>
            <ac:spMk id="2" creationId="{C1456F20-3BA3-6608-9F25-241D54678AD5}"/>
          </ac:spMkLst>
        </pc:spChg>
        <pc:picChg chg="add mod">
          <ac:chgData name="Tao Zhong" userId="d717eb3d-e567-470f-b6d9-f2e4cd6e0b29" providerId="ADAL" clId="{2C185697-02BA-4827-A6DA-CDD023050A9E}" dt="2022-10-01T14:41:12.310" v="754" actId="1076"/>
          <ac:picMkLst>
            <pc:docMk/>
            <pc:sldMk cId="3691549336" sldId="335"/>
            <ac:picMk id="6" creationId="{7679B265-F320-D9CF-244E-73704C93A493}"/>
          </ac:picMkLst>
        </pc:picChg>
        <pc:picChg chg="del">
          <ac:chgData name="Tao Zhong" userId="d717eb3d-e567-470f-b6d9-f2e4cd6e0b29" providerId="ADAL" clId="{2C185697-02BA-4827-A6DA-CDD023050A9E}" dt="2022-10-01T14:40:44.168" v="748" actId="478"/>
          <ac:picMkLst>
            <pc:docMk/>
            <pc:sldMk cId="3691549336" sldId="335"/>
            <ac:picMk id="7" creationId="{37F0FA46-5EDF-3FF5-17BF-FDCA9272CC50}"/>
          </ac:picMkLst>
        </pc:picChg>
      </pc:sldChg>
      <pc:sldChg chg="addSp delSp modSp new mod modNotesTx">
        <pc:chgData name="Tao Zhong" userId="d717eb3d-e567-470f-b6d9-f2e4cd6e0b29" providerId="ADAL" clId="{2C185697-02BA-4827-A6DA-CDD023050A9E}" dt="2022-10-01T14:43:55.571" v="811"/>
        <pc:sldMkLst>
          <pc:docMk/>
          <pc:sldMk cId="814585005" sldId="336"/>
        </pc:sldMkLst>
        <pc:spChg chg="add del mod">
          <ac:chgData name="Tao Zhong" userId="d717eb3d-e567-470f-b6d9-f2e4cd6e0b29" providerId="ADAL" clId="{2C185697-02BA-4827-A6DA-CDD023050A9E}" dt="2022-10-01T14:42:27.675" v="773"/>
          <ac:spMkLst>
            <pc:docMk/>
            <pc:sldMk cId="814585005" sldId="336"/>
            <ac:spMk id="2" creationId="{4EE4326D-A512-F962-6BAD-246AB5ECAD58}"/>
          </ac:spMkLst>
        </pc:spChg>
        <pc:spChg chg="add del mod">
          <ac:chgData name="Tao Zhong" userId="d717eb3d-e567-470f-b6d9-f2e4cd6e0b29" providerId="ADAL" clId="{2C185697-02BA-4827-A6DA-CDD023050A9E}" dt="2022-10-01T14:43:55.571" v="811"/>
          <ac:spMkLst>
            <pc:docMk/>
            <pc:sldMk cId="814585005" sldId="336"/>
            <ac:spMk id="3" creationId="{8DA133D8-9FCE-CD11-E4A6-FFB474EB458B}"/>
          </ac:spMkLst>
        </pc:spChg>
        <pc:spChg chg="add del mod">
          <ac:chgData name="Tao Zhong" userId="d717eb3d-e567-470f-b6d9-f2e4cd6e0b29" providerId="ADAL" clId="{2C185697-02BA-4827-A6DA-CDD023050A9E}" dt="2022-10-01T14:42:27.668" v="771"/>
          <ac:spMkLst>
            <pc:docMk/>
            <pc:sldMk cId="814585005" sldId="336"/>
            <ac:spMk id="5" creationId="{DCA813BC-C5AC-A352-CA47-A33DE189B3D7}"/>
          </ac:spMkLst>
        </pc:spChg>
        <pc:spChg chg="add del mod">
          <ac:chgData name="Tao Zhong" userId="d717eb3d-e567-470f-b6d9-f2e4cd6e0b29" providerId="ADAL" clId="{2C185697-02BA-4827-A6DA-CDD023050A9E}" dt="2022-10-01T14:42:37.489" v="775"/>
          <ac:spMkLst>
            <pc:docMk/>
            <pc:sldMk cId="814585005" sldId="336"/>
            <ac:spMk id="6" creationId="{4DC0FEBA-9377-BB51-6C61-53415DA1E5AA}"/>
          </ac:spMkLst>
        </pc:spChg>
        <pc:spChg chg="add del">
          <ac:chgData name="Tao Zhong" userId="d717eb3d-e567-470f-b6d9-f2e4cd6e0b29" providerId="ADAL" clId="{2C185697-02BA-4827-A6DA-CDD023050A9E}" dt="2022-10-01T14:43:27.044" v="795"/>
          <ac:spMkLst>
            <pc:docMk/>
            <pc:sldMk cId="814585005" sldId="336"/>
            <ac:spMk id="7" creationId="{5884B424-F243-5A6D-998E-F4C066FA5801}"/>
          </ac:spMkLst>
        </pc:spChg>
        <pc:spChg chg="add del">
          <ac:chgData name="Tao Zhong" userId="d717eb3d-e567-470f-b6d9-f2e4cd6e0b29" providerId="ADAL" clId="{2C185697-02BA-4827-A6DA-CDD023050A9E}" dt="2022-10-01T14:43:37.065" v="799"/>
          <ac:spMkLst>
            <pc:docMk/>
            <pc:sldMk cId="814585005" sldId="336"/>
            <ac:spMk id="8" creationId="{07073899-F528-2274-F9FC-D10C1D8A2899}"/>
          </ac:spMkLst>
        </pc:spChg>
        <pc:spChg chg="add del">
          <ac:chgData name="Tao Zhong" userId="d717eb3d-e567-470f-b6d9-f2e4cd6e0b29" providerId="ADAL" clId="{2C185697-02BA-4827-A6DA-CDD023050A9E}" dt="2022-10-01T14:43:47.312" v="804"/>
          <ac:spMkLst>
            <pc:docMk/>
            <pc:sldMk cId="814585005" sldId="336"/>
            <ac:spMk id="9" creationId="{2ACFA0D9-ED44-6A1A-840C-12B913ADEF5A}"/>
          </ac:spMkLst>
        </pc:spChg>
        <pc:spChg chg="add del">
          <ac:chgData name="Tao Zhong" userId="d717eb3d-e567-470f-b6d9-f2e4cd6e0b29" providerId="ADAL" clId="{2C185697-02BA-4827-A6DA-CDD023050A9E}" dt="2022-10-01T14:43:55.562" v="809"/>
          <ac:spMkLst>
            <pc:docMk/>
            <pc:sldMk cId="814585005" sldId="336"/>
            <ac:spMk id="10" creationId="{4C9653BD-6A1F-9665-E84C-35750C619D77}"/>
          </ac:spMkLst>
        </pc:spChg>
      </pc:sldChg>
      <pc:sldChg chg="addSp delSp modSp new mod modNotesTx">
        <pc:chgData name="Tao Zhong" userId="d717eb3d-e567-470f-b6d9-f2e4cd6e0b29" providerId="ADAL" clId="{2C185697-02BA-4827-A6DA-CDD023050A9E}" dt="2022-10-01T14:44:40.462" v="825" actId="14"/>
        <pc:sldMkLst>
          <pc:docMk/>
          <pc:sldMk cId="3615259795" sldId="337"/>
        </pc:sldMkLst>
        <pc:spChg chg="add del mod">
          <ac:chgData name="Tao Zhong" userId="d717eb3d-e567-470f-b6d9-f2e4cd6e0b29" providerId="ADAL" clId="{2C185697-02BA-4827-A6DA-CDD023050A9E}" dt="2022-10-01T14:44:06.287" v="816"/>
          <ac:spMkLst>
            <pc:docMk/>
            <pc:sldMk cId="3615259795" sldId="337"/>
            <ac:spMk id="2" creationId="{F855CFFE-6B47-92FE-6781-98CDC3D37C97}"/>
          </ac:spMkLst>
        </pc:spChg>
        <pc:spChg chg="add del mod">
          <ac:chgData name="Tao Zhong" userId="d717eb3d-e567-470f-b6d9-f2e4cd6e0b29" providerId="ADAL" clId="{2C185697-02BA-4827-A6DA-CDD023050A9E}" dt="2022-10-01T14:44:40.462" v="825" actId="14"/>
          <ac:spMkLst>
            <pc:docMk/>
            <pc:sldMk cId="3615259795" sldId="337"/>
            <ac:spMk id="3" creationId="{9B895CA3-9644-40F3-5232-4A81646BD110}"/>
          </ac:spMkLst>
        </pc:spChg>
        <pc:spChg chg="add del mod">
          <ac:chgData name="Tao Zhong" userId="d717eb3d-e567-470f-b6d9-f2e4cd6e0b29" providerId="ADAL" clId="{2C185697-02BA-4827-A6DA-CDD023050A9E}" dt="2022-10-01T14:44:06.279" v="814"/>
          <ac:spMkLst>
            <pc:docMk/>
            <pc:sldMk cId="3615259795" sldId="337"/>
            <ac:spMk id="5" creationId="{AB9A794D-F809-B3CC-9F28-C866BD01D3ED}"/>
          </ac:spMkLst>
        </pc:spChg>
        <pc:spChg chg="add del mod">
          <ac:chgData name="Tao Zhong" userId="d717eb3d-e567-470f-b6d9-f2e4cd6e0b29" providerId="ADAL" clId="{2C185697-02BA-4827-A6DA-CDD023050A9E}" dt="2022-10-01T14:44:23.358" v="818"/>
          <ac:spMkLst>
            <pc:docMk/>
            <pc:sldMk cId="3615259795" sldId="337"/>
            <ac:spMk id="6" creationId="{1FDB355B-E4BA-A688-5CCA-5E1A97EF307F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46:13.964" v="852"/>
        <pc:sldMkLst>
          <pc:docMk/>
          <pc:sldMk cId="2805527085" sldId="338"/>
        </pc:sldMkLst>
        <pc:spChg chg="mod">
          <ac:chgData name="Tao Zhong" userId="d717eb3d-e567-470f-b6d9-f2e4cd6e0b29" providerId="ADAL" clId="{2C185697-02BA-4827-A6DA-CDD023050A9E}" dt="2022-10-01T14:44:53.433" v="827"/>
          <ac:spMkLst>
            <pc:docMk/>
            <pc:sldMk cId="2805527085" sldId="338"/>
            <ac:spMk id="2" creationId="{B0C469ED-05A1-D4B4-8322-7F6D40AD930E}"/>
          </ac:spMkLst>
        </pc:spChg>
        <pc:spChg chg="add del mod">
          <ac:chgData name="Tao Zhong" userId="d717eb3d-e567-470f-b6d9-f2e4cd6e0b29" providerId="ADAL" clId="{2C185697-02BA-4827-A6DA-CDD023050A9E}" dt="2022-10-01T14:46:13.964" v="852"/>
          <ac:spMkLst>
            <pc:docMk/>
            <pc:sldMk cId="2805527085" sldId="338"/>
            <ac:spMk id="3" creationId="{AAF21561-6B7D-E963-7EE2-93484C14AFB5}"/>
          </ac:spMkLst>
        </pc:spChg>
        <pc:spChg chg="add del mod">
          <ac:chgData name="Tao Zhong" userId="d717eb3d-e567-470f-b6d9-f2e4cd6e0b29" providerId="ADAL" clId="{2C185697-02BA-4827-A6DA-CDD023050A9E}" dt="2022-10-01T14:45:35.275" v="829"/>
          <ac:spMkLst>
            <pc:docMk/>
            <pc:sldMk cId="2805527085" sldId="338"/>
            <ac:spMk id="5" creationId="{B316DF01-EEDF-1F69-AA86-2B738F50F700}"/>
          </ac:spMkLst>
        </pc:spChg>
        <pc:spChg chg="add del">
          <ac:chgData name="Tao Zhong" userId="d717eb3d-e567-470f-b6d9-f2e4cd6e0b29" providerId="ADAL" clId="{2C185697-02BA-4827-A6DA-CDD023050A9E}" dt="2022-10-01T14:45:50.980" v="838"/>
          <ac:spMkLst>
            <pc:docMk/>
            <pc:sldMk cId="2805527085" sldId="338"/>
            <ac:spMk id="6" creationId="{5747B083-49E2-C7A9-7A27-6F2B75F52B5B}"/>
          </ac:spMkLst>
        </pc:spChg>
        <pc:spChg chg="add del">
          <ac:chgData name="Tao Zhong" userId="d717eb3d-e567-470f-b6d9-f2e4cd6e0b29" providerId="ADAL" clId="{2C185697-02BA-4827-A6DA-CDD023050A9E}" dt="2022-10-01T14:46:00.441" v="843"/>
          <ac:spMkLst>
            <pc:docMk/>
            <pc:sldMk cId="2805527085" sldId="338"/>
            <ac:spMk id="7" creationId="{FD6FF2BD-33B3-CEE2-ECCB-CD0080263CC8}"/>
          </ac:spMkLst>
        </pc:spChg>
        <pc:spChg chg="add del">
          <ac:chgData name="Tao Zhong" userId="d717eb3d-e567-470f-b6d9-f2e4cd6e0b29" providerId="ADAL" clId="{2C185697-02BA-4827-A6DA-CDD023050A9E}" dt="2022-10-01T14:46:09.013" v="848"/>
          <ac:spMkLst>
            <pc:docMk/>
            <pc:sldMk cId="2805527085" sldId="338"/>
            <ac:spMk id="8" creationId="{8347F79E-B330-34CA-B642-75223C383F74}"/>
          </ac:spMkLst>
        </pc:spChg>
      </pc:sldChg>
      <pc:sldChg chg="addSp delSp modSp new mod">
        <pc:chgData name="Tao Zhong" userId="d717eb3d-e567-470f-b6d9-f2e4cd6e0b29" providerId="ADAL" clId="{2C185697-02BA-4827-A6DA-CDD023050A9E}" dt="2022-10-01T14:47:04.212" v="871"/>
        <pc:sldMkLst>
          <pc:docMk/>
          <pc:sldMk cId="275197120" sldId="339"/>
        </pc:sldMkLst>
        <pc:spChg chg="add del mod">
          <ac:chgData name="Tao Zhong" userId="d717eb3d-e567-470f-b6d9-f2e4cd6e0b29" providerId="ADAL" clId="{2C185697-02BA-4827-A6DA-CDD023050A9E}" dt="2022-10-01T14:46:27.561" v="857"/>
          <ac:spMkLst>
            <pc:docMk/>
            <pc:sldMk cId="275197120" sldId="339"/>
            <ac:spMk id="2" creationId="{86438E3E-F970-AB47-95EB-173DD1AA81D3}"/>
          </ac:spMkLst>
        </pc:spChg>
        <pc:spChg chg="add del mod">
          <ac:chgData name="Tao Zhong" userId="d717eb3d-e567-470f-b6d9-f2e4cd6e0b29" providerId="ADAL" clId="{2C185697-02BA-4827-A6DA-CDD023050A9E}" dt="2022-10-01T14:47:04.212" v="871"/>
          <ac:spMkLst>
            <pc:docMk/>
            <pc:sldMk cId="275197120" sldId="339"/>
            <ac:spMk id="3" creationId="{A32D2655-DD0F-2006-0CDE-129A255452D8}"/>
          </ac:spMkLst>
        </pc:spChg>
        <pc:spChg chg="add del mod">
          <ac:chgData name="Tao Zhong" userId="d717eb3d-e567-470f-b6d9-f2e4cd6e0b29" providerId="ADAL" clId="{2C185697-02BA-4827-A6DA-CDD023050A9E}" dt="2022-10-01T14:46:27.542" v="855"/>
          <ac:spMkLst>
            <pc:docMk/>
            <pc:sldMk cId="275197120" sldId="339"/>
            <ac:spMk id="5" creationId="{949E42E4-901C-ED45-AB13-C471437DB815}"/>
          </ac:spMkLst>
        </pc:spChg>
        <pc:spChg chg="add del mod">
          <ac:chgData name="Tao Zhong" userId="d717eb3d-e567-470f-b6d9-f2e4cd6e0b29" providerId="ADAL" clId="{2C185697-02BA-4827-A6DA-CDD023050A9E}" dt="2022-10-01T14:46:33.727" v="859"/>
          <ac:spMkLst>
            <pc:docMk/>
            <pc:sldMk cId="275197120" sldId="339"/>
            <ac:spMk id="6" creationId="{CFEF9E14-BBB8-7796-05C7-ADA8920DA87D}"/>
          </ac:spMkLst>
        </pc:spChg>
        <pc:spChg chg="add del">
          <ac:chgData name="Tao Zhong" userId="d717eb3d-e567-470f-b6d9-f2e4cd6e0b29" providerId="ADAL" clId="{2C185697-02BA-4827-A6DA-CDD023050A9E}" dt="2022-10-01T14:46:55.552" v="864"/>
          <ac:spMkLst>
            <pc:docMk/>
            <pc:sldMk cId="275197120" sldId="339"/>
            <ac:spMk id="7" creationId="{49F0C9AA-8958-EA0D-4458-30E0213A7A25}"/>
          </ac:spMkLst>
        </pc:spChg>
        <pc:spChg chg="add del">
          <ac:chgData name="Tao Zhong" userId="d717eb3d-e567-470f-b6d9-f2e4cd6e0b29" providerId="ADAL" clId="{2C185697-02BA-4827-A6DA-CDD023050A9E}" dt="2022-10-01T14:47:04.206" v="869"/>
          <ac:spMkLst>
            <pc:docMk/>
            <pc:sldMk cId="275197120" sldId="339"/>
            <ac:spMk id="8" creationId="{220B89A4-7387-67F5-4A78-E05FB750DA5C}"/>
          </ac:spMkLst>
        </pc:sp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801E649C-D042-4782-B15F-C65DF3CA2683}"/>
    <pc:docChg chg="undo custSel addSld delSld modSld modMainMaster modSection">
      <pc:chgData name="Tao Zhong" userId="d717eb3d-e567-470f-b6d9-f2e4cd6e0b29" providerId="ADAL" clId="{801E649C-D042-4782-B15F-C65DF3CA2683}" dt="2022-10-01T06:21:08.512" v="370" actId="478"/>
      <pc:docMkLst>
        <pc:docMk/>
      </pc:docMkLst>
      <pc:sldChg chg="modSp mod">
        <pc:chgData name="Tao Zhong" userId="d717eb3d-e567-470f-b6d9-f2e4cd6e0b29" providerId="ADAL" clId="{801E649C-D042-4782-B15F-C65DF3CA2683}" dt="2022-10-01T06:02:55.651" v="13" actId="1076"/>
        <pc:sldMkLst>
          <pc:docMk/>
          <pc:sldMk cId="926347233" sldId="256"/>
        </pc:sldMkLst>
        <pc:spChg chg="mod">
          <ac:chgData name="Tao Zhong" userId="d717eb3d-e567-470f-b6d9-f2e4cd6e0b29" providerId="ADAL" clId="{801E649C-D042-4782-B15F-C65DF3CA2683}" dt="2022-10-01T06:02:55.651" v="13" actId="1076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801E649C-D042-4782-B15F-C65DF3CA2683}" dt="2022-10-01T06:04:15.671" v="36" actId="1076"/>
        <pc:sldMkLst>
          <pc:docMk/>
          <pc:sldMk cId="1925541393" sldId="257"/>
        </pc:sldMkLst>
        <pc:spChg chg="mod">
          <ac:chgData name="Tao Zhong" userId="d717eb3d-e567-470f-b6d9-f2e4cd6e0b29" providerId="ADAL" clId="{801E649C-D042-4782-B15F-C65DF3CA2683}" dt="2022-10-01T06:03:14.064" v="1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3:14.058" v="15"/>
          <ac:spMkLst>
            <pc:docMk/>
            <pc:sldMk cId="1925541393" sldId="257"/>
            <ac:spMk id="3" creationId="{8FB276F1-4F7A-1CFE-4229-7483DAE8C903}"/>
          </ac:spMkLst>
        </pc:spChg>
        <pc:spChg chg="add del mod">
          <ac:chgData name="Tao Zhong" userId="d717eb3d-e567-470f-b6d9-f2e4cd6e0b29" providerId="ADAL" clId="{801E649C-D042-4782-B15F-C65DF3CA2683}" dt="2022-10-01T06:03:52.462" v="19"/>
          <ac:spMkLst>
            <pc:docMk/>
            <pc:sldMk cId="1925541393" sldId="257"/>
            <ac:spMk id="5" creationId="{6788221B-F1C1-0C12-5FC0-9C015E26A9B3}"/>
          </ac:spMkLst>
        </pc:spChg>
        <pc:picChg chg="del mod">
          <ac:chgData name="Tao Zhong" userId="d717eb3d-e567-470f-b6d9-f2e4cd6e0b29" providerId="ADAL" clId="{801E649C-D042-4782-B15F-C65DF3CA2683}" dt="2022-10-01T06:03:40.480" v="18" actId="478"/>
          <ac:picMkLst>
            <pc:docMk/>
            <pc:sldMk cId="1925541393" sldId="257"/>
            <ac:picMk id="7" creationId="{0D98C67D-97A0-86FC-9A67-FC957800A50B}"/>
          </ac:picMkLst>
        </pc:picChg>
        <pc:picChg chg="add mod">
          <ac:chgData name="Tao Zhong" userId="d717eb3d-e567-470f-b6d9-f2e4cd6e0b29" providerId="ADAL" clId="{801E649C-D042-4782-B15F-C65DF3CA2683}" dt="2022-10-01T06:04:00.798" v="28" actId="1076"/>
          <ac:picMkLst>
            <pc:docMk/>
            <pc:sldMk cId="1925541393" sldId="257"/>
            <ac:picMk id="8" creationId="{99BC5860-705D-DCF2-66E1-C42072F8F138}"/>
          </ac:picMkLst>
        </pc:picChg>
        <pc:picChg chg="add mod">
          <ac:chgData name="Tao Zhong" userId="d717eb3d-e567-470f-b6d9-f2e4cd6e0b29" providerId="ADAL" clId="{801E649C-D042-4782-B15F-C65DF3CA2683}" dt="2022-10-01T06:04:04.910" v="31" actId="1076"/>
          <ac:picMkLst>
            <pc:docMk/>
            <pc:sldMk cId="1925541393" sldId="257"/>
            <ac:picMk id="10" creationId="{F9805AB4-C3B5-F93D-BC7E-F1DF9247C643}"/>
          </ac:picMkLst>
        </pc:picChg>
        <pc:picChg chg="add mod">
          <ac:chgData name="Tao Zhong" userId="d717eb3d-e567-470f-b6d9-f2e4cd6e0b29" providerId="ADAL" clId="{801E649C-D042-4782-B15F-C65DF3CA2683}" dt="2022-10-01T06:04:15.671" v="36" actId="1076"/>
          <ac:picMkLst>
            <pc:docMk/>
            <pc:sldMk cId="1925541393" sldId="257"/>
            <ac:picMk id="12" creationId="{24699B05-FA76-5861-74C1-91488F68D3C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1:59.320" v="177"/>
        <pc:sldMkLst>
          <pc:docMk/>
          <pc:sldMk cId="1176170547" sldId="258"/>
        </pc:sldMkLst>
        <pc:spChg chg="mod">
          <ac:chgData name="Tao Zhong" userId="d717eb3d-e567-470f-b6d9-f2e4cd6e0b29" providerId="ADAL" clId="{801E649C-D042-4782-B15F-C65DF3CA2683}" dt="2022-10-01T06:11:59.320" v="177"/>
          <ac:spMkLst>
            <pc:docMk/>
            <pc:sldMk cId="1176170547" sldId="258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1:04.733" v="158" actId="478"/>
          <ac:spMkLst>
            <pc:docMk/>
            <pc:sldMk cId="1176170547" sldId="258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1:35.800" v="159"/>
          <ac:spMkLst>
            <pc:docMk/>
            <pc:sldMk cId="1176170547" sldId="258"/>
            <ac:spMk id="5" creationId="{5D67416D-973D-A02B-8790-178FEE7FA8DE}"/>
          </ac:spMkLst>
        </pc:spChg>
        <pc:picChg chg="del">
          <ac:chgData name="Tao Zhong" userId="d717eb3d-e567-470f-b6d9-f2e4cd6e0b29" providerId="ADAL" clId="{801E649C-D042-4782-B15F-C65DF3CA2683}" dt="2022-10-01T06:11:03.249" v="157" actId="478"/>
          <ac:picMkLst>
            <pc:docMk/>
            <pc:sldMk cId="1176170547" sldId="258"/>
            <ac:picMk id="7" creationId="{0CAE12AA-1716-A9EE-2BF1-A81C428F48CA}"/>
          </ac:picMkLst>
        </pc:picChg>
        <pc:picChg chg="add mod">
          <ac:chgData name="Tao Zhong" userId="d717eb3d-e567-470f-b6d9-f2e4cd6e0b29" providerId="ADAL" clId="{801E649C-D042-4782-B15F-C65DF3CA2683}" dt="2022-10-01T06:11:39.386" v="163" actId="14100"/>
          <ac:picMkLst>
            <pc:docMk/>
            <pc:sldMk cId="1176170547" sldId="258"/>
            <ac:picMk id="8" creationId="{12E72ECE-7D50-4EE3-34A6-E0197AF3265F}"/>
          </ac:picMkLst>
        </pc:picChg>
      </pc:sldChg>
      <pc:sldChg chg="modSp del">
        <pc:chgData name="Tao Zhong" userId="d717eb3d-e567-470f-b6d9-f2e4cd6e0b29" providerId="ADAL" clId="{801E649C-D042-4782-B15F-C65DF3CA2683}" dt="2022-10-01T06:14:23.679" v="254" actId="47"/>
        <pc:sldMkLst>
          <pc:docMk/>
          <pc:sldMk cId="1779644347" sldId="26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79644347" sldId="263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555463623" sldId="26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4" creationId="{9F50BD0E-B831-501E-6D9F-32F563C057E1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250188073" sldId="26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250188073" sldId="266"/>
            <ac:spMk id="2" creationId="{FF027311-4260-4B27-A735-886449291FAC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13.890" v="140" actId="1076"/>
        <pc:sldMkLst>
          <pc:docMk/>
          <pc:sldMk cId="2233925527" sldId="272"/>
        </pc:sldMkLst>
        <pc:spChg chg="mod">
          <ac:chgData name="Tao Zhong" userId="d717eb3d-e567-470f-b6d9-f2e4cd6e0b29" providerId="ADAL" clId="{801E649C-D042-4782-B15F-C65DF3CA2683}" dt="2022-10-01T06:09:26.563" v="131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09:32.161" v="132" actId="478"/>
          <ac:spMkLst>
            <pc:docMk/>
            <pc:sldMk cId="2233925527" sldId="272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0:01.337" v="133" actId="478"/>
          <ac:spMkLst>
            <pc:docMk/>
            <pc:sldMk cId="2233925527" sldId="272"/>
            <ac:spMk id="5" creationId="{EBDF921A-7FE5-C143-1E7A-636CB7E48A4B}"/>
          </ac:spMkLst>
        </pc:spChg>
        <pc:spChg chg="del">
          <ac:chgData name="Tao Zhong" userId="d717eb3d-e567-470f-b6d9-f2e4cd6e0b29" providerId="ADAL" clId="{801E649C-D042-4782-B15F-C65DF3CA2683}" dt="2022-10-01T06:10:03.217" v="134" actId="478"/>
          <ac:spMkLst>
            <pc:docMk/>
            <pc:sldMk cId="2233925527" sldId="272"/>
            <ac:spMk id="13" creationId="{A621AF96-C4D4-0DD4-1460-78B8EECD9EE1}"/>
          </ac:spMkLst>
        </pc:spChg>
        <pc:picChg chg="add mod">
          <ac:chgData name="Tao Zhong" userId="d717eb3d-e567-470f-b6d9-f2e4cd6e0b29" providerId="ADAL" clId="{801E649C-D042-4782-B15F-C65DF3CA2683}" dt="2022-10-01T06:10:13.890" v="140" actId="1076"/>
          <ac:picMkLst>
            <pc:docMk/>
            <pc:sldMk cId="2233925527" sldId="272"/>
            <ac:picMk id="7" creationId="{D08EB58B-B705-3627-A38C-AD39ACC33390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927304760" sldId="27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8" creationId="{802E6B7D-588C-3A47-08BE-322880627380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43.845" v="155" actId="1076"/>
        <pc:sldMkLst>
          <pc:docMk/>
          <pc:sldMk cId="198983301" sldId="275"/>
        </pc:sldMkLst>
        <pc:spChg chg="mod">
          <ac:chgData name="Tao Zhong" userId="d717eb3d-e567-470f-b6d9-f2e4cd6e0b29" providerId="ADAL" clId="{801E649C-D042-4782-B15F-C65DF3CA2683}" dt="2022-10-01T06:10:26.981" v="146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0:32.727" v="147" actId="478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801E649C-D042-4782-B15F-C65DF3CA2683}" dt="2022-10-01T06:10:26.978" v="144"/>
          <ac:spMkLst>
            <pc:docMk/>
            <pc:sldMk cId="198983301" sldId="275"/>
            <ac:spMk id="4" creationId="{BCB2B962-1721-B015-4B63-86AB106AD19F}"/>
          </ac:spMkLst>
        </pc:spChg>
        <pc:spChg chg="add del mod">
          <ac:chgData name="Tao Zhong" userId="d717eb3d-e567-470f-b6d9-f2e4cd6e0b29" providerId="ADAL" clId="{801E649C-D042-4782-B15F-C65DF3CA2683}" dt="2022-10-01T06:10:36.057" v="148"/>
          <ac:spMkLst>
            <pc:docMk/>
            <pc:sldMk cId="198983301" sldId="275"/>
            <ac:spMk id="6" creationId="{5FCFB6F8-F263-F457-A1D2-BF26B7138CCC}"/>
          </ac:spMkLst>
        </pc:spChg>
        <pc:picChg chg="add mod">
          <ac:chgData name="Tao Zhong" userId="d717eb3d-e567-470f-b6d9-f2e4cd6e0b29" providerId="ADAL" clId="{801E649C-D042-4782-B15F-C65DF3CA2683}" dt="2022-10-01T06:10:43.845" v="155" actId="1076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7:40.418" v="95" actId="20577"/>
        <pc:sldMkLst>
          <pc:docMk/>
          <pc:sldMk cId="3834354286" sldId="276"/>
        </pc:sldMkLst>
        <pc:spChg chg="mod">
          <ac:chgData name="Tao Zhong" userId="d717eb3d-e567-470f-b6d9-f2e4cd6e0b29" providerId="ADAL" clId="{801E649C-D042-4782-B15F-C65DF3CA2683}" dt="2022-10-01T06:04:31.349" v="40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4:31.339" v="38"/>
          <ac:spMkLst>
            <pc:docMk/>
            <pc:sldMk cId="3834354286" sldId="276"/>
            <ac:spMk id="3" creationId="{FBDD313B-33ED-51F6-4A1E-ADBC9908A962}"/>
          </ac:spMkLst>
        </pc:spChg>
        <pc:spChg chg="add del mod">
          <ac:chgData name="Tao Zhong" userId="d717eb3d-e567-470f-b6d9-f2e4cd6e0b29" providerId="ADAL" clId="{801E649C-D042-4782-B15F-C65DF3CA2683}" dt="2022-10-01T06:07:40.418" v="95" actId="20577"/>
          <ac:spMkLst>
            <pc:docMk/>
            <pc:sldMk cId="3834354286" sldId="276"/>
            <ac:spMk id="5" creationId="{56E00F04-CF17-B666-C4EB-6DC55FA1B708}"/>
          </ac:spMkLst>
        </pc:spChg>
        <pc:spChg chg="add del mod">
          <ac:chgData name="Tao Zhong" userId="d717eb3d-e567-470f-b6d9-f2e4cd6e0b29" providerId="ADAL" clId="{801E649C-D042-4782-B15F-C65DF3CA2683}" dt="2022-10-01T06:05:39.715" v="48"/>
          <ac:spMkLst>
            <pc:docMk/>
            <pc:sldMk cId="3834354286" sldId="276"/>
            <ac:spMk id="6" creationId="{D6B7CCE5-535B-4FC6-63B2-A5027C34BD8F}"/>
          </ac:spMkLst>
        </pc:spChg>
        <pc:picChg chg="del">
          <ac:chgData name="Tao Zhong" userId="d717eb3d-e567-470f-b6d9-f2e4cd6e0b29" providerId="ADAL" clId="{801E649C-D042-4782-B15F-C65DF3CA2683}" dt="2022-10-01T06:05:18.482" v="41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8:31.395" v="109" actId="1076"/>
        <pc:sldMkLst>
          <pc:docMk/>
          <pc:sldMk cId="2054538767" sldId="277"/>
        </pc:sldMkLst>
        <pc:spChg chg="mod">
          <ac:chgData name="Tao Zhong" userId="d717eb3d-e567-470f-b6d9-f2e4cd6e0b29" providerId="ADAL" clId="{801E649C-D042-4782-B15F-C65DF3CA2683}" dt="2022-10-01T06:08:14.954" v="103" actId="20577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12.163" v="98"/>
          <ac:spMkLst>
            <pc:docMk/>
            <pc:sldMk cId="2054538767" sldId="277"/>
            <ac:spMk id="3" creationId="{94C01006-057A-5C36-69DF-03E1CA772AAA}"/>
          </ac:spMkLst>
        </pc:spChg>
        <pc:spChg chg="add del mod">
          <ac:chgData name="Tao Zhong" userId="d717eb3d-e567-470f-b6d9-f2e4cd6e0b29" providerId="ADAL" clId="{801E649C-D042-4782-B15F-C65DF3CA2683}" dt="2022-10-01T06:08:27.432" v="105"/>
          <ac:spMkLst>
            <pc:docMk/>
            <pc:sldMk cId="2054538767" sldId="277"/>
            <ac:spMk id="5" creationId="{3A7A4731-AB01-46F9-E080-97127269EF8C}"/>
          </ac:spMkLst>
        </pc:spChg>
        <pc:spChg chg="del mod">
          <ac:chgData name="Tao Zhong" userId="d717eb3d-e567-470f-b6d9-f2e4cd6e0b29" providerId="ADAL" clId="{801E649C-D042-4782-B15F-C65DF3CA2683}" dt="2022-10-01T06:08:22.693" v="104" actId="478"/>
          <ac:spMkLst>
            <pc:docMk/>
            <pc:sldMk cId="2054538767" sldId="277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8:31.395" v="109" actId="1076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9:07.586" v="125" actId="1076"/>
        <pc:sldMkLst>
          <pc:docMk/>
          <pc:sldMk cId="2732549869" sldId="278"/>
        </pc:sldMkLst>
        <pc:spChg chg="mod">
          <ac:chgData name="Tao Zhong" userId="d717eb3d-e567-470f-b6d9-f2e4cd6e0b29" providerId="ADAL" clId="{801E649C-D042-4782-B15F-C65DF3CA2683}" dt="2022-10-01T06:08:52.036" v="117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49.303" v="113"/>
          <ac:spMkLst>
            <pc:docMk/>
            <pc:sldMk cId="2732549869" sldId="278"/>
            <ac:spMk id="3" creationId="{FC18C81F-E987-4858-CF13-93CE252A419F}"/>
          </ac:spMkLst>
        </pc:spChg>
        <pc:spChg chg="add del mod">
          <ac:chgData name="Tao Zhong" userId="d717eb3d-e567-470f-b6d9-f2e4cd6e0b29" providerId="ADAL" clId="{801E649C-D042-4782-B15F-C65DF3CA2683}" dt="2022-10-01T06:09:00.292" v="119"/>
          <ac:spMkLst>
            <pc:docMk/>
            <pc:sldMk cId="2732549869" sldId="278"/>
            <ac:spMk id="5" creationId="{442AAD63-566B-CE42-D20B-2EA5908BA5E7}"/>
          </ac:spMkLst>
        </pc:spChg>
        <pc:spChg chg="del mod">
          <ac:chgData name="Tao Zhong" userId="d717eb3d-e567-470f-b6d9-f2e4cd6e0b29" providerId="ADAL" clId="{801E649C-D042-4782-B15F-C65DF3CA2683}" dt="2022-10-01T06:08:56.684" v="118" actId="478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9:07.586" v="125" actId="1076"/>
          <ac:picMkLst>
            <pc:docMk/>
            <pc:sldMk cId="2732549869" sldId="278"/>
            <ac:picMk id="8" creationId="{82A9A9FB-C678-B23E-99ED-527590FC63F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7:58.897" v="312"/>
        <pc:sldMkLst>
          <pc:docMk/>
          <pc:sldMk cId="1417180166" sldId="279"/>
        </pc:sldMkLst>
        <pc:spChg chg="mod">
          <ac:chgData name="Tao Zhong" userId="d717eb3d-e567-470f-b6d9-f2e4cd6e0b29" providerId="ADAL" clId="{801E649C-D042-4782-B15F-C65DF3CA2683}" dt="2022-10-01T06:12:17.487" v="181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2:17.487" v="179"/>
          <ac:spMkLst>
            <pc:docMk/>
            <pc:sldMk cId="1417180166" sldId="279"/>
            <ac:spMk id="3" creationId="{C8876C22-922F-F5E9-426C-8DE5B9CF2509}"/>
          </ac:spMkLst>
        </pc:spChg>
        <pc:spChg chg="add mod">
          <ac:chgData name="Tao Zhong" userId="d717eb3d-e567-470f-b6d9-f2e4cd6e0b29" providerId="ADAL" clId="{801E649C-D042-4782-B15F-C65DF3CA2683}" dt="2022-10-01T06:17:58.897" v="312"/>
          <ac:spMkLst>
            <pc:docMk/>
            <pc:sldMk cId="1417180166" sldId="279"/>
            <ac:spMk id="4" creationId="{5B785E42-38A9-70CD-32A0-D73CC0CFC571}"/>
          </ac:spMkLst>
        </pc:spChg>
        <pc:spChg chg="add del">
          <ac:chgData name="Tao Zhong" userId="d717eb3d-e567-470f-b6d9-f2e4cd6e0b29" providerId="ADAL" clId="{801E649C-D042-4782-B15F-C65DF3CA2683}" dt="2022-10-01T06:13:02.657" v="185"/>
          <ac:spMkLst>
            <pc:docMk/>
            <pc:sldMk cId="1417180166" sldId="279"/>
            <ac:spMk id="5" creationId="{D128C3AA-D5AC-4B95-5F05-4A3F4ABED717}"/>
          </ac:spMkLst>
        </pc:spChg>
        <pc:spChg chg="add del">
          <ac:chgData name="Tao Zhong" userId="d717eb3d-e567-470f-b6d9-f2e4cd6e0b29" providerId="ADAL" clId="{801E649C-D042-4782-B15F-C65DF3CA2683}" dt="2022-10-01T06:17:58.891" v="310"/>
          <ac:spMkLst>
            <pc:docMk/>
            <pc:sldMk cId="1417180166" sldId="279"/>
            <ac:spMk id="7" creationId="{751B0249-049E-5C41-1238-50A2EDE2E421}"/>
          </ac:spMkLst>
        </pc:spChg>
        <pc:picChg chg="del">
          <ac:chgData name="Tao Zhong" userId="d717eb3d-e567-470f-b6d9-f2e4cd6e0b29" providerId="ADAL" clId="{801E649C-D042-4782-B15F-C65DF3CA2683}" dt="2022-10-01T06:12:19.076" v="182" actId="478"/>
          <ac:picMkLst>
            <pc:docMk/>
            <pc:sldMk cId="1417180166" sldId="279"/>
            <ac:picMk id="6" creationId="{D120C8C2-2177-02D0-9248-4B1951E7BAE6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804727550" sldId="280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804727550" sldId="280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58614093" sldId="281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58614093" sldId="281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90478944" sldId="282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559518266" sldId="28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311118282" sldId="28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311118282" sldId="284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46603457" sldId="285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598215890" sldId="28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4" creationId="{8E4C7978-3A8D-C75B-72FD-A4A95C2DA2F6}"/>
          </ac:spMkLst>
        </pc:spChg>
      </pc:sldChg>
      <pc:sldChg chg="modSp del mod">
        <pc:chgData name="Tao Zhong" userId="d717eb3d-e567-470f-b6d9-f2e4cd6e0b29" providerId="ADAL" clId="{801E649C-D042-4782-B15F-C65DF3CA2683}" dt="2022-10-01T06:14:35.982" v="255" actId="47"/>
        <pc:sldMkLst>
          <pc:docMk/>
          <pc:sldMk cId="3840242468" sldId="287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3840242468" sldId="287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467" v="3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702599398" sldId="288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47633654" sldId="289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801E649C-D042-4782-B15F-C65DF3CA2683}" dt="2022-10-01T06:14:21.770" v="253" actId="22"/>
        <pc:sldMkLst>
          <pc:docMk/>
          <pc:sldMk cId="392405714" sldId="290"/>
        </pc:sldMkLst>
        <pc:spChg chg="mod">
          <ac:chgData name="Tao Zhong" userId="d717eb3d-e567-470f-b6d9-f2e4cd6e0b29" providerId="ADAL" clId="{801E649C-D042-4782-B15F-C65DF3CA2683}" dt="2022-10-01T06:14:12.979" v="251" actId="20577"/>
          <ac:spMkLst>
            <pc:docMk/>
            <pc:sldMk cId="392405714" sldId="290"/>
            <ac:spMk id="2" creationId="{FF027311-4260-4B27-A735-886449291FAC}"/>
          </ac:spMkLst>
        </pc:spChg>
        <pc:spChg chg="del">
          <ac:chgData name="Tao Zhong" userId="d717eb3d-e567-470f-b6d9-f2e4cd6e0b29" providerId="ADAL" clId="{801E649C-D042-4782-B15F-C65DF3CA2683}" dt="2022-10-01T06:13:58.359" v="243" actId="478"/>
          <ac:spMkLst>
            <pc:docMk/>
            <pc:sldMk cId="392405714" sldId="290"/>
            <ac:spMk id="4" creationId="{5B785E42-38A9-70CD-32A0-D73CC0CFC571}"/>
          </ac:spMkLst>
        </pc:spChg>
        <pc:spChg chg="add del mod">
          <ac:chgData name="Tao Zhong" userId="d717eb3d-e567-470f-b6d9-f2e4cd6e0b29" providerId="ADAL" clId="{801E649C-D042-4782-B15F-C65DF3CA2683}" dt="2022-10-01T06:14:03.435" v="244"/>
          <ac:spMkLst>
            <pc:docMk/>
            <pc:sldMk cId="392405714" sldId="290"/>
            <ac:spMk id="5" creationId="{33342D25-8A2A-28FB-ECEA-BA23C08AFA97}"/>
          </ac:spMkLst>
        </pc:spChg>
        <pc:spChg chg="add del">
          <ac:chgData name="Tao Zhong" userId="d717eb3d-e567-470f-b6d9-f2e4cd6e0b29" providerId="ADAL" clId="{801E649C-D042-4782-B15F-C65DF3CA2683}" dt="2022-10-01T06:14:21.770" v="253" actId="22"/>
          <ac:spMkLst>
            <pc:docMk/>
            <pc:sldMk cId="392405714" sldId="290"/>
            <ac:spMk id="9" creationId="{54E3BB24-F595-7650-6007-BB571EEC1221}"/>
          </ac:spMkLst>
        </pc:spChg>
        <pc:picChg chg="add mod">
          <ac:chgData name="Tao Zhong" userId="d717eb3d-e567-470f-b6d9-f2e4cd6e0b29" providerId="ADAL" clId="{801E649C-D042-4782-B15F-C65DF3CA2683}" dt="2022-10-01T06:14:06.236" v="246" actId="14100"/>
          <ac:picMkLst>
            <pc:docMk/>
            <pc:sldMk cId="392405714" sldId="290"/>
            <ac:picMk id="7" creationId="{10DD6924-EEAC-1486-70A1-D7760CD5A528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00.709" v="269" actId="1076"/>
        <pc:sldMkLst>
          <pc:docMk/>
          <pc:sldMk cId="3818360065" sldId="291"/>
        </pc:sldMkLst>
        <pc:spChg chg="mod">
          <ac:chgData name="Tao Zhong" userId="d717eb3d-e567-470f-b6d9-f2e4cd6e0b29" providerId="ADAL" clId="{801E649C-D042-4782-B15F-C65DF3CA2683}" dt="2022-10-01T06:14:49.505" v="26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4:49.495" v="260"/>
          <ac:spMkLst>
            <pc:docMk/>
            <pc:sldMk cId="3818360065" sldId="291"/>
            <ac:spMk id="3" creationId="{6E3F853C-0CEB-233E-2D64-5297FF87206D}"/>
          </ac:spMkLst>
        </pc:spChg>
        <pc:spChg chg="add del mod">
          <ac:chgData name="Tao Zhong" userId="d717eb3d-e567-470f-b6d9-f2e4cd6e0b29" providerId="ADAL" clId="{801E649C-D042-4782-B15F-C65DF3CA2683}" dt="2022-10-01T06:14:56.709" v="264"/>
          <ac:spMkLst>
            <pc:docMk/>
            <pc:sldMk cId="3818360065" sldId="291"/>
            <ac:spMk id="5" creationId="{4C1B8AA7-38E0-3BDE-684E-D4C7BEA49A04}"/>
          </ac:spMkLst>
        </pc:spChg>
        <pc:picChg chg="del">
          <ac:chgData name="Tao Zhong" userId="d717eb3d-e567-470f-b6d9-f2e4cd6e0b29" providerId="ADAL" clId="{801E649C-D042-4782-B15F-C65DF3CA2683}" dt="2022-10-01T06:14:50.797" v="263" actId="478"/>
          <ac:picMkLst>
            <pc:docMk/>
            <pc:sldMk cId="3818360065" sldId="291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00.709" v="269" actId="1076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24.486" v="279" actId="14100"/>
        <pc:sldMkLst>
          <pc:docMk/>
          <pc:sldMk cId="1323845190" sldId="292"/>
        </pc:sldMkLst>
        <pc:spChg chg="mod">
          <ac:chgData name="Tao Zhong" userId="d717eb3d-e567-470f-b6d9-f2e4cd6e0b29" providerId="ADAL" clId="{801E649C-D042-4782-B15F-C65DF3CA2683}" dt="2022-10-01T06:15:09.876" v="27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09.876" v="271"/>
          <ac:spMkLst>
            <pc:docMk/>
            <pc:sldMk cId="1323845190" sldId="292"/>
            <ac:spMk id="3" creationId="{70CC9208-709E-CFBA-9BB9-C497844C16FF}"/>
          </ac:spMkLst>
        </pc:spChg>
        <pc:spChg chg="add del mod">
          <ac:chgData name="Tao Zhong" userId="d717eb3d-e567-470f-b6d9-f2e4cd6e0b29" providerId="ADAL" clId="{801E649C-D042-4782-B15F-C65DF3CA2683}" dt="2022-10-01T06:15:19.823" v="275"/>
          <ac:spMkLst>
            <pc:docMk/>
            <pc:sldMk cId="1323845190" sldId="292"/>
            <ac:spMk id="5" creationId="{6FB7A743-2A05-E9A6-8151-F88683B77CE9}"/>
          </ac:spMkLst>
        </pc:spChg>
        <pc:picChg chg="del">
          <ac:chgData name="Tao Zhong" userId="d717eb3d-e567-470f-b6d9-f2e4cd6e0b29" providerId="ADAL" clId="{801E649C-D042-4782-B15F-C65DF3CA2683}" dt="2022-10-01T06:15:11.135" v="274" actId="478"/>
          <ac:picMkLst>
            <pc:docMk/>
            <pc:sldMk cId="1323845190" sldId="292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24.486" v="279" actId="14100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6:22.114" v="292"/>
        <pc:sldMkLst>
          <pc:docMk/>
          <pc:sldMk cId="1172519332" sldId="293"/>
        </pc:sldMkLst>
        <pc:spChg chg="mod">
          <ac:chgData name="Tao Zhong" userId="d717eb3d-e567-470f-b6d9-f2e4cd6e0b29" providerId="ADAL" clId="{801E649C-D042-4782-B15F-C65DF3CA2683}" dt="2022-10-01T06:15:36.569" v="283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36.569" v="281"/>
          <ac:spMkLst>
            <pc:docMk/>
            <pc:sldMk cId="1172519332" sldId="293"/>
            <ac:spMk id="3" creationId="{43A507DB-96A1-97D8-4E61-13C20D0784A5}"/>
          </ac:spMkLst>
        </pc:spChg>
        <pc:spChg chg="add del mod">
          <ac:chgData name="Tao Zhong" userId="d717eb3d-e567-470f-b6d9-f2e4cd6e0b29" providerId="ADAL" clId="{801E649C-D042-4782-B15F-C65DF3CA2683}" dt="2022-10-01T06:16:06.828" v="285"/>
          <ac:spMkLst>
            <pc:docMk/>
            <pc:sldMk cId="1172519332" sldId="293"/>
            <ac:spMk id="5" creationId="{434B684D-7363-ECAF-845F-9E291B8E3127}"/>
          </ac:spMkLst>
        </pc:spChg>
        <pc:spChg chg="add del">
          <ac:chgData name="Tao Zhong" userId="d717eb3d-e567-470f-b6d9-f2e4cd6e0b29" providerId="ADAL" clId="{801E649C-D042-4782-B15F-C65DF3CA2683}" dt="2022-10-01T06:16:22.114" v="292"/>
          <ac:spMkLst>
            <pc:docMk/>
            <pc:sldMk cId="1172519332" sldId="293"/>
            <ac:spMk id="9" creationId="{F4D1C42D-0498-E4F0-FD6C-4CEF27CA5ABF}"/>
          </ac:spMkLst>
        </pc:spChg>
        <pc:picChg chg="del">
          <ac:chgData name="Tao Zhong" userId="d717eb3d-e567-470f-b6d9-f2e4cd6e0b29" providerId="ADAL" clId="{801E649C-D042-4782-B15F-C65DF3CA2683}" dt="2022-10-01T06:15:38.613" v="284" actId="478"/>
          <ac:picMkLst>
            <pc:docMk/>
            <pc:sldMk cId="1172519332" sldId="293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6:12.485" v="290" actId="1076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17:20.022" v="307" actId="20577"/>
        <pc:sldMkLst>
          <pc:docMk/>
          <pc:sldMk cId="3284081626" sldId="294"/>
        </pc:sldMkLst>
        <pc:spChg chg="mod">
          <ac:chgData name="Tao Zhong" userId="d717eb3d-e567-470f-b6d9-f2e4cd6e0b29" providerId="ADAL" clId="{801E649C-D042-4782-B15F-C65DF3CA2683}" dt="2022-10-01T06:16:32.228" v="294"/>
          <ac:spMkLst>
            <pc:docMk/>
            <pc:sldMk cId="3284081626" sldId="294"/>
            <ac:spMk id="2" creationId="{FF027311-4260-4B27-A735-886449291FAC}"/>
          </ac:spMkLst>
        </pc:spChg>
        <pc:spChg chg="add del mod">
          <ac:chgData name="Tao Zhong" userId="d717eb3d-e567-470f-b6d9-f2e4cd6e0b29" providerId="ADAL" clId="{801E649C-D042-4782-B15F-C65DF3CA2683}" dt="2022-10-01T06:17:20.022" v="307" actId="20577"/>
          <ac:spMkLst>
            <pc:docMk/>
            <pc:sldMk cId="3284081626" sldId="294"/>
            <ac:spMk id="4" creationId="{E0833388-C86B-7622-9E51-E020A161493C}"/>
          </ac:spMkLst>
        </pc:spChg>
        <pc:spChg chg="add del mod">
          <ac:chgData name="Tao Zhong" userId="d717eb3d-e567-470f-b6d9-f2e4cd6e0b29" providerId="ADAL" clId="{801E649C-D042-4782-B15F-C65DF3CA2683}" dt="2022-10-01T06:16:46.038" v="297"/>
          <ac:spMkLst>
            <pc:docMk/>
            <pc:sldMk cId="3284081626" sldId="294"/>
            <ac:spMk id="5" creationId="{4BD4B0DE-0C3A-8F96-F3DE-9D9687732608}"/>
          </ac:spMkLst>
        </pc:spChg>
        <pc:spChg chg="add del">
          <ac:chgData name="Tao Zhong" userId="d717eb3d-e567-470f-b6d9-f2e4cd6e0b29" providerId="ADAL" clId="{801E649C-D042-4782-B15F-C65DF3CA2683}" dt="2022-10-01T06:17:13.020" v="303"/>
          <ac:spMkLst>
            <pc:docMk/>
            <pc:sldMk cId="3284081626" sldId="294"/>
            <ac:spMk id="6" creationId="{1B51AD00-4065-F754-D889-0711D42B63CC}"/>
          </ac:spMkLst>
        </pc:spChg>
        <pc:picChg chg="del">
          <ac:chgData name="Tao Zhong" userId="d717eb3d-e567-470f-b6d9-f2e4cd6e0b29" providerId="ADAL" clId="{801E649C-D042-4782-B15F-C65DF3CA2683}" dt="2022-10-01T06:16:41.949" v="295" actId="478"/>
          <ac:picMkLst>
            <pc:docMk/>
            <pc:sldMk cId="3284081626" sldId="294"/>
            <ac:picMk id="8" creationId="{E3E68BAA-68A4-4772-C6DB-58E36E5D53F0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9:10.328" v="324"/>
        <pc:sldMkLst>
          <pc:docMk/>
          <pc:sldMk cId="665590086" sldId="295"/>
        </pc:sldMkLst>
        <pc:spChg chg="mod">
          <ac:chgData name="Tao Zhong" userId="d717eb3d-e567-470f-b6d9-f2e4cd6e0b29" providerId="ADAL" clId="{801E649C-D042-4782-B15F-C65DF3CA2683}" dt="2022-10-01T06:18:12.582" v="316"/>
          <ac:spMkLst>
            <pc:docMk/>
            <pc:sldMk cId="665590086" sldId="29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8:26.587" v="318"/>
          <ac:spMkLst>
            <pc:docMk/>
            <pc:sldMk cId="665590086" sldId="295"/>
            <ac:spMk id="4" creationId="{E0833388-C86B-7622-9E51-E020A161493C}"/>
          </ac:spMkLst>
        </pc:spChg>
        <pc:picChg chg="add mod">
          <ac:chgData name="Tao Zhong" userId="d717eb3d-e567-470f-b6d9-f2e4cd6e0b29" providerId="ADAL" clId="{801E649C-D042-4782-B15F-C65DF3CA2683}" dt="2022-10-01T06:18:30.368" v="322" actId="1076"/>
          <ac:picMkLst>
            <pc:docMk/>
            <pc:sldMk cId="665590086" sldId="295"/>
            <ac:picMk id="5" creationId="{F79F5F97-BE42-91C3-A11E-2C5DE756781E}"/>
          </ac:picMkLst>
        </pc:picChg>
        <pc:picChg chg="add del mod">
          <ac:chgData name="Tao Zhong" userId="d717eb3d-e567-470f-b6d9-f2e4cd6e0b29" providerId="ADAL" clId="{801E649C-D042-4782-B15F-C65DF3CA2683}" dt="2022-10-01T06:19:10.328" v="324"/>
          <ac:picMkLst>
            <pc:docMk/>
            <pc:sldMk cId="665590086" sldId="295"/>
            <ac:picMk id="6" creationId="{817125A6-5326-A705-7BBC-FD7B96AFACA5}"/>
          </ac:picMkLst>
        </pc:picChg>
      </pc:sldChg>
      <pc:sldChg chg="add del">
        <pc:chgData name="Tao Zhong" userId="d717eb3d-e567-470f-b6d9-f2e4cd6e0b29" providerId="ADAL" clId="{801E649C-D042-4782-B15F-C65DF3CA2683}" dt="2022-10-01T06:18:07.347" v="315"/>
        <pc:sldMkLst>
          <pc:docMk/>
          <pc:sldMk cId="1616744288" sldId="296"/>
        </pc:sldMkLst>
      </pc:sldChg>
      <pc:sldChg chg="addSp delSp modSp add mod modNotesTx">
        <pc:chgData name="Tao Zhong" userId="d717eb3d-e567-470f-b6d9-f2e4cd6e0b29" providerId="ADAL" clId="{801E649C-D042-4782-B15F-C65DF3CA2683}" dt="2022-10-01T06:19:46.289" v="338"/>
        <pc:sldMkLst>
          <pc:docMk/>
          <pc:sldMk cId="3129337871" sldId="296"/>
        </pc:sldMkLst>
        <pc:spChg chg="add mod">
          <ac:chgData name="Tao Zhong" userId="d717eb3d-e567-470f-b6d9-f2e4cd6e0b29" providerId="ADAL" clId="{801E649C-D042-4782-B15F-C65DF3CA2683}" dt="2022-10-01T06:19:46.289" v="338"/>
          <ac:spMkLst>
            <pc:docMk/>
            <pc:sldMk cId="3129337871" sldId="296"/>
            <ac:spMk id="4" creationId="{28B078EB-E708-CAC9-3080-74CF398F2953}"/>
          </ac:spMkLst>
        </pc:spChg>
        <pc:spChg chg="add del">
          <ac:chgData name="Tao Zhong" userId="d717eb3d-e567-470f-b6d9-f2e4cd6e0b29" providerId="ADAL" clId="{801E649C-D042-4782-B15F-C65DF3CA2683}" dt="2022-10-01T06:19:42.913" v="336"/>
          <ac:spMkLst>
            <pc:docMk/>
            <pc:sldMk cId="3129337871" sldId="296"/>
            <ac:spMk id="6" creationId="{8DDA63E0-C2C3-22A2-BDE9-40C0F2F3557F}"/>
          </ac:spMkLst>
        </pc:spChg>
        <pc:picChg chg="del">
          <ac:chgData name="Tao Zhong" userId="d717eb3d-e567-470f-b6d9-f2e4cd6e0b29" providerId="ADAL" clId="{801E649C-D042-4782-B15F-C65DF3CA2683}" dt="2022-10-01T06:19:16.993" v="326" actId="478"/>
          <ac:picMkLst>
            <pc:docMk/>
            <pc:sldMk cId="3129337871" sldId="296"/>
            <ac:picMk id="5" creationId="{F79F5F97-BE42-91C3-A11E-2C5DE756781E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21:08.512" v="370" actId="478"/>
        <pc:sldMkLst>
          <pc:docMk/>
          <pc:sldMk cId="3745340267" sldId="297"/>
        </pc:sldMkLst>
        <pc:spChg chg="mod">
          <ac:chgData name="Tao Zhong" userId="d717eb3d-e567-470f-b6d9-f2e4cd6e0b29" providerId="ADAL" clId="{801E649C-D042-4782-B15F-C65DF3CA2683}" dt="2022-10-01T06:20:03.228" v="343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20:03.218" v="341"/>
          <ac:spMkLst>
            <pc:docMk/>
            <pc:sldMk cId="3745340267" sldId="297"/>
            <ac:spMk id="3" creationId="{1B96BBDB-F480-9E10-43E4-AABFD8EB8AA6}"/>
          </ac:spMkLst>
        </pc:spChg>
        <pc:spChg chg="add del mod">
          <ac:chgData name="Tao Zhong" userId="d717eb3d-e567-470f-b6d9-f2e4cd6e0b29" providerId="ADAL" clId="{801E649C-D042-4782-B15F-C65DF3CA2683}" dt="2022-10-01T06:20:22.629" v="354"/>
          <ac:spMkLst>
            <pc:docMk/>
            <pc:sldMk cId="3745340267" sldId="297"/>
            <ac:spMk id="4" creationId="{28B078EB-E708-CAC9-3080-74CF398F2953}"/>
          </ac:spMkLst>
        </pc:spChg>
        <pc:spChg chg="add del mod">
          <ac:chgData name="Tao Zhong" userId="d717eb3d-e567-470f-b6d9-f2e4cd6e0b29" providerId="ADAL" clId="{801E649C-D042-4782-B15F-C65DF3CA2683}" dt="2022-10-01T06:20:17.766" v="346"/>
          <ac:spMkLst>
            <pc:docMk/>
            <pc:sldMk cId="3745340267" sldId="297"/>
            <ac:spMk id="5" creationId="{364D6A8F-1A92-C13B-E56A-DD75A2B6089C}"/>
          </ac:spMkLst>
        </pc:spChg>
        <pc:spChg chg="add del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6" creationId="{05ECFDE9-925E-EB62-7E02-C3AAEEF1BB4E}"/>
          </ac:spMkLst>
        </pc:spChg>
        <pc:spChg chg="add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7" creationId="{582D0298-170D-6919-228C-C8B854E082E6}"/>
          </ac:spMkLst>
        </pc:spChg>
      </pc:sldChg>
      <pc:sldMasterChg chg="addSp delSp">
        <pc:chgData name="Tao Zhong" userId="d717eb3d-e567-470f-b6d9-f2e4cd6e0b29" providerId="ADAL" clId="{801E649C-D042-4782-B15F-C65DF3CA2683}" dt="2022-10-01T06:02:33.579" v="5" actId="478"/>
        <pc:sldMasterMkLst>
          <pc:docMk/>
          <pc:sldMasterMk cId="2360769815" sldId="2147483676"/>
        </pc:sldMasterMkLst>
        <pc:picChg chg="add del">
          <ac:chgData name="Tao Zhong" userId="d717eb3d-e567-470f-b6d9-f2e4cd6e0b29" providerId="ADAL" clId="{801E649C-D042-4782-B15F-C65DF3CA2683}" dt="2022-10-01T06:02:32.900" v="4" actId="478"/>
          <ac:picMkLst>
            <pc:docMk/>
            <pc:sldMasterMk cId="2360769815" sldId="2147483676"/>
            <ac:picMk id="8" creationId="{97365C73-D96A-CA67-303B-2D1FC780B630}"/>
          </ac:picMkLst>
        </pc:picChg>
        <pc:picChg chg="add del">
          <ac:chgData name="Tao Zhong" userId="d717eb3d-e567-470f-b6d9-f2e4cd6e0b29" providerId="ADAL" clId="{801E649C-D042-4782-B15F-C65DF3CA2683}" dt="2022-10-01T06:02:33.579" v="5" actId="478"/>
          <ac:picMkLst>
            <pc:docMk/>
            <pc:sldMasterMk cId="2360769815" sldId="2147483676"/>
            <ac:picMk id="9" creationId="{067EA63A-C233-68EB-27B8-D8D1B29C0F9B}"/>
          </ac:picMkLst>
        </pc:pic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Section">
      <pc:chgData name="Tao Zhong" userId="d717eb3d-e567-470f-b6d9-f2e4cd6e0b29" providerId="ADAL" clId="{27173B34-088D-4037-B321-1C3ECC6942AF}" dt="2022-09-30T14:36:55.617" v="661" actId="20577"/>
      <pc:docMkLst>
        <pc:docMk/>
      </pc:docMkLst>
      <pc:sldChg chg="modSp mod">
        <pc:chgData name="Tao Zhong" userId="d717eb3d-e567-470f-b6d9-f2e4cd6e0b29" providerId="ADAL" clId="{27173B34-088D-4037-B321-1C3ECC6942AF}" dt="2022-09-30T14:01:41.922" v="6" actId="121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09-30T14:01:41.922" v="6" actId="121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27173B34-088D-4037-B321-1C3ECC6942AF}" dt="2022-09-30T14:03:08.775" v="19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09-30T14:02:18.094" v="1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09-30T14:03:08.775" v="19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0:01.637" v="392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09-30T14:17:52.136" v="365" actId="404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09-30T14:19:58.273" v="39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09-30T14:20:01.637" v="392" actId="1076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09-30T14:22:31.473" v="428" actId="20577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09-30T14:21:04.136" v="414" actId="404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5:29.387" v="449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09-30T14:22:27.962" v="427"/>
          <ac:spMkLst>
            <pc:docMk/>
            <pc:sldMk cId="555463623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09-30T14:25:29.387" v="449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09-30T14:26:37.984" v="472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09-30T14:25:52.542" v="457" actId="20577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09-30T14:16:09.321" v="346" actId="113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09-30T14:12:29.825" v="277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5:38.563" v="337" actId="6549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09-30T14:16:09.321" v="346" actId="113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09-30T14:27:46.554" v="490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09-30T14:27:20.942" v="482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09-30T14:17:11.495" v="356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09-30T14:16:43.131" v="35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7:11.495" v="356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5:49.287" v="46" actId="20577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09-30T14:05:49.287" v="46" actId="20577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09-30T14:04:13.561" v="28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8:04.635" v="11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09-30T14:06:14.989" v="49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09-30T14:07:50.449" v="115" actId="108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12:09.473" v="273" actId="6549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09-30T14:08:11.486" v="119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09-30T14:12:09.473" v="273" actId="6549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20:38.196" v="406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09-30T14:20:22.142" v="399"/>
          <ac:spMkLst>
            <pc:docMk/>
            <pc:sldMk cId="1417180166" sldId="279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09-30T14:20:38.196" v="406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09-30T14:27:06.862" v="478" actId="962"/>
        <pc:sldMkLst>
          <pc:docMk/>
          <pc:sldMk cId="2804727550" sldId="280"/>
        </pc:sldMkLst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09-30T14:27:06.862" v="478" actId="962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09-30T14:28:13.529" v="500"/>
        <pc:sldMkLst>
          <pc:docMk/>
          <pc:sldMk cId="858614093" sldId="281"/>
        </pc:sldMkLst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09-30T14:30:09.252" v="517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09-30T14:30:01.251" v="512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09-30T14:30:09.252" v="517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01.383" v="529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09-30T14:30:34.232" v="522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09-30T14:30:46.979" v="526" actId="20577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30.514" v="542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09-30T14:31:09.742" v="534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2:45.766" v="569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09-30T14:31:39.701" v="546" actId="404"/>
          <ac:spMkLst>
            <pc:docMk/>
            <pc:sldMk cId="4046603457" sldId="28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32:23.851" v="561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25.248" v="617" actId="12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09-30T14:32:57.546" v="574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mod">
          <ac:chgData name="Tao Zhong" userId="d717eb3d-e567-470f-b6d9-f2e4cd6e0b29" providerId="ADAL" clId="{27173B34-088D-4037-B321-1C3ECC6942AF}" dt="2022-09-30T14:34:25.248" v="617" actId="12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55.409" v="629" actId="27636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09-30T14:34:41.458" v="624"/>
          <ac:spMkLst>
            <pc:docMk/>
            <pc:sldMk cId="3840242468" sldId="28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09-30T14:34:55.409" v="629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39.742" v="653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09-30T14:35:16.972" v="634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mod">
          <ac:chgData name="Tao Zhong" userId="d717eb3d-e567-470f-b6d9-f2e4cd6e0b29" providerId="ADAL" clId="{27173B34-088D-4037-B321-1C3ECC6942AF}" dt="2022-09-30T14:36:39.742" v="653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55.617" v="661" actId="20577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09-30T14:36:52.376" v="660" actId="404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mod">
          <ac:chgData name="Tao Zhong" userId="d717eb3d-e567-470f-b6d9-f2e4cd6e0b29" providerId="ADAL" clId="{27173B34-088D-4037-B321-1C3ECC6942AF}" dt="2022-09-30T14:36:55.617" v="661" actId="20577"/>
          <ac:spMkLst>
            <pc:docMk/>
            <pc:sldMk cId="847633654" sldId="289"/>
            <ac:spMk id="4" creationId="{8E4C7978-3A8D-C75B-72FD-A4A95C2DA2F6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3EE40939-8E8A-4229-A654-5D96D597B750}"/>
    <pc:docChg chg="undo custSel addSld delSld modSld modSection">
      <pc:chgData name="Tao Zhong" userId="d717eb3d-e567-470f-b6d9-f2e4cd6e0b29" providerId="ADAL" clId="{3EE40939-8E8A-4229-A654-5D96D597B750}" dt="2022-10-01T07:57:23.785" v="652" actId="403"/>
      <pc:docMkLst>
        <pc:docMk/>
      </pc:docMkLst>
      <pc:sldChg chg="addSp delSp modSp mod">
        <pc:chgData name="Tao Zhong" userId="d717eb3d-e567-470f-b6d9-f2e4cd6e0b29" providerId="ADAL" clId="{3EE40939-8E8A-4229-A654-5D96D597B750}" dt="2022-10-01T07:19:18.575" v="7" actId="1076"/>
        <pc:sldMkLst>
          <pc:docMk/>
          <pc:sldMk cId="926347233" sldId="256"/>
        </pc:sldMkLst>
        <pc:spChg chg="mod">
          <ac:chgData name="Tao Zhong" userId="d717eb3d-e567-470f-b6d9-f2e4cd6e0b29" providerId="ADAL" clId="{3EE40939-8E8A-4229-A654-5D96D597B750}" dt="2022-10-01T07:19:18.575" v="7" actId="1076"/>
          <ac:spMkLst>
            <pc:docMk/>
            <pc:sldMk cId="926347233" sldId="256"/>
            <ac:spMk id="2" creationId="{186FDBEB-D9F5-4A7E-BD38-ABD7EDE763BB}"/>
          </ac:spMkLst>
        </pc:spChg>
        <pc:spChg chg="add del">
          <ac:chgData name="Tao Zhong" userId="d717eb3d-e567-470f-b6d9-f2e4cd6e0b29" providerId="ADAL" clId="{3EE40939-8E8A-4229-A654-5D96D597B750}" dt="2022-10-01T07:18:54.833" v="1"/>
          <ac:spMkLst>
            <pc:docMk/>
            <pc:sldMk cId="926347233" sldId="256"/>
            <ac:spMk id="4" creationId="{600C04F0-E920-625D-BDC3-C3B281499E41}"/>
          </ac:spMkLst>
        </pc:spChg>
      </pc:sldChg>
      <pc:sldChg chg="addSp delSp modSp mod modNotesTx">
        <pc:chgData name="Tao Zhong" userId="d717eb3d-e567-470f-b6d9-f2e4cd6e0b29" providerId="ADAL" clId="{3EE40939-8E8A-4229-A654-5D96D597B750}" dt="2022-10-01T07:39:41.730" v="387" actId="1076"/>
        <pc:sldMkLst>
          <pc:docMk/>
          <pc:sldMk cId="1925541393" sldId="257"/>
        </pc:sldMkLst>
        <pc:spChg chg="mod">
          <ac:chgData name="Tao Zhong" userId="d717eb3d-e567-470f-b6d9-f2e4cd6e0b29" providerId="ADAL" clId="{3EE40939-8E8A-4229-A654-5D96D597B750}" dt="2022-10-01T07:19:30.521" v="11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19:30.521" v="9"/>
          <ac:spMkLst>
            <pc:docMk/>
            <pc:sldMk cId="1925541393" sldId="257"/>
            <ac:spMk id="3" creationId="{395A39FE-45D3-0C3F-0441-45ACF095913E}"/>
          </ac:spMkLst>
        </pc:spChg>
        <pc:spChg chg="add del mod">
          <ac:chgData name="Tao Zhong" userId="d717eb3d-e567-470f-b6d9-f2e4cd6e0b29" providerId="ADAL" clId="{3EE40939-8E8A-4229-A654-5D96D597B750}" dt="2022-10-01T07:20:16.844" v="17" actId="478"/>
          <ac:spMkLst>
            <pc:docMk/>
            <pc:sldMk cId="1925541393" sldId="257"/>
            <ac:spMk id="5" creationId="{8343A919-C10D-143B-54A8-CE2A53DBB6BC}"/>
          </ac:spMkLst>
        </pc:spChg>
        <pc:spChg chg="add mod">
          <ac:chgData name="Tao Zhong" userId="d717eb3d-e567-470f-b6d9-f2e4cd6e0b29" providerId="ADAL" clId="{3EE40939-8E8A-4229-A654-5D96D597B750}" dt="2022-10-01T07:39:36.591" v="386" actId="948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3EE40939-8E8A-4229-A654-5D96D597B750}" dt="2022-10-01T07:20:35.794" v="21"/>
          <ac:spMkLst>
            <pc:docMk/>
            <pc:sldMk cId="1925541393" sldId="257"/>
            <ac:spMk id="7" creationId="{9C31A845-D8A1-8A5B-73BA-5CCF3E347444}"/>
          </ac:spMkLst>
        </pc:spChg>
        <pc:spChg chg="add del">
          <ac:chgData name="Tao Zhong" userId="d717eb3d-e567-470f-b6d9-f2e4cd6e0b29" providerId="ADAL" clId="{3EE40939-8E8A-4229-A654-5D96D597B750}" dt="2022-10-01T07:21:00.597" v="26"/>
          <ac:spMkLst>
            <pc:docMk/>
            <pc:sldMk cId="1925541393" sldId="257"/>
            <ac:spMk id="9" creationId="{6299819E-A7F9-7380-5C11-115BFE0C5A49}"/>
          </ac:spMkLst>
        </pc:spChg>
        <pc:spChg chg="add del">
          <ac:chgData name="Tao Zhong" userId="d717eb3d-e567-470f-b6d9-f2e4cd6e0b29" providerId="ADAL" clId="{3EE40939-8E8A-4229-A654-5D96D597B750}" dt="2022-10-01T07:22:30.681" v="85"/>
          <ac:spMkLst>
            <pc:docMk/>
            <pc:sldMk cId="1925541393" sldId="257"/>
            <ac:spMk id="11" creationId="{40FFE57A-E41E-B561-7F0A-D8D48B5E2503}"/>
          </ac:spMkLst>
        </pc:spChg>
        <pc:spChg chg="add del">
          <ac:chgData name="Tao Zhong" userId="d717eb3d-e567-470f-b6d9-f2e4cd6e0b29" providerId="ADAL" clId="{3EE40939-8E8A-4229-A654-5D96D597B750}" dt="2022-10-01T07:22:42.740" v="91"/>
          <ac:spMkLst>
            <pc:docMk/>
            <pc:sldMk cId="1925541393" sldId="257"/>
            <ac:spMk id="13" creationId="{E729D121-9EDE-5723-7B2E-EB1095F9042F}"/>
          </ac:spMkLst>
        </pc:spChg>
        <pc:picChg chg="del mod">
          <ac:chgData name="Tao Zhong" userId="d717eb3d-e567-470f-b6d9-f2e4cd6e0b29" providerId="ADAL" clId="{3EE40939-8E8A-4229-A654-5D96D597B750}" dt="2022-10-01T07:19:52.683" v="13" actId="478"/>
          <ac:picMkLst>
            <pc:docMk/>
            <pc:sldMk cId="1925541393" sldId="257"/>
            <ac:picMk id="8" creationId="{99BC5860-705D-DCF2-66E1-C42072F8F138}"/>
          </ac:picMkLst>
        </pc:picChg>
        <pc:picChg chg="del">
          <ac:chgData name="Tao Zhong" userId="d717eb3d-e567-470f-b6d9-f2e4cd6e0b29" providerId="ADAL" clId="{3EE40939-8E8A-4229-A654-5D96D597B750}" dt="2022-10-01T07:20:18.771" v="18" actId="478"/>
          <ac:picMkLst>
            <pc:docMk/>
            <pc:sldMk cId="1925541393" sldId="257"/>
            <ac:picMk id="10" creationId="{F9805AB4-C3B5-F93D-BC7E-F1DF9247C643}"/>
          </ac:picMkLst>
        </pc:picChg>
        <pc:picChg chg="del">
          <ac:chgData name="Tao Zhong" userId="d717eb3d-e567-470f-b6d9-f2e4cd6e0b29" providerId="ADAL" clId="{3EE40939-8E8A-4229-A654-5D96D597B750}" dt="2022-10-01T07:20:05.693" v="14" actId="478"/>
          <ac:picMkLst>
            <pc:docMk/>
            <pc:sldMk cId="1925541393" sldId="257"/>
            <ac:picMk id="12" creationId="{24699B05-FA76-5861-74C1-91488F68D3CF}"/>
          </ac:picMkLst>
        </pc:picChg>
        <pc:picChg chg="add mod">
          <ac:chgData name="Tao Zhong" userId="d717eb3d-e567-470f-b6d9-f2e4cd6e0b29" providerId="ADAL" clId="{3EE40939-8E8A-4229-A654-5D96D597B750}" dt="2022-10-01T07:39:41.730" v="387" actId="1076"/>
          <ac:picMkLst>
            <pc:docMk/>
            <pc:sldMk cId="1925541393" sldId="257"/>
            <ac:picMk id="15" creationId="{00978244-7FA1-2756-315D-3FA530960240}"/>
          </ac:picMkLst>
        </pc:picChg>
        <pc:picChg chg="add del mod">
          <ac:chgData name="Tao Zhong" userId="d717eb3d-e567-470f-b6d9-f2e4cd6e0b29" providerId="ADAL" clId="{3EE40939-8E8A-4229-A654-5D96D597B750}" dt="2022-10-01T07:25:35.334" v="124"/>
          <ac:picMkLst>
            <pc:docMk/>
            <pc:sldMk cId="1925541393" sldId="257"/>
            <ac:picMk id="16" creationId="{EDEC0AF5-CCE1-4F3E-02FA-05CE6E9D17FC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6:21.695" v="481" actId="1076"/>
        <pc:sldMkLst>
          <pc:docMk/>
          <pc:sldMk cId="1176170547" sldId="258"/>
        </pc:sldMkLst>
        <pc:spChg chg="mod">
          <ac:chgData name="Tao Zhong" userId="d717eb3d-e567-470f-b6d9-f2e4cd6e0b29" providerId="ADAL" clId="{3EE40939-8E8A-4229-A654-5D96D597B750}" dt="2022-10-01T07:45:28.993" v="471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5:28.993" v="469"/>
          <ac:spMkLst>
            <pc:docMk/>
            <pc:sldMk cId="1176170547" sldId="258"/>
            <ac:spMk id="3" creationId="{4A0AEED2-8ADE-0101-2AFB-845BF09CADA6}"/>
          </ac:spMkLst>
        </pc:spChg>
        <pc:spChg chg="add del mod">
          <ac:chgData name="Tao Zhong" userId="d717eb3d-e567-470f-b6d9-f2e4cd6e0b29" providerId="ADAL" clId="{3EE40939-8E8A-4229-A654-5D96D597B750}" dt="2022-10-01T07:45:36.542" v="476"/>
          <ac:spMkLst>
            <pc:docMk/>
            <pc:sldMk cId="1176170547" sldId="258"/>
            <ac:spMk id="5" creationId="{28D8A9A1-270B-422F-A0AE-077B6AF3B6CD}"/>
          </ac:spMkLst>
        </pc:spChg>
        <pc:spChg chg="add del mod">
          <ac:chgData name="Tao Zhong" userId="d717eb3d-e567-470f-b6d9-f2e4cd6e0b29" providerId="ADAL" clId="{3EE40939-8E8A-4229-A654-5D96D597B750}" dt="2022-10-01T07:45:36.532" v="474"/>
          <ac:spMkLst>
            <pc:docMk/>
            <pc:sldMk cId="1176170547" sldId="258"/>
            <ac:spMk id="6" creationId="{8731F6DB-FB2A-10B2-FD88-3A00D022D41E}"/>
          </ac:spMkLst>
        </pc:spChg>
        <pc:picChg chg="del">
          <ac:chgData name="Tao Zhong" userId="d717eb3d-e567-470f-b6d9-f2e4cd6e0b29" providerId="ADAL" clId="{3EE40939-8E8A-4229-A654-5D96D597B750}" dt="2022-10-01T07:45:33.389" v="472" actId="478"/>
          <ac:picMkLst>
            <pc:docMk/>
            <pc:sldMk cId="1176170547" sldId="258"/>
            <ac:picMk id="8" creationId="{12E72ECE-7D50-4EE3-34A6-E0197AF3265F}"/>
          </ac:picMkLst>
        </pc:picChg>
        <pc:picChg chg="add mod">
          <ac:chgData name="Tao Zhong" userId="d717eb3d-e567-470f-b6d9-f2e4cd6e0b29" providerId="ADAL" clId="{3EE40939-8E8A-4229-A654-5D96D597B750}" dt="2022-10-01T07:46:21.695" v="481" actId="1076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44:44.460" v="460"/>
        <pc:sldMkLst>
          <pc:docMk/>
          <pc:sldMk cId="2233925527" sldId="272"/>
        </pc:sldMkLst>
        <pc:spChg chg="mod">
          <ac:chgData name="Tao Zhong" userId="d717eb3d-e567-470f-b6d9-f2e4cd6e0b29" providerId="ADAL" clId="{3EE40939-8E8A-4229-A654-5D96D597B750}" dt="2022-10-01T07:43:28.647" v="441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3:28.636" v="439"/>
          <ac:spMkLst>
            <pc:docMk/>
            <pc:sldMk cId="2233925527" sldId="272"/>
            <ac:spMk id="3" creationId="{EA80D20E-2C62-AFC8-E8FB-03E8EE292C2A}"/>
          </ac:spMkLst>
        </pc:spChg>
        <pc:spChg chg="add mod">
          <ac:chgData name="Tao Zhong" userId="d717eb3d-e567-470f-b6d9-f2e4cd6e0b29" providerId="ADAL" clId="{3EE40939-8E8A-4229-A654-5D96D597B750}" dt="2022-10-01T07:44:44.460" v="460"/>
          <ac:spMkLst>
            <pc:docMk/>
            <pc:sldMk cId="2233925527" sldId="272"/>
            <ac:spMk id="4" creationId="{F61DC24A-83FC-CDC8-D130-2550B3068866}"/>
          </ac:spMkLst>
        </pc:spChg>
        <pc:spChg chg="add del">
          <ac:chgData name="Tao Zhong" userId="d717eb3d-e567-470f-b6d9-f2e4cd6e0b29" providerId="ADAL" clId="{3EE40939-8E8A-4229-A654-5D96D597B750}" dt="2022-10-01T07:43:55.071" v="445"/>
          <ac:spMkLst>
            <pc:docMk/>
            <pc:sldMk cId="2233925527" sldId="272"/>
            <ac:spMk id="5" creationId="{B07200BE-920B-9430-A53D-2946326DEA80}"/>
          </ac:spMkLst>
        </pc:spChg>
        <pc:picChg chg="del">
          <ac:chgData name="Tao Zhong" userId="d717eb3d-e567-470f-b6d9-f2e4cd6e0b29" providerId="ADAL" clId="{3EE40939-8E8A-4229-A654-5D96D597B750}" dt="2022-10-01T07:43:30.374" v="442" actId="478"/>
          <ac:picMkLst>
            <pc:docMk/>
            <pc:sldMk cId="2233925527" sldId="272"/>
            <ac:picMk id="7" creationId="{D08EB58B-B705-3627-A38C-AD39ACC3339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4:56.157" v="467" actId="478"/>
        <pc:sldMkLst>
          <pc:docMk/>
          <pc:sldMk cId="198983301" sldId="275"/>
        </pc:sldMkLst>
        <pc:spChg chg="mod">
          <ac:chgData name="Tao Zhong" userId="d717eb3d-e567-470f-b6d9-f2e4cd6e0b29" providerId="ADAL" clId="{3EE40939-8E8A-4229-A654-5D96D597B750}" dt="2022-10-01T07:44:54.509" v="46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4:54.509" v="464"/>
          <ac:spMkLst>
            <pc:docMk/>
            <pc:sldMk cId="198983301" sldId="275"/>
            <ac:spMk id="3" creationId="{307182D1-17AD-156A-F713-9CAA983FBAC7}"/>
          </ac:spMkLst>
        </pc:spChg>
        <pc:spChg chg="add mod">
          <ac:chgData name="Tao Zhong" userId="d717eb3d-e567-470f-b6d9-f2e4cd6e0b29" providerId="ADAL" clId="{3EE40939-8E8A-4229-A654-5D96D597B750}" dt="2022-10-01T07:44:56.157" v="467" actId="478"/>
          <ac:spMkLst>
            <pc:docMk/>
            <pc:sldMk cId="198983301" sldId="275"/>
            <ac:spMk id="5" creationId="{9FB89E56-9581-81EE-400F-FBA66B75FEC9}"/>
          </ac:spMkLst>
        </pc:spChg>
        <pc:picChg chg="del">
          <ac:chgData name="Tao Zhong" userId="d717eb3d-e567-470f-b6d9-f2e4cd6e0b29" providerId="ADAL" clId="{3EE40939-8E8A-4229-A654-5D96D597B750}" dt="2022-10-01T07:44:56.157" v="467" actId="478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28:35.522" v="154"/>
        <pc:sldMkLst>
          <pc:docMk/>
          <pc:sldMk cId="3834354286" sldId="276"/>
        </pc:sldMkLst>
        <pc:spChg chg="mod">
          <ac:chgData name="Tao Zhong" userId="d717eb3d-e567-470f-b6d9-f2e4cd6e0b29" providerId="ADAL" clId="{3EE40939-8E8A-4229-A654-5D96D597B750}" dt="2022-10-01T07:28:35.522" v="15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26:01.373" v="126"/>
          <ac:spMkLst>
            <pc:docMk/>
            <pc:sldMk cId="3834354286" sldId="276"/>
            <ac:spMk id="4" creationId="{74BFD6A3-C6F2-6D0D-C38E-F0E637DD2F06}"/>
          </ac:spMkLst>
        </pc:spChg>
        <pc:spChg chg="del">
          <ac:chgData name="Tao Zhong" userId="d717eb3d-e567-470f-b6d9-f2e4cd6e0b29" providerId="ADAL" clId="{3EE40939-8E8A-4229-A654-5D96D597B750}" dt="2022-10-01T07:25:56.489" v="125" actId="478"/>
          <ac:spMkLst>
            <pc:docMk/>
            <pc:sldMk cId="3834354286" sldId="276"/>
            <ac:spMk id="5" creationId="{56E00F04-CF17-B666-C4EB-6DC55FA1B708}"/>
          </ac:spMkLst>
        </pc:spChg>
        <pc:spChg chg="add del">
          <ac:chgData name="Tao Zhong" userId="d717eb3d-e567-470f-b6d9-f2e4cd6e0b29" providerId="ADAL" clId="{3EE40939-8E8A-4229-A654-5D96D597B750}" dt="2022-10-01T07:28:03.277" v="134"/>
          <ac:spMkLst>
            <pc:docMk/>
            <pc:sldMk cId="3834354286" sldId="276"/>
            <ac:spMk id="8" creationId="{3166920E-8B1B-13CD-CDA4-5152D7321739}"/>
          </ac:spMkLst>
        </pc:spChg>
        <pc:picChg chg="add mod">
          <ac:chgData name="Tao Zhong" userId="d717eb3d-e567-470f-b6d9-f2e4cd6e0b29" providerId="ADAL" clId="{3EE40939-8E8A-4229-A654-5D96D597B750}" dt="2022-10-01T07:26:03.545" v="128" actId="962"/>
          <ac:picMkLst>
            <pc:docMk/>
            <pc:sldMk cId="3834354286" sldId="276"/>
            <ac:picMk id="7" creationId="{A394D1EF-AF29-FCA1-A17D-89FDCB157F46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32:00.055" v="222" actId="20577"/>
        <pc:sldMkLst>
          <pc:docMk/>
          <pc:sldMk cId="2054538767" sldId="277"/>
        </pc:sldMkLst>
        <pc:spChg chg="mod">
          <ac:chgData name="Tao Zhong" userId="d717eb3d-e567-470f-b6d9-f2e4cd6e0b29" providerId="ADAL" clId="{3EE40939-8E8A-4229-A654-5D96D597B750}" dt="2022-10-01T07:28:57.345" v="159" actId="404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28:54.537" v="156"/>
          <ac:spMkLst>
            <pc:docMk/>
            <pc:sldMk cId="2054538767" sldId="277"/>
            <ac:spMk id="3" creationId="{ADEA9CDC-D3D8-0DBB-95E5-9529DCBE8447}"/>
          </ac:spMkLst>
        </pc:spChg>
        <pc:spChg chg="add del mod">
          <ac:chgData name="Tao Zhong" userId="d717eb3d-e567-470f-b6d9-f2e4cd6e0b29" providerId="ADAL" clId="{3EE40939-8E8A-4229-A654-5D96D597B750}" dt="2022-10-01T07:29:17.712" v="161"/>
          <ac:spMkLst>
            <pc:docMk/>
            <pc:sldMk cId="2054538767" sldId="277"/>
            <ac:spMk id="5" creationId="{55A55EDE-9E62-BEB1-DED3-1DFC0FBC54B1}"/>
          </ac:spMkLst>
        </pc:spChg>
        <pc:spChg chg="add mod">
          <ac:chgData name="Tao Zhong" userId="d717eb3d-e567-470f-b6d9-f2e4cd6e0b29" providerId="ADAL" clId="{3EE40939-8E8A-4229-A654-5D96D597B750}" dt="2022-10-01T07:32:00.055" v="222" actId="20577"/>
          <ac:spMkLst>
            <pc:docMk/>
            <pc:sldMk cId="2054538767" sldId="277"/>
            <ac:spMk id="10" creationId="{EFA50BA3-2E48-BF39-86F2-4B37979C7133}"/>
          </ac:spMkLst>
        </pc:spChg>
        <pc:picChg chg="add del mod">
          <ac:chgData name="Tao Zhong" userId="d717eb3d-e567-470f-b6d9-f2e4cd6e0b29" providerId="ADAL" clId="{3EE40939-8E8A-4229-A654-5D96D597B750}" dt="2022-10-01T07:29:49.734" v="165" actId="478"/>
          <ac:picMkLst>
            <pc:docMk/>
            <pc:sldMk cId="2054538767" sldId="277"/>
            <ac:picMk id="7" creationId="{96AA767E-77A6-50C9-B3A2-CA57EA2FDC90}"/>
          </ac:picMkLst>
        </pc:picChg>
        <pc:picChg chg="del">
          <ac:chgData name="Tao Zhong" userId="d717eb3d-e567-470f-b6d9-f2e4cd6e0b29" providerId="ADAL" clId="{3EE40939-8E8A-4229-A654-5D96D597B750}" dt="2022-10-01T07:29:09.890" v="160" actId="478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0:58.303" v="400" actId="1076"/>
        <pc:sldMkLst>
          <pc:docMk/>
          <pc:sldMk cId="2732549869" sldId="278"/>
        </pc:sldMkLst>
        <pc:spChg chg="mod">
          <ac:chgData name="Tao Zhong" userId="d717eb3d-e567-470f-b6d9-f2e4cd6e0b29" providerId="ADAL" clId="{3EE40939-8E8A-4229-A654-5D96D597B750}" dt="2022-10-01T07:40:06.252" v="39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0:06.244" v="389"/>
          <ac:spMkLst>
            <pc:docMk/>
            <pc:sldMk cId="2732549869" sldId="278"/>
            <ac:spMk id="3" creationId="{887C0048-D346-3C39-C731-E408F1C3FEE1}"/>
          </ac:spMkLst>
        </pc:spChg>
        <pc:spChg chg="add del mod">
          <ac:chgData name="Tao Zhong" userId="d717eb3d-e567-470f-b6d9-f2e4cd6e0b29" providerId="ADAL" clId="{3EE40939-8E8A-4229-A654-5D96D597B750}" dt="2022-10-01T07:40:36.480" v="393" actId="22"/>
          <ac:spMkLst>
            <pc:docMk/>
            <pc:sldMk cId="2732549869" sldId="278"/>
            <ac:spMk id="5" creationId="{F0CA02FB-43CC-8435-2A98-5AC9D14C9060}"/>
          </ac:spMkLst>
        </pc:spChg>
        <pc:picChg chg="add mod ord">
          <ac:chgData name="Tao Zhong" userId="d717eb3d-e567-470f-b6d9-f2e4cd6e0b29" providerId="ADAL" clId="{3EE40939-8E8A-4229-A654-5D96D597B750}" dt="2022-10-01T07:40:56.911" v="399" actId="1076"/>
          <ac:picMkLst>
            <pc:docMk/>
            <pc:sldMk cId="2732549869" sldId="278"/>
            <ac:picMk id="7" creationId="{CDD75933-CCB8-C2CB-25F6-281DA2A7FCA5}"/>
          </ac:picMkLst>
        </pc:picChg>
        <pc:picChg chg="del">
          <ac:chgData name="Tao Zhong" userId="d717eb3d-e567-470f-b6d9-f2e4cd6e0b29" providerId="ADAL" clId="{3EE40939-8E8A-4229-A654-5D96D597B750}" dt="2022-10-01T07:40:27.780" v="392" actId="478"/>
          <ac:picMkLst>
            <pc:docMk/>
            <pc:sldMk cId="2732549869" sldId="278"/>
            <ac:picMk id="8" creationId="{82A9A9FB-C678-B23E-99ED-527590FC63FF}"/>
          </ac:picMkLst>
        </pc:picChg>
        <pc:picChg chg="add mod">
          <ac:chgData name="Tao Zhong" userId="d717eb3d-e567-470f-b6d9-f2e4cd6e0b29" providerId="ADAL" clId="{3EE40939-8E8A-4229-A654-5D96D597B750}" dt="2022-10-01T07:40:58.303" v="400" actId="1076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02.904" v="493" actId="1076"/>
        <pc:sldMkLst>
          <pc:docMk/>
          <pc:sldMk cId="1417180166" sldId="279"/>
        </pc:sldMkLst>
        <pc:spChg chg="mod">
          <ac:chgData name="Tao Zhong" userId="d717eb3d-e567-470f-b6d9-f2e4cd6e0b29" providerId="ADAL" clId="{3EE40939-8E8A-4229-A654-5D96D597B750}" dt="2022-10-01T07:46:48.885" v="485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6:48.879" v="483"/>
          <ac:spMkLst>
            <pc:docMk/>
            <pc:sldMk cId="1417180166" sldId="279"/>
            <ac:spMk id="3" creationId="{21A6B8E8-229A-0CF2-A2EA-96E231110D5F}"/>
          </ac:spMkLst>
        </pc:spChg>
        <pc:spChg chg="del mod">
          <ac:chgData name="Tao Zhong" userId="d717eb3d-e567-470f-b6d9-f2e4cd6e0b29" providerId="ADAL" clId="{3EE40939-8E8A-4229-A654-5D96D597B750}" dt="2022-10-01T07:46:57.628" v="487"/>
          <ac:spMkLst>
            <pc:docMk/>
            <pc:sldMk cId="1417180166" sldId="279"/>
            <ac:spMk id="4" creationId="{5B785E42-38A9-70CD-32A0-D73CC0CFC571}"/>
          </ac:spMkLst>
        </pc:spChg>
        <pc:picChg chg="add mod">
          <ac:chgData name="Tao Zhong" userId="d717eb3d-e567-470f-b6d9-f2e4cd6e0b29" providerId="ADAL" clId="{3EE40939-8E8A-4229-A654-5D96D597B750}" dt="2022-10-01T07:47:02.904" v="493" actId="1076"/>
          <ac:picMkLst>
            <pc:docMk/>
            <pc:sldMk cId="1417180166" sldId="279"/>
            <ac:picMk id="6" creationId="{4A94F100-8168-7099-84CE-2C9650AF459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41.754" v="502" actId="1076"/>
        <pc:sldMkLst>
          <pc:docMk/>
          <pc:sldMk cId="392405714" sldId="290"/>
        </pc:sldMkLst>
        <pc:spChg chg="mod">
          <ac:chgData name="Tao Zhong" userId="d717eb3d-e567-470f-b6d9-f2e4cd6e0b29" providerId="ADAL" clId="{3EE40939-8E8A-4229-A654-5D96D597B750}" dt="2022-10-01T07:47:14.052" v="497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14.045" v="495"/>
          <ac:spMkLst>
            <pc:docMk/>
            <pc:sldMk cId="392405714" sldId="290"/>
            <ac:spMk id="3" creationId="{6CB51A2A-232A-DA45-F786-1A4FECE5E07F}"/>
          </ac:spMkLst>
        </pc:spChg>
        <pc:spChg chg="add del mod">
          <ac:chgData name="Tao Zhong" userId="d717eb3d-e567-470f-b6d9-f2e4cd6e0b29" providerId="ADAL" clId="{3EE40939-8E8A-4229-A654-5D96D597B750}" dt="2022-10-01T07:47:39.502" v="501" actId="22"/>
          <ac:spMkLst>
            <pc:docMk/>
            <pc:sldMk cId="392405714" sldId="290"/>
            <ac:spMk id="5" creationId="{85B85F98-A688-017C-483D-90FC707388BF}"/>
          </ac:spMkLst>
        </pc:spChg>
        <pc:picChg chg="del">
          <ac:chgData name="Tao Zhong" userId="d717eb3d-e567-470f-b6d9-f2e4cd6e0b29" providerId="ADAL" clId="{3EE40939-8E8A-4229-A654-5D96D597B750}" dt="2022-10-01T07:47:18.723" v="498" actId="478"/>
          <ac:picMkLst>
            <pc:docMk/>
            <pc:sldMk cId="392405714" sldId="290"/>
            <ac:picMk id="7" creationId="{10DD6924-EEAC-1486-70A1-D7760CD5A528}"/>
          </ac:picMkLst>
        </pc:picChg>
        <pc:picChg chg="add mod">
          <ac:chgData name="Tao Zhong" userId="d717eb3d-e567-470f-b6d9-f2e4cd6e0b29" providerId="ADAL" clId="{3EE40939-8E8A-4229-A654-5D96D597B750}" dt="2022-10-01T07:47:27.839" v="500" actId="1076"/>
          <ac:picMkLst>
            <pc:docMk/>
            <pc:sldMk cId="392405714" sldId="290"/>
            <ac:picMk id="8" creationId="{5A7AEB3D-3362-86F0-0367-D9FE1562A1AE}"/>
          </ac:picMkLst>
        </pc:picChg>
        <pc:picChg chg="add mod ord">
          <ac:chgData name="Tao Zhong" userId="d717eb3d-e567-470f-b6d9-f2e4cd6e0b29" providerId="ADAL" clId="{3EE40939-8E8A-4229-A654-5D96D597B750}" dt="2022-10-01T07:47:41.754" v="502" actId="1076"/>
          <ac:picMkLst>
            <pc:docMk/>
            <pc:sldMk cId="392405714" sldId="290"/>
            <ac:picMk id="10" creationId="{F60D1EB9-BEC5-F966-4513-E2E823BAABF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8:52.656" v="527" actId="27636"/>
        <pc:sldMkLst>
          <pc:docMk/>
          <pc:sldMk cId="3818360065" sldId="291"/>
        </pc:sldMkLst>
        <pc:spChg chg="mod">
          <ac:chgData name="Tao Zhong" userId="d717eb3d-e567-470f-b6d9-f2e4cd6e0b29" providerId="ADAL" clId="{3EE40939-8E8A-4229-A654-5D96D597B750}" dt="2022-10-01T07:47:50.968" v="506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50.968" v="504"/>
          <ac:spMkLst>
            <pc:docMk/>
            <pc:sldMk cId="3818360065" sldId="291"/>
            <ac:spMk id="3" creationId="{0EE77F86-EE7E-3821-B5EF-2D786256FFD3}"/>
          </ac:spMkLst>
        </pc:spChg>
        <pc:spChg chg="add del mod">
          <ac:chgData name="Tao Zhong" userId="d717eb3d-e567-470f-b6d9-f2e4cd6e0b29" providerId="ADAL" clId="{3EE40939-8E8A-4229-A654-5D96D597B750}" dt="2022-10-01T07:48:52.656" v="527" actId="27636"/>
          <ac:spMkLst>
            <pc:docMk/>
            <pc:sldMk cId="3818360065" sldId="291"/>
            <ac:spMk id="5" creationId="{737E7B2E-154B-D31B-60D9-894E9BE964A3}"/>
          </ac:spMkLst>
        </pc:spChg>
        <pc:spChg chg="add del mod">
          <ac:chgData name="Tao Zhong" userId="d717eb3d-e567-470f-b6d9-f2e4cd6e0b29" providerId="ADAL" clId="{3EE40939-8E8A-4229-A654-5D96D597B750}" dt="2022-10-01T07:48:00.517" v="509"/>
          <ac:spMkLst>
            <pc:docMk/>
            <pc:sldMk cId="3818360065" sldId="291"/>
            <ac:spMk id="6" creationId="{F0C8F5B7-9100-8CA5-629D-B4CA0E01126B}"/>
          </ac:spMkLst>
        </pc:spChg>
        <pc:picChg chg="del">
          <ac:chgData name="Tao Zhong" userId="d717eb3d-e567-470f-b6d9-f2e4cd6e0b29" providerId="ADAL" clId="{3EE40939-8E8A-4229-A654-5D96D597B750}" dt="2022-10-01T07:47:57.270" v="507" actId="478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9:25.976" v="534" actId="478"/>
        <pc:sldMkLst>
          <pc:docMk/>
          <pc:sldMk cId="1323845190" sldId="292"/>
        </pc:sldMkLst>
        <pc:spChg chg="mod">
          <ac:chgData name="Tao Zhong" userId="d717eb3d-e567-470f-b6d9-f2e4cd6e0b29" providerId="ADAL" clId="{3EE40939-8E8A-4229-A654-5D96D597B750}" dt="2022-10-01T07:49:04.829" v="53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04.825" v="531"/>
          <ac:spMkLst>
            <pc:docMk/>
            <pc:sldMk cId="1323845190" sldId="292"/>
            <ac:spMk id="3" creationId="{6A8213F9-1F9B-BB85-EBAD-7993CFC1E711}"/>
          </ac:spMkLst>
        </pc:spChg>
        <pc:spChg chg="add mod">
          <ac:chgData name="Tao Zhong" userId="d717eb3d-e567-470f-b6d9-f2e4cd6e0b29" providerId="ADAL" clId="{3EE40939-8E8A-4229-A654-5D96D597B750}" dt="2022-10-01T07:49:25.976" v="534" actId="478"/>
          <ac:spMkLst>
            <pc:docMk/>
            <pc:sldMk cId="1323845190" sldId="292"/>
            <ac:spMk id="5" creationId="{1C2B33AC-630E-2E1D-4E6B-27A785E51195}"/>
          </ac:spMkLst>
        </pc:spChg>
        <pc:picChg chg="del">
          <ac:chgData name="Tao Zhong" userId="d717eb3d-e567-470f-b6d9-f2e4cd6e0b29" providerId="ADAL" clId="{3EE40939-8E8A-4229-A654-5D96D597B750}" dt="2022-10-01T07:49:25.976" v="534" actId="478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0:01.315" v="543"/>
        <pc:sldMkLst>
          <pc:docMk/>
          <pc:sldMk cId="1172519332" sldId="293"/>
        </pc:sldMkLst>
        <pc:spChg chg="mod">
          <ac:chgData name="Tao Zhong" userId="d717eb3d-e567-470f-b6d9-f2e4cd6e0b29" providerId="ADAL" clId="{3EE40939-8E8A-4229-A654-5D96D597B750}" dt="2022-10-01T07:49:43.073" v="538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43.073" v="536"/>
          <ac:spMkLst>
            <pc:docMk/>
            <pc:sldMk cId="1172519332" sldId="293"/>
            <ac:spMk id="3" creationId="{5FDB2D5F-E0B8-15BE-92B0-5FE4698D934B}"/>
          </ac:spMkLst>
        </pc:spChg>
        <pc:spChg chg="add del mod">
          <ac:chgData name="Tao Zhong" userId="d717eb3d-e567-470f-b6d9-f2e4cd6e0b29" providerId="ADAL" clId="{3EE40939-8E8A-4229-A654-5D96D597B750}" dt="2022-10-01T07:50:01.315" v="543"/>
          <ac:spMkLst>
            <pc:docMk/>
            <pc:sldMk cId="1172519332" sldId="293"/>
            <ac:spMk id="5" creationId="{C0E7F08C-FE24-3BCB-FDF9-30053227D557}"/>
          </ac:spMkLst>
        </pc:spChg>
        <pc:spChg chg="add del mod">
          <ac:chgData name="Tao Zhong" userId="d717eb3d-e567-470f-b6d9-f2e4cd6e0b29" providerId="ADAL" clId="{3EE40939-8E8A-4229-A654-5D96D597B750}" dt="2022-10-01T07:50:01.305" v="541"/>
          <ac:spMkLst>
            <pc:docMk/>
            <pc:sldMk cId="1172519332" sldId="293"/>
            <ac:spMk id="6" creationId="{BA0AB618-C0F5-338B-6C56-4686184252FC}"/>
          </ac:spMkLst>
        </pc:spChg>
        <pc:picChg chg="del">
          <ac:chgData name="Tao Zhong" userId="d717eb3d-e567-470f-b6d9-f2e4cd6e0b29" providerId="ADAL" clId="{3EE40939-8E8A-4229-A654-5D96D597B750}" dt="2022-10-01T07:49:57.947" v="539" actId="478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10.174" v="562" actId="20577"/>
        <pc:sldMkLst>
          <pc:docMk/>
          <pc:sldMk cId="3284081626" sldId="294"/>
        </pc:sldMkLst>
        <pc:spChg chg="mod">
          <ac:chgData name="Tao Zhong" userId="d717eb3d-e567-470f-b6d9-f2e4cd6e0b29" providerId="ADAL" clId="{3EE40939-8E8A-4229-A654-5D96D597B750}" dt="2022-10-01T07:50:18.066" v="547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0:18.066" v="545"/>
          <ac:spMkLst>
            <pc:docMk/>
            <pc:sldMk cId="3284081626" sldId="294"/>
            <ac:spMk id="3" creationId="{1D13B92A-7863-55F2-7D5C-16A0B5CE0152}"/>
          </ac:spMkLst>
        </pc:spChg>
        <pc:spChg chg="mod">
          <ac:chgData name="Tao Zhong" userId="d717eb3d-e567-470f-b6d9-f2e4cd6e0b29" providerId="ADAL" clId="{3EE40939-8E8A-4229-A654-5D96D597B750}" dt="2022-10-01T07:51:10.174" v="562" actId="20577"/>
          <ac:spMkLst>
            <pc:docMk/>
            <pc:sldMk cId="3284081626" sldId="294"/>
            <ac:spMk id="4" creationId="{E0833388-C86B-7622-9E51-E020A161493C}"/>
          </ac:spMkLst>
        </pc:spChg>
        <pc:spChg chg="add del">
          <ac:chgData name="Tao Zhong" userId="d717eb3d-e567-470f-b6d9-f2e4cd6e0b29" providerId="ADAL" clId="{3EE40939-8E8A-4229-A654-5D96D597B750}" dt="2022-10-01T07:50:26.526" v="549"/>
          <ac:spMkLst>
            <pc:docMk/>
            <pc:sldMk cId="3284081626" sldId="294"/>
            <ac:spMk id="5" creationId="{3C60E4F7-0BB0-265E-06FD-699994042609}"/>
          </ac:spMkLst>
        </pc:spChg>
        <pc:spChg chg="add del">
          <ac:chgData name="Tao Zhong" userId="d717eb3d-e567-470f-b6d9-f2e4cd6e0b29" providerId="ADAL" clId="{3EE40939-8E8A-4229-A654-5D96D597B750}" dt="2022-10-01T07:50:39.740" v="554"/>
          <ac:spMkLst>
            <pc:docMk/>
            <pc:sldMk cId="3284081626" sldId="294"/>
            <ac:spMk id="6" creationId="{CDFA32CE-FC1D-D937-1510-735646581468}"/>
          </ac:spMkLst>
        </pc:spChg>
        <pc:picChg chg="add del mod">
          <ac:chgData name="Tao Zhong" userId="d717eb3d-e567-470f-b6d9-f2e4cd6e0b29" providerId="ADAL" clId="{3EE40939-8E8A-4229-A654-5D96D597B750}" dt="2022-10-01T07:51:03.306" v="559" actId="478"/>
          <ac:picMkLst>
            <pc:docMk/>
            <pc:sldMk cId="3284081626" sldId="294"/>
            <ac:picMk id="8" creationId="{6EC73A79-A074-3DEF-4CFD-25CC4CAD5BA7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26.305" v="571" actId="1076"/>
        <pc:sldMkLst>
          <pc:docMk/>
          <pc:sldMk cId="665590086" sldId="295"/>
        </pc:sldMkLst>
        <pc:spChg chg="mod">
          <ac:chgData name="Tao Zhong" userId="d717eb3d-e567-470f-b6d9-f2e4cd6e0b29" providerId="ADAL" clId="{3EE40939-8E8A-4229-A654-5D96D597B750}" dt="2022-10-01T07:51:17.735" v="565"/>
          <ac:spMkLst>
            <pc:docMk/>
            <pc:sldMk cId="665590086" sldId="295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51:21.823" v="567"/>
          <ac:spMkLst>
            <pc:docMk/>
            <pc:sldMk cId="665590086" sldId="295"/>
            <ac:spMk id="4" creationId="{346741D4-4571-F1A6-D8BB-CC48C20171E1}"/>
          </ac:spMkLst>
        </pc:spChg>
        <pc:picChg chg="del">
          <ac:chgData name="Tao Zhong" userId="d717eb3d-e567-470f-b6d9-f2e4cd6e0b29" providerId="ADAL" clId="{3EE40939-8E8A-4229-A654-5D96D597B750}" dt="2022-10-01T07:51:19.350" v="566" actId="478"/>
          <ac:picMkLst>
            <pc:docMk/>
            <pc:sldMk cId="665590086" sldId="295"/>
            <ac:picMk id="5" creationId="{F79F5F97-BE42-91C3-A11E-2C5DE756781E}"/>
          </ac:picMkLst>
        </pc:picChg>
        <pc:picChg chg="add mod">
          <ac:chgData name="Tao Zhong" userId="d717eb3d-e567-470f-b6d9-f2e4cd6e0b29" providerId="ADAL" clId="{3EE40939-8E8A-4229-A654-5D96D597B750}" dt="2022-10-01T07:51:26.305" v="571" actId="1076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modAnim">
        <pc:chgData name="Tao Zhong" userId="d717eb3d-e567-470f-b6d9-f2e4cd6e0b29" providerId="ADAL" clId="{3EE40939-8E8A-4229-A654-5D96D597B750}" dt="2022-10-01T07:53:07.034" v="581"/>
        <pc:sldMkLst>
          <pc:docMk/>
          <pc:sldMk cId="3129337871" sldId="296"/>
        </pc:sldMkLst>
        <pc:spChg chg="mod">
          <ac:chgData name="Tao Zhong" userId="d717eb3d-e567-470f-b6d9-f2e4cd6e0b29" providerId="ADAL" clId="{3EE40939-8E8A-4229-A654-5D96D597B750}" dt="2022-10-01T07:51:42.428" v="575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1:42.428" v="573"/>
          <ac:spMkLst>
            <pc:docMk/>
            <pc:sldMk cId="3129337871" sldId="296"/>
            <ac:spMk id="3" creationId="{4DAC169D-AD7F-77B8-CDB2-DC20E3055492}"/>
          </ac:spMkLst>
        </pc:spChg>
        <pc:spChg chg="del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4" creationId="{28B078EB-E708-CAC9-3080-74CF398F2953}"/>
          </ac:spMkLst>
        </pc:spChg>
        <pc:spChg chg="add mod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6" creationId="{294597DE-F79A-A44C-E0C6-66EAFE17330C}"/>
          </ac:spMkLst>
        </pc:spChg>
        <pc:picChg chg="add mod">
          <ac:chgData name="Tao Zhong" userId="d717eb3d-e567-470f-b6d9-f2e4cd6e0b29" providerId="ADAL" clId="{3EE40939-8E8A-4229-A654-5D96D597B750}" dt="2022-10-01T07:52:55.439" v="579" actId="1076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54:06.051" v="604" actId="20577"/>
        <pc:sldMkLst>
          <pc:docMk/>
          <pc:sldMk cId="3745340267" sldId="297"/>
        </pc:sldMkLst>
        <pc:spChg chg="mod">
          <ac:chgData name="Tao Zhong" userId="d717eb3d-e567-470f-b6d9-f2e4cd6e0b29" providerId="ADAL" clId="{3EE40939-8E8A-4229-A654-5D96D597B750}" dt="2022-10-01T07:53:23.962" v="585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3:23.962" v="583"/>
          <ac:spMkLst>
            <pc:docMk/>
            <pc:sldMk cId="3745340267" sldId="297"/>
            <ac:spMk id="3" creationId="{673390B6-DBF5-9AFA-5013-414806CE21D7}"/>
          </ac:spMkLst>
        </pc:spChg>
        <pc:spChg chg="add del mod">
          <ac:chgData name="Tao Zhong" userId="d717eb3d-e567-470f-b6d9-f2e4cd6e0b29" providerId="ADAL" clId="{3EE40939-8E8A-4229-A654-5D96D597B750}" dt="2022-10-01T07:53:32.545" v="587"/>
          <ac:spMkLst>
            <pc:docMk/>
            <pc:sldMk cId="3745340267" sldId="297"/>
            <ac:spMk id="4" creationId="{51EFD967-48D8-3D9E-0EAC-1134C3A0AE1E}"/>
          </ac:spMkLst>
        </pc:spChg>
        <pc:spChg chg="add del mod">
          <ac:chgData name="Tao Zhong" userId="d717eb3d-e567-470f-b6d9-f2e4cd6e0b29" providerId="ADAL" clId="{3EE40939-8E8A-4229-A654-5D96D597B750}" dt="2022-10-01T07:54:01.727" v="603" actId="404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5:14.089" v="277"/>
        <pc:sldMkLst>
          <pc:docMk/>
          <pc:sldMk cId="2614790192" sldId="298"/>
        </pc:sldMkLst>
        <pc:spChg chg="mod">
          <ac:chgData name="Tao Zhong" userId="d717eb3d-e567-470f-b6d9-f2e4cd6e0b29" providerId="ADAL" clId="{3EE40939-8E8A-4229-A654-5D96D597B750}" dt="2022-10-01T07:35:13.051" v="275" actId="20577"/>
          <ac:spMkLst>
            <pc:docMk/>
            <pc:sldMk cId="2614790192" sldId="298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34:16.788" v="258"/>
          <ac:spMkLst>
            <pc:docMk/>
            <pc:sldMk cId="2614790192" sldId="298"/>
            <ac:spMk id="3" creationId="{9AB8516E-9594-28F0-94C0-3FB9F6F50DF8}"/>
          </ac:spMkLst>
        </pc:spChg>
        <pc:spChg chg="add del">
          <ac:chgData name="Tao Zhong" userId="d717eb3d-e567-470f-b6d9-f2e4cd6e0b29" providerId="ADAL" clId="{3EE40939-8E8A-4229-A654-5D96D597B750}" dt="2022-10-01T07:34:12.549" v="253"/>
          <ac:spMkLst>
            <pc:docMk/>
            <pc:sldMk cId="2614790192" sldId="298"/>
            <ac:spMk id="4" creationId="{334C1682-0D73-EDDD-7421-F14895D34D6C}"/>
          </ac:spMkLst>
        </pc:spChg>
        <pc:spChg chg="add del">
          <ac:chgData name="Tao Zhong" userId="d717eb3d-e567-470f-b6d9-f2e4cd6e0b29" providerId="ADAL" clId="{3EE40939-8E8A-4229-A654-5D96D597B750}" dt="2022-10-01T07:34:14.797" v="255"/>
          <ac:spMkLst>
            <pc:docMk/>
            <pc:sldMk cId="2614790192" sldId="298"/>
            <ac:spMk id="5" creationId="{231D2B0A-C9E6-C603-6CD3-243E96723BF7}"/>
          </ac:spMkLst>
        </pc:spChg>
        <pc:spChg chg="add del mod">
          <ac:chgData name="Tao Zhong" userId="d717eb3d-e567-470f-b6d9-f2e4cd6e0b29" providerId="ADAL" clId="{3EE40939-8E8A-4229-A654-5D96D597B750}" dt="2022-10-01T07:35:14.089" v="277"/>
          <ac:spMkLst>
            <pc:docMk/>
            <pc:sldMk cId="2614790192" sldId="298"/>
            <ac:spMk id="6" creationId="{BDAC70BC-E97A-655D-3FFD-9A0B287B003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4:00.453" v="250" actId="1076"/>
        <pc:sldMkLst>
          <pc:docMk/>
          <pc:sldMk cId="2631278629" sldId="299"/>
        </pc:sldMkLst>
        <pc:spChg chg="add del">
          <ac:chgData name="Tao Zhong" userId="d717eb3d-e567-470f-b6d9-f2e4cd6e0b29" providerId="ADAL" clId="{3EE40939-8E8A-4229-A654-5D96D597B750}" dt="2022-10-01T07:32:40.624" v="225"/>
          <ac:spMkLst>
            <pc:docMk/>
            <pc:sldMk cId="2631278629" sldId="299"/>
            <ac:spMk id="3" creationId="{344913DC-923E-4E80-755A-6AFC358213FC}"/>
          </ac:spMkLst>
        </pc:spChg>
        <pc:spChg chg="add del">
          <ac:chgData name="Tao Zhong" userId="d717eb3d-e567-470f-b6d9-f2e4cd6e0b29" providerId="ADAL" clId="{3EE40939-8E8A-4229-A654-5D96D597B750}" dt="2022-10-01T07:32:53.336" v="232"/>
          <ac:spMkLst>
            <pc:docMk/>
            <pc:sldMk cId="2631278629" sldId="299"/>
            <ac:spMk id="4" creationId="{F73731B9-391A-BC31-DBF8-7CA2C913EA68}"/>
          </ac:spMkLst>
        </pc:spChg>
        <pc:spChg chg="add del">
          <ac:chgData name="Tao Zhong" userId="d717eb3d-e567-470f-b6d9-f2e4cd6e0b29" providerId="ADAL" clId="{3EE40939-8E8A-4229-A654-5D96D597B750}" dt="2022-10-01T07:33:06.821" v="238"/>
          <ac:spMkLst>
            <pc:docMk/>
            <pc:sldMk cId="2631278629" sldId="299"/>
            <ac:spMk id="5" creationId="{84FFB30F-58AB-B611-D4E6-222DB15BF8D8}"/>
          </ac:spMkLst>
        </pc:spChg>
        <pc:spChg chg="add del">
          <ac:chgData name="Tao Zhong" userId="d717eb3d-e567-470f-b6d9-f2e4cd6e0b29" providerId="ADAL" clId="{3EE40939-8E8A-4229-A654-5D96D597B750}" dt="2022-10-01T07:33:40.696" v="246"/>
          <ac:spMkLst>
            <pc:docMk/>
            <pc:sldMk cId="2631278629" sldId="299"/>
            <ac:spMk id="6" creationId="{5F6EB897-745C-7B23-024C-1FAC84BBC6D9}"/>
          </ac:spMkLst>
        </pc:spChg>
        <pc:spChg chg="mod">
          <ac:chgData name="Tao Zhong" userId="d717eb3d-e567-470f-b6d9-f2e4cd6e0b29" providerId="ADAL" clId="{3EE40939-8E8A-4229-A654-5D96D597B750}" dt="2022-10-01T07:33:40.704" v="248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3EE40939-8E8A-4229-A654-5D96D597B750}" dt="2022-10-01T07:34:00.453" v="250" actId="1076"/>
          <ac:picMkLst>
            <pc:docMk/>
            <pc:sldMk cId="2631278629" sldId="299"/>
            <ac:picMk id="8" creationId="{ABDD21DF-2DF0-EC17-D3FC-6E64A47BD3C7}"/>
          </ac:picMkLst>
        </pc:picChg>
      </pc:sldChg>
      <pc:sldChg chg="add del">
        <pc:chgData name="Tao Zhong" userId="d717eb3d-e567-470f-b6d9-f2e4cd6e0b29" providerId="ADAL" clId="{3EE40939-8E8A-4229-A654-5D96D597B750}" dt="2022-10-01T07:35:01.607" v="268"/>
        <pc:sldMkLst>
          <pc:docMk/>
          <pc:sldMk cId="2079543601" sldId="300"/>
        </pc:sldMkLst>
      </pc:sldChg>
      <pc:sldChg chg="addSp delSp modSp add mod">
        <pc:chgData name="Tao Zhong" userId="d717eb3d-e567-470f-b6d9-f2e4cd6e0b29" providerId="ADAL" clId="{3EE40939-8E8A-4229-A654-5D96D597B750}" dt="2022-10-01T07:35:50.128" v="290" actId="14100"/>
        <pc:sldMkLst>
          <pc:docMk/>
          <pc:sldMk cId="2403046156" sldId="300"/>
        </pc:sldMkLst>
        <pc:spChg chg="mod">
          <ac:chgData name="Tao Zhong" userId="d717eb3d-e567-470f-b6d9-f2e4cd6e0b29" providerId="ADAL" clId="{3EE40939-8E8A-4229-A654-5D96D597B750}" dt="2022-10-01T07:35:31.686" v="283" actId="20577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5:29.301" v="280"/>
          <ac:spMkLst>
            <pc:docMk/>
            <pc:sldMk cId="2403046156" sldId="300"/>
            <ac:spMk id="3" creationId="{6F028818-1B9A-C224-FDF9-FC36285DEC6A}"/>
          </ac:spMkLst>
        </pc:spChg>
        <pc:spChg chg="add del mod">
          <ac:chgData name="Tao Zhong" userId="d717eb3d-e567-470f-b6d9-f2e4cd6e0b29" providerId="ADAL" clId="{3EE40939-8E8A-4229-A654-5D96D597B750}" dt="2022-10-01T07:35:42.613" v="285"/>
          <ac:spMkLst>
            <pc:docMk/>
            <pc:sldMk cId="2403046156" sldId="300"/>
            <ac:spMk id="5" creationId="{544E6460-6441-5812-3590-9C468A75A33A}"/>
          </ac:spMkLst>
        </pc:spChg>
        <pc:picChg chg="del">
          <ac:chgData name="Tao Zhong" userId="d717eb3d-e567-470f-b6d9-f2e4cd6e0b29" providerId="ADAL" clId="{3EE40939-8E8A-4229-A654-5D96D597B750}" dt="2022-10-01T07:35:38.793" v="284" actId="478"/>
          <ac:picMkLst>
            <pc:docMk/>
            <pc:sldMk cId="2403046156" sldId="300"/>
            <ac:picMk id="7" creationId="{96AA767E-77A6-50C9-B3A2-CA57EA2FDC90}"/>
          </ac:picMkLst>
        </pc:picChg>
        <pc:picChg chg="add mod">
          <ac:chgData name="Tao Zhong" userId="d717eb3d-e567-470f-b6d9-f2e4cd6e0b29" providerId="ADAL" clId="{3EE40939-8E8A-4229-A654-5D96D597B750}" dt="2022-10-01T07:35:50.128" v="290" actId="14100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7:07.708" v="330" actId="20577"/>
        <pc:sldMkLst>
          <pc:docMk/>
          <pc:sldMk cId="1107660466" sldId="301"/>
        </pc:sldMkLst>
        <pc:spChg chg="mod">
          <ac:chgData name="Tao Zhong" userId="d717eb3d-e567-470f-b6d9-f2e4cd6e0b29" providerId="ADAL" clId="{3EE40939-8E8A-4229-A654-5D96D597B750}" dt="2022-10-01T07:36:10.170" v="295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6:10.170" v="293"/>
          <ac:spMkLst>
            <pc:docMk/>
            <pc:sldMk cId="1107660466" sldId="301"/>
            <ac:spMk id="3" creationId="{0D70FB3A-C763-0001-7646-574874CF2652}"/>
          </ac:spMkLst>
        </pc:spChg>
        <pc:spChg chg="add mod">
          <ac:chgData name="Tao Zhong" userId="d717eb3d-e567-470f-b6d9-f2e4cd6e0b29" providerId="ADAL" clId="{3EE40939-8E8A-4229-A654-5D96D597B750}" dt="2022-10-01T07:37:07.708" v="330" actId="20577"/>
          <ac:spMkLst>
            <pc:docMk/>
            <pc:sldMk cId="1107660466" sldId="301"/>
            <ac:spMk id="5" creationId="{F2C0ED4E-CDEE-ADD6-4612-6DEFA637ED38}"/>
          </ac:spMkLst>
        </pc:spChg>
        <pc:picChg chg="del">
          <ac:chgData name="Tao Zhong" userId="d717eb3d-e567-470f-b6d9-f2e4cd6e0b29" providerId="ADAL" clId="{3EE40939-8E8A-4229-A654-5D96D597B750}" dt="2022-10-01T07:36:18.470" v="296" actId="478"/>
          <ac:picMkLst>
            <pc:docMk/>
            <pc:sldMk cId="1107660466" sldId="301"/>
            <ac:picMk id="7" creationId="{96AA767E-77A6-50C9-B3A2-CA57EA2FDC90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9:21.570" v="385" actId="27636"/>
        <pc:sldMkLst>
          <pc:docMk/>
          <pc:sldMk cId="1994712804" sldId="302"/>
        </pc:sldMkLst>
        <pc:spChg chg="mod">
          <ac:chgData name="Tao Zhong" userId="d717eb3d-e567-470f-b6d9-f2e4cd6e0b29" providerId="ADAL" clId="{3EE40939-8E8A-4229-A654-5D96D597B750}" dt="2022-10-01T07:37:41.204" v="337" actId="404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7:33.829" v="333"/>
          <ac:spMkLst>
            <pc:docMk/>
            <pc:sldMk cId="1994712804" sldId="302"/>
            <ac:spMk id="3" creationId="{B255CE5C-E4FE-39A3-5B40-355A30A938A7}"/>
          </ac:spMkLst>
        </pc:spChg>
        <pc:spChg chg="add mod">
          <ac:chgData name="Tao Zhong" userId="d717eb3d-e567-470f-b6d9-f2e4cd6e0b29" providerId="ADAL" clId="{3EE40939-8E8A-4229-A654-5D96D597B750}" dt="2022-10-01T07:39:21.570" v="385" actId="27636"/>
          <ac:spMkLst>
            <pc:docMk/>
            <pc:sldMk cId="1994712804" sldId="302"/>
            <ac:spMk id="5" creationId="{D9BC60C0-D536-EB34-0D93-1C8313902BE1}"/>
          </ac:spMkLst>
        </pc:spChg>
        <pc:picChg chg="del">
          <ac:chgData name="Tao Zhong" userId="d717eb3d-e567-470f-b6d9-f2e4cd6e0b29" providerId="ADAL" clId="{3EE40939-8E8A-4229-A654-5D96D597B750}" dt="2022-10-01T07:37:51.271" v="338" actId="478"/>
          <ac:picMkLst>
            <pc:docMk/>
            <pc:sldMk cId="1994712804" sldId="302"/>
            <ac:picMk id="8" creationId="{0E66E8D5-46D1-7048-6E61-A8C3EA904D24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43:19.095" v="437" actId="1076"/>
        <pc:sldMkLst>
          <pc:docMk/>
          <pc:sldMk cId="49347057" sldId="303"/>
        </pc:sldMkLst>
        <pc:spChg chg="mod">
          <ac:chgData name="Tao Zhong" userId="d717eb3d-e567-470f-b6d9-f2e4cd6e0b29" providerId="ADAL" clId="{3EE40939-8E8A-4229-A654-5D96D597B750}" dt="2022-10-01T07:42:01.742" v="402"/>
          <ac:spMkLst>
            <pc:docMk/>
            <pc:sldMk cId="49347057" sldId="303"/>
            <ac:spMk id="2" creationId="{FF027311-4260-4B27-A735-886449291FAC}"/>
          </ac:spMkLst>
        </pc:spChg>
        <pc:spChg chg="add mod">
          <ac:chgData name="Tao Zhong" userId="d717eb3d-e567-470f-b6d9-f2e4cd6e0b29" providerId="ADAL" clId="{3EE40939-8E8A-4229-A654-5D96D597B750}" dt="2022-10-01T07:42:37.758" v="431"/>
          <ac:spMkLst>
            <pc:docMk/>
            <pc:sldMk cId="49347057" sldId="303"/>
            <ac:spMk id="4" creationId="{C85E06E2-A45B-B860-B2FB-A795BEC6E00C}"/>
          </ac:spMkLst>
        </pc:spChg>
        <pc:spChg chg="add del">
          <ac:chgData name="Tao Zhong" userId="d717eb3d-e567-470f-b6d9-f2e4cd6e0b29" providerId="ADAL" clId="{3EE40939-8E8A-4229-A654-5D96D597B750}" dt="2022-10-01T07:42:32.558" v="425"/>
          <ac:spMkLst>
            <pc:docMk/>
            <pc:sldMk cId="49347057" sldId="303"/>
            <ac:spMk id="5" creationId="{0D9CB153-E56E-BD07-B2F1-13AFE0EF14B6}"/>
          </ac:spMkLst>
        </pc:spChg>
        <pc:picChg chg="del">
          <ac:chgData name="Tao Zhong" userId="d717eb3d-e567-470f-b6d9-f2e4cd6e0b29" providerId="ADAL" clId="{3EE40939-8E8A-4229-A654-5D96D597B750}" dt="2022-10-01T07:42:05.485" v="403" actId="478"/>
          <ac:picMkLst>
            <pc:docMk/>
            <pc:sldMk cId="49347057" sldId="303"/>
            <ac:picMk id="7" creationId="{CDD75933-CCB8-C2CB-25F6-281DA2A7FCA5}"/>
          </ac:picMkLst>
        </pc:picChg>
        <pc:picChg chg="add del mod">
          <ac:chgData name="Tao Zhong" userId="d717eb3d-e567-470f-b6d9-f2e4cd6e0b29" providerId="ADAL" clId="{3EE40939-8E8A-4229-A654-5D96D597B750}" dt="2022-10-01T07:43:01.140" v="435" actId="22"/>
          <ac:picMkLst>
            <pc:docMk/>
            <pc:sldMk cId="49347057" sldId="303"/>
            <ac:picMk id="8" creationId="{4854DDA7-ED70-8D30-6283-9E714AD67248}"/>
          </ac:picMkLst>
        </pc:picChg>
        <pc:picChg chg="del">
          <ac:chgData name="Tao Zhong" userId="d717eb3d-e567-470f-b6d9-f2e4cd6e0b29" providerId="ADAL" clId="{3EE40939-8E8A-4229-A654-5D96D597B750}" dt="2022-10-01T07:42:08.108" v="404" actId="478"/>
          <ac:picMkLst>
            <pc:docMk/>
            <pc:sldMk cId="49347057" sldId="303"/>
            <ac:picMk id="10" creationId="{FAAD3A3A-4870-0CB4-CE97-69A0A6F9EA1F}"/>
          </ac:picMkLst>
        </pc:picChg>
        <pc:picChg chg="add mod">
          <ac:chgData name="Tao Zhong" userId="d717eb3d-e567-470f-b6d9-f2e4cd6e0b29" providerId="ADAL" clId="{3EE40939-8E8A-4229-A654-5D96D597B750}" dt="2022-10-01T07:43:19.095" v="437" actId="1076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54:36.605" v="612"/>
        <pc:sldMkLst>
          <pc:docMk/>
          <pc:sldMk cId="2277313089" sldId="304"/>
        </pc:sldMkLst>
        <pc:spChg chg="mod">
          <ac:chgData name="Tao Zhong" userId="d717eb3d-e567-470f-b6d9-f2e4cd6e0b29" providerId="ADAL" clId="{3EE40939-8E8A-4229-A654-5D96D597B750}" dt="2022-10-01T07:54:17.162" v="606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30.397" v="608"/>
          <ac:spMkLst>
            <pc:docMk/>
            <pc:sldMk cId="2277313089" sldId="304"/>
            <ac:spMk id="3" creationId="{A958909C-91AF-E324-6F6F-CDC694AC2770}"/>
          </ac:spMkLst>
        </pc:spChg>
        <pc:spChg chg="mod">
          <ac:chgData name="Tao Zhong" userId="d717eb3d-e567-470f-b6d9-f2e4cd6e0b29" providerId="ADAL" clId="{3EE40939-8E8A-4229-A654-5D96D597B750}" dt="2022-10-01T07:54:36.605" v="612"/>
          <ac:spMkLst>
            <pc:docMk/>
            <pc:sldMk cId="2277313089" sldId="304"/>
            <ac:spMk id="7" creationId="{582D0298-170D-6919-228C-C8B854E082E6}"/>
          </ac:spMkLst>
        </pc:spChg>
      </pc:sldChg>
      <pc:sldChg chg="addSp delSp modSp add mod">
        <pc:chgData name="Tao Zhong" userId="d717eb3d-e567-470f-b6d9-f2e4cd6e0b29" providerId="ADAL" clId="{3EE40939-8E8A-4229-A654-5D96D597B750}" dt="2022-10-01T07:55:30.506" v="628"/>
        <pc:sldMkLst>
          <pc:docMk/>
          <pc:sldMk cId="1192566445" sldId="305"/>
        </pc:sldMkLst>
        <pc:spChg chg="mod">
          <ac:chgData name="Tao Zhong" userId="d717eb3d-e567-470f-b6d9-f2e4cd6e0b29" providerId="ADAL" clId="{3EE40939-8E8A-4229-A654-5D96D597B750}" dt="2022-10-01T07:54:45.310" v="614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59.191" v="618"/>
          <ac:spMkLst>
            <pc:docMk/>
            <pc:sldMk cId="1192566445" sldId="305"/>
            <ac:spMk id="3" creationId="{B6E64843-C089-9908-B702-08252AABEBB0}"/>
          </ac:spMkLst>
        </pc:spChg>
        <pc:spChg chg="mod">
          <ac:chgData name="Tao Zhong" userId="d717eb3d-e567-470f-b6d9-f2e4cd6e0b29" providerId="ADAL" clId="{3EE40939-8E8A-4229-A654-5D96D597B750}" dt="2022-10-01T07:54:59.192" v="620"/>
          <ac:spMkLst>
            <pc:docMk/>
            <pc:sldMk cId="1192566445" sldId="305"/>
            <ac:spMk id="7" creationId="{582D0298-170D-6919-228C-C8B854E082E6}"/>
          </ac:spMkLst>
        </pc:spChg>
        <pc:picChg chg="add mod">
          <ac:chgData name="Tao Zhong" userId="d717eb3d-e567-470f-b6d9-f2e4cd6e0b29" providerId="ADAL" clId="{3EE40939-8E8A-4229-A654-5D96D597B750}" dt="2022-10-01T07:55:16.410" v="626" actId="1076"/>
          <ac:picMkLst>
            <pc:docMk/>
            <pc:sldMk cId="1192566445" sldId="305"/>
            <ac:picMk id="5" creationId="{E8A1D88C-CDBB-74C1-9532-C2984BEFAE3F}"/>
          </ac:picMkLst>
        </pc:picChg>
        <pc:picChg chg="add del mod">
          <ac:chgData name="Tao Zhong" userId="d717eb3d-e567-470f-b6d9-f2e4cd6e0b29" providerId="ADAL" clId="{3EE40939-8E8A-4229-A654-5D96D597B750}" dt="2022-10-01T07:55:30.506" v="628"/>
          <ac:picMkLst>
            <pc:docMk/>
            <pc:sldMk cId="1192566445" sldId="305"/>
            <ac:picMk id="6" creationId="{952E3CE2-CA27-D082-A80B-3CC5F01EAF39}"/>
          </ac:picMkLst>
        </pc:picChg>
      </pc:sldChg>
      <pc:sldChg chg="addSp delSp modSp new mod">
        <pc:chgData name="Tao Zhong" userId="d717eb3d-e567-470f-b6d9-f2e4cd6e0b29" providerId="ADAL" clId="{3EE40939-8E8A-4229-A654-5D96D597B750}" dt="2022-10-01T07:57:23.785" v="652" actId="403"/>
        <pc:sldMkLst>
          <pc:docMk/>
          <pc:sldMk cId="3355390758" sldId="306"/>
        </pc:sldMkLst>
        <pc:spChg chg="add del mod">
          <ac:chgData name="Tao Zhong" userId="d717eb3d-e567-470f-b6d9-f2e4cd6e0b29" providerId="ADAL" clId="{3EE40939-8E8A-4229-A654-5D96D597B750}" dt="2022-10-01T07:55:42.978" v="633"/>
          <ac:spMkLst>
            <pc:docMk/>
            <pc:sldMk cId="3355390758" sldId="306"/>
            <ac:spMk id="2" creationId="{A47705B6-5DE6-6844-C989-34F9EFB0384C}"/>
          </ac:spMkLst>
        </pc:spChg>
        <pc:spChg chg="add del mod">
          <ac:chgData name="Tao Zhong" userId="d717eb3d-e567-470f-b6d9-f2e4cd6e0b29" providerId="ADAL" clId="{3EE40939-8E8A-4229-A654-5D96D597B750}" dt="2022-10-01T07:57:23.785" v="652" actId="403"/>
          <ac:spMkLst>
            <pc:docMk/>
            <pc:sldMk cId="3355390758" sldId="306"/>
            <ac:spMk id="3" creationId="{B06766C0-04B6-242E-C155-FF395F3B8E16}"/>
          </ac:spMkLst>
        </pc:spChg>
        <pc:spChg chg="add del mod">
          <ac:chgData name="Tao Zhong" userId="d717eb3d-e567-470f-b6d9-f2e4cd6e0b29" providerId="ADAL" clId="{3EE40939-8E8A-4229-A654-5D96D597B750}" dt="2022-10-01T07:55:42.968" v="631"/>
          <ac:spMkLst>
            <pc:docMk/>
            <pc:sldMk cId="3355390758" sldId="306"/>
            <ac:spMk id="4" creationId="{DB08EB35-B0AF-D1B6-F987-2C7D6017F628}"/>
          </ac:spMkLst>
        </pc:spChg>
        <pc:spChg chg="add del mod">
          <ac:chgData name="Tao Zhong" userId="d717eb3d-e567-470f-b6d9-f2e4cd6e0b29" providerId="ADAL" clId="{3EE40939-8E8A-4229-A654-5D96D597B750}" dt="2022-10-01T07:56:50.494" v="635"/>
          <ac:spMkLst>
            <pc:docMk/>
            <pc:sldMk cId="3355390758" sldId="306"/>
            <ac:spMk id="5" creationId="{38E4C1BF-6008-43B0-D793-77446D5F0B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0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5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3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9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32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02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1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20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0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5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71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66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62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7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41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73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0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92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99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1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3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6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69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7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8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2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998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6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0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4" y="1346780"/>
            <a:ext cx="6349855" cy="3511296"/>
          </a:xfrm>
        </p:spPr>
        <p:txBody>
          <a:bodyPr>
            <a:normAutofit/>
          </a:bodyPr>
          <a:lstStyle/>
          <a:p>
            <a:pPr algn="r"/>
            <a:r>
              <a:rPr lang="en-GB" altLang="zh-CN" sz="3600" dirty="0"/>
              <a:t>5. Kubernetes</a:t>
            </a:r>
            <a:r>
              <a:rPr lang="zh-CN" altLang="en-US" sz="3600" dirty="0"/>
              <a:t>服务与网络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 dirty="0"/>
              <a:t>VirtualBox </a:t>
            </a:r>
            <a:r>
              <a:rPr lang="zh-CN" altLang="en-US" sz="4000" dirty="0"/>
              <a:t>网络模式的使用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06E2-A45B-B860-B2FB-A795BEC6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9DBA4B-5CF1-0E8A-BEAB-15DB9F84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D9B5A-6DFA-2A73-2496-8F362074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57" y="1874838"/>
            <a:ext cx="975444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Kubernetes </a:t>
            </a:r>
            <a:r>
              <a:rPr lang="zh-CN" altLang="en-US" sz="3200" dirty="0"/>
              <a:t>网络模型 </a:t>
            </a:r>
            <a:r>
              <a:rPr lang="en-US" altLang="zh-CN" sz="3200" dirty="0"/>
              <a:t>/ Kubernetes Network Model</a:t>
            </a:r>
            <a:endParaRPr lang="en-GB" sz="32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D40779D-0B5F-9DBB-5D86-001D9992A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8" y="2011363"/>
            <a:ext cx="7497003" cy="416083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Kubernetes</a:t>
            </a:r>
            <a:r>
              <a:rPr lang="zh-CN" altLang="en-US" dirty="0"/>
              <a:t>集群网络方案 </a:t>
            </a:r>
            <a:r>
              <a:rPr lang="en-US" altLang="zh-CN" dirty="0"/>
              <a:t>-- </a:t>
            </a:r>
            <a:r>
              <a:rPr lang="en-GB" altLang="zh-CN" dirty="0"/>
              <a:t>Flannel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89E56-9581-81EE-400F-FBA66B75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覆盖网络 </a:t>
            </a:r>
            <a:r>
              <a:rPr lang="en-US" altLang="zh-CN" dirty="0"/>
              <a:t>/ </a:t>
            </a:r>
            <a:r>
              <a:rPr lang="en-GB" dirty="0"/>
              <a:t>The Overlay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5E4F-7598-5242-45A6-60AF8CF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9D2534-17EC-D8BE-79A0-AB3F99761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2956877"/>
            <a:ext cx="9917086" cy="29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同一个节点内 </a:t>
            </a:r>
            <a:r>
              <a:rPr lang="en-GB" altLang="zh-CN" sz="2400" dirty="0"/>
              <a:t>Pod </a:t>
            </a:r>
            <a:r>
              <a:rPr lang="zh-CN" altLang="en-US" sz="2400" dirty="0"/>
              <a:t>的通信 </a:t>
            </a:r>
            <a:r>
              <a:rPr lang="en-US" altLang="zh-CN" sz="2400" dirty="0"/>
              <a:t>/ </a:t>
            </a:r>
            <a:r>
              <a:rPr lang="en-GB" altLang="zh-CN" sz="2400" dirty="0"/>
              <a:t>Routing traffic on the same </a:t>
            </a:r>
            <a:r>
              <a:rPr lang="en-GB" altLang="zh-CN" sz="2400" dirty="0" err="1"/>
              <a:t>hos</a:t>
            </a:r>
            <a:endParaRPr lang="en-GB" sz="24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FA60B9-8D8E-5F8A-0DE4-FF1BEFA78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576069"/>
            <a:ext cx="7366000" cy="4916806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3AEC80-D747-8C0B-99E0-8EC0427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不同节点之间 </a:t>
            </a:r>
            <a:r>
              <a:rPr lang="en-US" altLang="zh-CN" sz="2400" dirty="0"/>
              <a:t>Pod </a:t>
            </a:r>
            <a:r>
              <a:rPr lang="zh-CN" altLang="en-US" sz="2400" dirty="0"/>
              <a:t>的通信 </a:t>
            </a:r>
            <a:r>
              <a:rPr lang="en-US" altLang="zh-CN" sz="2400" dirty="0"/>
              <a:t>/ Routing traffic across different hosts</a:t>
            </a: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8E1A6-1B33-9C8A-91A1-1727A2FE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A944ED-D3F8-B06A-3D2A-8CFA90D9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4" y="1690688"/>
            <a:ext cx="8787277" cy="4481512"/>
          </a:xfrm>
        </p:spPr>
      </p:pic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更详细的理解</a:t>
            </a:r>
            <a:r>
              <a:rPr lang="en-US" altLang="zh-CN" sz="2400" dirty="0"/>
              <a:t>"</a:t>
            </a:r>
            <a:r>
              <a:rPr lang="zh-CN" altLang="en-US" sz="2400" dirty="0"/>
              <a:t>不同节点之间 </a:t>
            </a:r>
            <a:r>
              <a:rPr lang="en-US" altLang="zh-CN" sz="2400" dirty="0"/>
              <a:t>Pod </a:t>
            </a:r>
            <a:r>
              <a:rPr lang="zh-CN" altLang="en-US" sz="2400" dirty="0"/>
              <a:t>的通信</a:t>
            </a:r>
            <a:r>
              <a:rPr lang="en-US" altLang="zh-CN" sz="2400" dirty="0"/>
              <a:t>"</a:t>
            </a:r>
            <a:endParaRPr lang="en-GB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7CF7D3-9B23-43E3-471D-E54A19D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BCBC06-15BB-2616-4157-00B46DE1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02" y="1869440"/>
            <a:ext cx="10191111" cy="417576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1C977D-D837-B1F3-27F6-C9F0F0F4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47" y="3698154"/>
            <a:ext cx="9449619" cy="1981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770DD-EC11-6563-5C7F-860B0E1D5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087" y="2852324"/>
            <a:ext cx="9525825" cy="2209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6DA9CF-8221-5C17-4712-35B13919A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11" y="4656943"/>
            <a:ext cx="9434378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Flannel </a:t>
            </a:r>
            <a:r>
              <a:rPr lang="zh-CN" altLang="en-US" sz="2400" dirty="0"/>
              <a:t>后端通信模式 </a:t>
            </a:r>
            <a:r>
              <a:rPr lang="en-US" altLang="zh-CN" sz="2400" dirty="0"/>
              <a:t>-  </a:t>
            </a:r>
            <a:r>
              <a:rPr lang="en-GB" altLang="zh-CN" sz="2400" dirty="0"/>
              <a:t>VXLAN</a:t>
            </a:r>
            <a:r>
              <a:rPr lang="zh-CN" altLang="en-GB" sz="2400" dirty="0"/>
              <a:t>，</a:t>
            </a:r>
            <a:r>
              <a:rPr lang="en-GB" altLang="zh-CN" sz="2400" dirty="0"/>
              <a:t>UDP</a:t>
            </a:r>
            <a:r>
              <a:rPr lang="zh-CN" altLang="en-GB" sz="2400" dirty="0"/>
              <a:t>，</a:t>
            </a:r>
            <a:r>
              <a:rPr lang="en-GB" altLang="zh-CN" sz="2400" dirty="0"/>
              <a:t>host-</a:t>
            </a:r>
            <a:r>
              <a:rPr lang="en-GB" altLang="zh-CN" sz="2400" dirty="0" err="1"/>
              <a:t>gw</a:t>
            </a:r>
            <a:endParaRPr lang="en-GB" sz="2400" dirty="0"/>
          </a:p>
        </p:txBody>
      </p:sp>
      <p:pic>
        <p:nvPicPr>
          <p:cNvPr id="6" name="Content Placeholder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2EB42E79-049A-C35E-AA6C-C0792D100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0" y="1878727"/>
            <a:ext cx="8022407" cy="42934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05BC-73F8-0302-B5B6-FE5EC33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6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基于 </a:t>
            </a:r>
            <a:r>
              <a:rPr lang="en-GB" altLang="zh-CN" sz="2400" dirty="0"/>
              <a:t>UDP </a:t>
            </a:r>
            <a:r>
              <a:rPr lang="zh-CN" altLang="en-US" sz="2400" dirty="0"/>
              <a:t>的跨主通信模式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00E813-13F8-D130-0C56-FDA6505E6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227642"/>
            <a:ext cx="8862524" cy="36956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45D5-01E6-9760-B210-9B20D09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4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基于 </a:t>
            </a:r>
            <a:r>
              <a:rPr lang="en-GB" altLang="zh-CN" sz="2400" dirty="0"/>
              <a:t>VXLAN </a:t>
            </a:r>
            <a:r>
              <a:rPr lang="zh-CN" altLang="en-US" sz="2400" dirty="0"/>
              <a:t>的跨主通信模式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7F08C-FE24-3BCB-FDF9-30053227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C74-19B8-1636-7880-3689C1E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DBC500-DBCC-41E2-3C74-7A5197984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33" y="-20320"/>
            <a:ext cx="5567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基于 </a:t>
            </a:r>
            <a:r>
              <a:rPr lang="en-GB" altLang="zh-CN" sz="2400" dirty="0"/>
              <a:t>VXLAN </a:t>
            </a:r>
            <a:r>
              <a:rPr lang="zh-CN" altLang="en-US" sz="2400" dirty="0"/>
              <a:t>的跨主通信模式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C74-19B8-1636-7880-3689C1E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98E260-0E2B-0D53-E0E1-B6F8DD31A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36" y="2532193"/>
            <a:ext cx="9110484" cy="2680522"/>
          </a:xfrm>
        </p:spPr>
      </p:pic>
    </p:spTree>
    <p:extLst>
      <p:ext uri="{BB962C8B-B14F-4D97-AF65-F5344CB8AC3E}">
        <p14:creationId xmlns:p14="http://schemas.microsoft.com/office/powerpoint/2010/main" val="263872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Kubernetes </a:t>
            </a:r>
            <a:r>
              <a:rPr lang="zh-CN" altLang="en-US" dirty="0"/>
              <a:t>网络模型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7BEA-C15C-6B7C-DC58-FE8934E3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zh-CN" dirty="0"/>
              <a:t> VirtualBox </a:t>
            </a:r>
            <a:r>
              <a:rPr lang="zh-CN" altLang="en-US" dirty="0"/>
              <a:t>网络模式</a:t>
            </a:r>
            <a:endParaRPr lang="en-GB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/>
              <a:t>网络地址转换（</a:t>
            </a:r>
            <a:r>
              <a:rPr lang="en-GB" sz="2100" dirty="0"/>
              <a:t>NAT） / Network Address Translation (NAT)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00" dirty="0"/>
              <a:t>NAT </a:t>
            </a:r>
            <a:r>
              <a:rPr lang="zh-CN" altLang="en-US" sz="2100" dirty="0"/>
              <a:t>网络 </a:t>
            </a:r>
            <a:r>
              <a:rPr lang="en-US" altLang="zh-CN" sz="2100" dirty="0"/>
              <a:t>/ </a:t>
            </a:r>
            <a:r>
              <a:rPr lang="en-GB" sz="2100" dirty="0"/>
              <a:t>NAT Network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/>
              <a:t>桥接网卡 </a:t>
            </a:r>
            <a:r>
              <a:rPr lang="en-US" altLang="zh-CN" sz="2100" dirty="0"/>
              <a:t>/ </a:t>
            </a:r>
            <a:r>
              <a:rPr lang="en-GB" sz="2100" dirty="0"/>
              <a:t>Bridged Networking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/>
              <a:t>内部网络 </a:t>
            </a:r>
            <a:r>
              <a:rPr lang="en-US" altLang="zh-CN" sz="2100" dirty="0"/>
              <a:t>/ </a:t>
            </a:r>
            <a:r>
              <a:rPr lang="en-GB" sz="2100" dirty="0"/>
              <a:t>Internal Networking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100" dirty="0"/>
              <a:t>仅主机（</a:t>
            </a:r>
            <a:r>
              <a:rPr lang="en-GB" sz="2100" dirty="0"/>
              <a:t>Host-only）</a:t>
            </a:r>
            <a:r>
              <a:rPr lang="zh-CN" altLang="en-US" sz="2100" dirty="0"/>
              <a:t>网络 </a:t>
            </a:r>
            <a:r>
              <a:rPr lang="en-US" altLang="zh-CN" sz="2100" dirty="0"/>
              <a:t>/ </a:t>
            </a:r>
            <a:r>
              <a:rPr lang="en-GB" sz="2100" dirty="0"/>
              <a:t>Host-only Networking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5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F94BE5-A662-3013-533C-5F1AF623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基于 </a:t>
            </a:r>
            <a:r>
              <a:rPr lang="pt-BR" altLang="zh-CN" sz="2400" dirty="0"/>
              <a:t>host-gw </a:t>
            </a:r>
            <a:r>
              <a:rPr lang="zh-CN" altLang="en-US" sz="2400" dirty="0"/>
              <a:t>的跨主通信模式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3388-C86B-7622-9E51-E020A161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CA3E-BED7-F4CA-7368-11C4F4B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E2B21-3940-82A4-925B-F46F98D09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56" y="1424638"/>
            <a:ext cx="6729984" cy="48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容器网络接口（</a:t>
            </a:r>
            <a:r>
              <a:rPr lang="en-US" altLang="zh-CN" sz="2400" dirty="0"/>
              <a:t>CNI</a:t>
            </a:r>
            <a:r>
              <a:rPr lang="zh-CN" altLang="en-US" sz="2400" dirty="0"/>
              <a:t>）</a:t>
            </a:r>
            <a:endParaRPr lang="en-GB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44B408-BD01-0D23-7D7C-772AE852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AFF33D-D839-AE54-B1F7-01597F49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对比以下这些常见的 </a:t>
            </a:r>
            <a:r>
              <a:rPr lang="en-GB" dirty="0"/>
              <a:t>CNI </a:t>
            </a:r>
            <a:r>
              <a:rPr lang="zh-CN" altLang="en-US" dirty="0"/>
              <a:t>插件：</a:t>
            </a:r>
          </a:p>
          <a:p>
            <a:pPr lvl="1"/>
            <a:r>
              <a:rPr lang="en-GB" dirty="0" err="1"/>
              <a:t>Antrea</a:t>
            </a:r>
            <a:r>
              <a:rPr lang="en-GB" dirty="0"/>
              <a:t> v.0.9.1 - from VMware Tanzu</a:t>
            </a:r>
          </a:p>
          <a:p>
            <a:pPr lvl="1"/>
            <a:r>
              <a:rPr lang="en-GB" dirty="0"/>
              <a:t>Calico v3.16</a:t>
            </a:r>
          </a:p>
          <a:p>
            <a:pPr lvl="1"/>
            <a:r>
              <a:rPr lang="en-GB" dirty="0"/>
              <a:t>Canal v3.16 (Flannel network + Calico Network Policies)</a:t>
            </a:r>
          </a:p>
          <a:p>
            <a:pPr lvl="1"/>
            <a:r>
              <a:rPr lang="en-GB" dirty="0"/>
              <a:t>Cilium 1.8.2</a:t>
            </a:r>
          </a:p>
          <a:p>
            <a:pPr lvl="1"/>
            <a:r>
              <a:rPr lang="en-GB" dirty="0"/>
              <a:t>Flannel 0.12.0</a:t>
            </a:r>
          </a:p>
          <a:p>
            <a:pPr lvl="1"/>
            <a:r>
              <a:rPr lang="en-GB" dirty="0" err="1"/>
              <a:t>Kube</a:t>
            </a:r>
            <a:r>
              <a:rPr lang="en-GB" dirty="0"/>
              <a:t>-router latest (2020–08–25)</a:t>
            </a:r>
          </a:p>
          <a:p>
            <a:pPr lvl="1"/>
            <a:r>
              <a:rPr lang="en-GB" dirty="0" err="1"/>
              <a:t>WeaveNet</a:t>
            </a:r>
            <a:r>
              <a:rPr lang="en-GB" dirty="0"/>
              <a:t> 2.7.0</a:t>
            </a:r>
          </a:p>
          <a:p>
            <a:pPr lvl="1"/>
            <a:r>
              <a:rPr lang="en-GB" dirty="0" err="1"/>
              <a:t>Kube</a:t>
            </a:r>
            <a:r>
              <a:rPr lang="en-GB" dirty="0"/>
              <a:t>-OVN - from alauda.io </a:t>
            </a:r>
            <a:r>
              <a:rPr lang="zh-CN" altLang="en-US" dirty="0"/>
              <a:t>灵雀云</a:t>
            </a:r>
          </a:p>
          <a:p>
            <a:endParaRPr lang="zh-CN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590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网络策略 </a:t>
            </a:r>
            <a:r>
              <a:rPr lang="en-US" altLang="zh-CN" sz="2400" dirty="0"/>
              <a:t>/ </a:t>
            </a:r>
            <a:r>
              <a:rPr lang="en-GB" altLang="zh-CN" sz="2400" dirty="0"/>
              <a:t>Network Policies</a:t>
            </a:r>
            <a:endParaRPr lang="en-GB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97DE-F79A-A44C-E0C6-66EAFE17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 </a:t>
            </a:r>
            <a:r>
              <a:rPr lang="en-GB" dirty="0"/>
              <a:t>Flannel </a:t>
            </a:r>
            <a:r>
              <a:rPr lang="zh-CN" altLang="en-US" dirty="0"/>
              <a:t>不支持 </a:t>
            </a:r>
            <a:r>
              <a:rPr lang="en-GB" dirty="0"/>
              <a:t>Network Policy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8D50-EDD1-2C79-8AE7-7469E622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3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CNI Encryption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以下 </a:t>
            </a:r>
            <a:r>
              <a:rPr lang="en-GB" altLang="zh-CN" sz="2000" dirty="0"/>
              <a:t>CNI </a:t>
            </a:r>
            <a:r>
              <a:rPr lang="zh-CN" altLang="en-US" sz="2000" dirty="0"/>
              <a:t>插件支持 </a:t>
            </a:r>
            <a:r>
              <a:rPr lang="en-GB" altLang="zh-CN" sz="2000" dirty="0"/>
              <a:t>CNI Encryption</a:t>
            </a:r>
          </a:p>
          <a:p>
            <a:pPr lvl="1">
              <a:lnSpc>
                <a:spcPct val="150000"/>
              </a:lnSpc>
            </a:pPr>
            <a:r>
              <a:rPr lang="en-GB" altLang="zh-CN" sz="1600" dirty="0" err="1"/>
              <a:t>Antrea</a:t>
            </a:r>
            <a:r>
              <a:rPr lang="en-GB" altLang="zh-CN" sz="1600" dirty="0"/>
              <a:t> with IPsec</a:t>
            </a:r>
          </a:p>
          <a:p>
            <a:pPr lvl="1">
              <a:lnSpc>
                <a:spcPct val="150000"/>
              </a:lnSpc>
            </a:pPr>
            <a:r>
              <a:rPr lang="en-GB" altLang="zh-CN" sz="1600" dirty="0"/>
              <a:t>Calico with </a:t>
            </a:r>
            <a:r>
              <a:rPr lang="en-GB" altLang="zh-CN" sz="1600" dirty="0" err="1"/>
              <a:t>wireguard</a:t>
            </a:r>
            <a:endParaRPr lang="en-GB" altLang="zh-CN" sz="1600" dirty="0"/>
          </a:p>
          <a:p>
            <a:pPr lvl="1">
              <a:lnSpc>
                <a:spcPct val="150000"/>
              </a:lnSpc>
            </a:pPr>
            <a:r>
              <a:rPr lang="en-GB" altLang="zh-CN" sz="1600" dirty="0"/>
              <a:t>Cilium with IPsec</a:t>
            </a:r>
          </a:p>
          <a:p>
            <a:pPr lvl="1">
              <a:lnSpc>
                <a:spcPct val="150000"/>
              </a:lnSpc>
            </a:pPr>
            <a:r>
              <a:rPr lang="en-GB" altLang="zh-CN" sz="1600" dirty="0" err="1"/>
              <a:t>WeaveNet</a:t>
            </a:r>
            <a:r>
              <a:rPr lang="en-GB" altLang="zh-CN" sz="1600" dirty="0"/>
              <a:t> with IPsec</a:t>
            </a:r>
          </a:p>
          <a:p>
            <a:pPr>
              <a:lnSpc>
                <a:spcPct val="150000"/>
              </a:lnSpc>
            </a:pPr>
            <a:endParaRPr lang="en-GB" altLang="zh-C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7A22-D43A-B6A4-9258-33CBCE03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4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总结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C6AE-C7B8-30D7-6DC6-45589DF7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FF47DAC-BBB6-0B2A-2DAD-DBE9F303A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2531"/>
            <a:ext cx="12192000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1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什么是 </a:t>
            </a:r>
            <a:r>
              <a:rPr lang="en-US" altLang="zh-CN" sz="2400" dirty="0"/>
              <a:t>Service</a:t>
            </a:r>
            <a:r>
              <a:rPr lang="zh-CN" altLang="en-US" sz="2400" dirty="0"/>
              <a:t>，以及 </a:t>
            </a:r>
            <a:r>
              <a:rPr lang="en-US" altLang="zh-CN" sz="2400" dirty="0"/>
              <a:t>Endpoint</a:t>
            </a:r>
            <a:r>
              <a:rPr lang="zh-CN" altLang="en-US" sz="2400" dirty="0"/>
              <a:t>？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什么是 </a:t>
            </a:r>
            <a:r>
              <a:rPr lang="en-US" altLang="zh-CN" sz="2000" dirty="0"/>
              <a:t>Service</a:t>
            </a:r>
            <a:r>
              <a:rPr lang="zh-CN" altLang="en-US" sz="2000" dirty="0"/>
              <a:t>？</a:t>
            </a:r>
            <a:endParaRPr lang="en-GB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什么是</a:t>
            </a:r>
            <a:r>
              <a:rPr lang="en-GB" altLang="zh-CN" sz="2000" dirty="0"/>
              <a:t>Endpoint</a:t>
            </a:r>
            <a:r>
              <a:rPr lang="zh-CN" altLang="en-GB" sz="2000" dirty="0"/>
              <a:t>？</a:t>
            </a:r>
            <a:endParaRPr lang="zh-CN" alt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213783-D817-BB65-438D-79988430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6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5B6-5DE6-6844-C989-34F9EFB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4. Service </a:t>
            </a:r>
            <a:r>
              <a:rPr lang="zh-CN" altLang="en-US" dirty="0"/>
              <a:t>工作模式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6C0-04B6-242E-C155-FF395F3B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altLang="zh-CN" sz="1800" dirty="0"/>
              <a:t>User space</a:t>
            </a:r>
            <a:r>
              <a:rPr lang="zh-CN" altLang="en-US" sz="1800" dirty="0"/>
              <a:t>代理模式</a:t>
            </a:r>
            <a:endParaRPr lang="en-GB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9AAA-48FB-304B-3834-BE39CCE4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30FB3BE-3E94-D253-9816-2647EC5D7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426320"/>
            <a:ext cx="6098887" cy="49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0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iptables</a:t>
            </a:r>
            <a:r>
              <a:rPr lang="zh-CN" altLang="en-US" dirty="0"/>
              <a:t>代理模式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19ACFF7-0EB7-F411-B4E5-F8F828C9E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1548965"/>
            <a:ext cx="6071871" cy="48073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2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IPVS</a:t>
            </a:r>
            <a:r>
              <a:rPr lang="zh-CN" altLang="en-US" dirty="0"/>
              <a:t>代理模式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92FF96E-083A-DA8F-D717-62972FDD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60" y="1360129"/>
            <a:ext cx="6123578" cy="49035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9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</a:t>
            </a:r>
            <a:r>
              <a:rPr lang="zh-CN" altLang="en-US" dirty="0"/>
              <a:t>小结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C001-6006-5B6A-6990-B6F50468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kube</a:t>
            </a:r>
            <a:r>
              <a:rPr lang="en-GB" dirty="0"/>
              <a:t>-proxy </a:t>
            </a:r>
            <a:r>
              <a:rPr lang="zh-CN" altLang="en-US" dirty="0"/>
              <a:t>其实就是管理 </a:t>
            </a:r>
            <a:r>
              <a:rPr lang="en-GB" dirty="0"/>
              <a:t>Service </a:t>
            </a:r>
            <a:r>
              <a:rPr lang="zh-CN" altLang="en-US" dirty="0"/>
              <a:t>的访问入口，包括集群内</a:t>
            </a:r>
            <a:r>
              <a:rPr lang="en-GB" dirty="0"/>
              <a:t>Pod</a:t>
            </a:r>
            <a:r>
              <a:rPr lang="zh-CN" altLang="en-US" dirty="0"/>
              <a:t>到</a:t>
            </a:r>
            <a:r>
              <a:rPr lang="en-GB" dirty="0" err="1"/>
              <a:t>Service（Cluster</a:t>
            </a:r>
            <a:r>
              <a:rPr lang="en-GB" dirty="0"/>
              <a:t> IP）</a:t>
            </a:r>
            <a:r>
              <a:rPr lang="zh-CN" altLang="en-US" dirty="0"/>
              <a:t>的访问和集群外访问 </a:t>
            </a:r>
            <a:r>
              <a:rPr lang="en-GB" dirty="0" err="1"/>
              <a:t>Service（NodePort</a:t>
            </a:r>
            <a:r>
              <a:rPr lang="en-GB" dirty="0"/>
              <a:t>）。</a:t>
            </a:r>
          </a:p>
          <a:p>
            <a:r>
              <a:rPr lang="en-GB" dirty="0" err="1"/>
              <a:t>kube</a:t>
            </a:r>
            <a:r>
              <a:rPr lang="en-GB" dirty="0"/>
              <a:t>-proxy </a:t>
            </a:r>
            <a:r>
              <a:rPr lang="zh-CN" altLang="en-US" dirty="0"/>
              <a:t>管理 </a:t>
            </a:r>
            <a:r>
              <a:rPr lang="en-GB" dirty="0" err="1"/>
              <a:t>Sevice</a:t>
            </a:r>
            <a:r>
              <a:rPr lang="zh-CN" altLang="en-US" dirty="0"/>
              <a:t>的 </a:t>
            </a:r>
            <a:r>
              <a:rPr lang="en-GB" dirty="0"/>
              <a:t>Endpoints，</a:t>
            </a:r>
            <a:r>
              <a:rPr lang="zh-CN" altLang="en-US" dirty="0"/>
              <a:t>该</a:t>
            </a:r>
            <a:r>
              <a:rPr lang="en-GB" dirty="0"/>
              <a:t>Service</a:t>
            </a:r>
            <a:r>
              <a:rPr lang="zh-CN" altLang="en-US" dirty="0"/>
              <a:t>对外暴露一个 </a:t>
            </a:r>
            <a:r>
              <a:rPr lang="en-GB" dirty="0"/>
              <a:t>Virtual IP，</a:t>
            </a:r>
            <a:r>
              <a:rPr lang="zh-CN" altLang="en-US" dirty="0"/>
              <a:t>也称为</a:t>
            </a:r>
            <a:r>
              <a:rPr lang="en-GB" dirty="0"/>
              <a:t>Cluster IP，</a:t>
            </a:r>
            <a:r>
              <a:rPr lang="zh-CN" altLang="en-US" dirty="0"/>
              <a:t>集群内通过访问这个</a:t>
            </a:r>
            <a:r>
              <a:rPr lang="en-GB" dirty="0"/>
              <a:t>Cluster IP + Port</a:t>
            </a:r>
            <a:r>
              <a:rPr lang="zh-CN" altLang="en-US" dirty="0"/>
              <a:t>的方式，就能访问到集群内对应的</a:t>
            </a:r>
            <a:r>
              <a:rPr lang="en-GB" dirty="0" err="1"/>
              <a:t>Serivce</a:t>
            </a:r>
            <a:r>
              <a:rPr lang="zh-CN" altLang="en-US" dirty="0"/>
              <a:t>下的</a:t>
            </a:r>
            <a:r>
              <a:rPr lang="en-GB" dirty="0"/>
              <a:t>Pod。</a:t>
            </a:r>
          </a:p>
          <a:p>
            <a:r>
              <a:rPr lang="en-GB" dirty="0"/>
              <a:t>Service</a:t>
            </a:r>
            <a:r>
              <a:rPr lang="zh-CN" altLang="en-US" dirty="0"/>
              <a:t>是通过</a:t>
            </a:r>
            <a:r>
              <a:rPr lang="en-GB" dirty="0"/>
              <a:t>Selector</a:t>
            </a:r>
            <a:r>
              <a:rPr lang="zh-CN" altLang="en-US" dirty="0"/>
              <a:t>选择器与一组</a:t>
            </a:r>
            <a:r>
              <a:rPr lang="en-GB" dirty="0"/>
              <a:t>Pod</a:t>
            </a:r>
            <a:r>
              <a:rPr lang="zh-CN" altLang="en-US" dirty="0"/>
              <a:t>进行绑定的服务抽象，其实就是一个微服务，提供了服务的负载均衡和反向代理的能力，而</a:t>
            </a:r>
            <a:r>
              <a:rPr lang="en-GB" dirty="0" err="1"/>
              <a:t>kube</a:t>
            </a:r>
            <a:r>
              <a:rPr lang="en-GB" dirty="0"/>
              <a:t>-proxy </a:t>
            </a:r>
            <a:r>
              <a:rPr lang="zh-CN" altLang="en-US" dirty="0"/>
              <a:t>的主要作用就是负责 </a:t>
            </a:r>
            <a:r>
              <a:rPr lang="en-GB" dirty="0"/>
              <a:t>Service </a:t>
            </a:r>
            <a:r>
              <a:rPr lang="zh-CN" altLang="en-US" dirty="0"/>
              <a:t>的实现。</a:t>
            </a:r>
          </a:p>
          <a:p>
            <a:r>
              <a:rPr lang="en-GB" dirty="0"/>
              <a:t>Service </a:t>
            </a:r>
            <a:r>
              <a:rPr lang="zh-CN" altLang="en-US" dirty="0"/>
              <a:t>的另外一个重要作用是，一个服务后端的</a:t>
            </a:r>
            <a:r>
              <a:rPr lang="en-GB" dirty="0"/>
              <a:t>Pod</a:t>
            </a:r>
            <a:r>
              <a:rPr lang="zh-CN" altLang="en-US" dirty="0"/>
              <a:t>可能会随着生存灭亡而发生</a:t>
            </a:r>
            <a:r>
              <a:rPr lang="en-GB" dirty="0"/>
              <a:t>IP</a:t>
            </a:r>
            <a:r>
              <a:rPr lang="zh-CN" altLang="en-US" dirty="0"/>
              <a:t>的改变，</a:t>
            </a:r>
            <a:r>
              <a:rPr lang="en-GB" dirty="0"/>
              <a:t>Service</a:t>
            </a:r>
            <a:r>
              <a:rPr lang="zh-CN" altLang="en-US" dirty="0"/>
              <a:t>的出现，给服务提供了一个固定的</a:t>
            </a:r>
            <a:r>
              <a:rPr lang="en-GB" dirty="0"/>
              <a:t>IP，</a:t>
            </a:r>
            <a:r>
              <a:rPr lang="zh-CN" altLang="en-US" dirty="0"/>
              <a:t>而无视后端</a:t>
            </a:r>
            <a:r>
              <a:rPr lang="en-GB" dirty="0"/>
              <a:t>Endpoint</a:t>
            </a:r>
            <a:r>
              <a:rPr lang="zh-CN" altLang="en-US" dirty="0"/>
              <a:t>的变化。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网络地址转换（</a:t>
            </a:r>
            <a:r>
              <a:rPr lang="en-GB" altLang="zh-CN" sz="2400" dirty="0"/>
              <a:t>NAT</a:t>
            </a:r>
            <a:r>
              <a:rPr lang="zh-CN" altLang="en-GB" sz="2400" dirty="0"/>
              <a:t>） </a:t>
            </a:r>
            <a:r>
              <a:rPr lang="en-GB" altLang="zh-CN" sz="2400" dirty="0"/>
              <a:t>/ Network Address Translation (NAT)</a:t>
            </a:r>
            <a:endParaRPr lang="en-GB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0B9D-C119-E692-04CE-F837F3FF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06D5-7F51-7105-9621-E3E48990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网络地址转换（</a:t>
            </a:r>
            <a:r>
              <a:rPr lang="en-US" altLang="zh-CN" dirty="0"/>
              <a:t>NAT</a:t>
            </a:r>
            <a:r>
              <a:rPr lang="zh-CN" altLang="en-US" dirty="0"/>
              <a:t>）是如果工作的？</a:t>
            </a:r>
            <a:endParaRPr lang="en-GB" altLang="zh-CN" dirty="0"/>
          </a:p>
          <a:p>
            <a:pPr lvl="1"/>
            <a:r>
              <a:rPr lang="en-GB" dirty="0"/>
              <a:t>NAT </a:t>
            </a:r>
            <a:r>
              <a:rPr lang="zh-CN" altLang="en-US" dirty="0"/>
              <a:t>技术</a:t>
            </a:r>
          </a:p>
          <a:p>
            <a:pPr lvl="1"/>
            <a:endParaRPr lang="en-GB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D4C319B-5F48-5FF5-592B-D330CF1E1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" y="3298825"/>
            <a:ext cx="5343525" cy="305752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2D4FF89-6BD5-62E2-C499-1A3AFAF2C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77" y="3298824"/>
            <a:ext cx="5343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 </a:t>
            </a:r>
            <a:r>
              <a:rPr lang="en-GB" dirty="0"/>
              <a:t>Linux </a:t>
            </a:r>
            <a:r>
              <a:rPr lang="zh-CN" altLang="en-US" dirty="0"/>
              <a:t>下的 </a:t>
            </a:r>
            <a:r>
              <a:rPr lang="en-GB" dirty="0" err="1"/>
              <a:t>Netfilter</a:t>
            </a:r>
            <a:r>
              <a:rPr lang="en-GB" dirty="0"/>
              <a:t>/iptables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C001-6006-5B6A-6990-B6F50468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Netfilter</a:t>
            </a:r>
            <a:r>
              <a:rPr lang="en-GB" dirty="0"/>
              <a:t>/iptables </a:t>
            </a:r>
            <a:r>
              <a:rPr lang="zh-CN" altLang="en-US" dirty="0"/>
              <a:t>有三部分组成，分别是：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/>
              <a:t>Netfilter</a:t>
            </a:r>
            <a:r>
              <a:rPr lang="zh-CN" altLang="en-US" dirty="0"/>
              <a:t>框架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内核空间的</a:t>
            </a:r>
            <a:r>
              <a:rPr lang="en-GB" dirty="0"/>
              <a:t>iptables</a:t>
            </a:r>
            <a:r>
              <a:rPr lang="zh-CN" altLang="en-US" dirty="0"/>
              <a:t>规则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用户空间的</a:t>
            </a:r>
            <a:r>
              <a:rPr lang="en-GB" dirty="0"/>
              <a:t>iptables </a:t>
            </a:r>
            <a:r>
              <a:rPr lang="zh-CN" altLang="en-US" dirty="0"/>
              <a:t>命令行工具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7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Netfilter</a:t>
            </a:r>
            <a:r>
              <a:rPr lang="en-GB" dirty="0"/>
              <a:t> </a:t>
            </a:r>
            <a:r>
              <a:rPr lang="zh-CN" altLang="en-US" dirty="0"/>
              <a:t>框架是如何工作的？</a:t>
            </a:r>
            <a:endParaRPr lang="en-GB" dirty="0"/>
          </a:p>
        </p:txBody>
      </p:sp>
      <p:pic>
        <p:nvPicPr>
          <p:cNvPr id="7" name="Content Placeholder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DE959AA-C352-16E0-C996-5BEA73756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41" y="1455896"/>
            <a:ext cx="5036979" cy="5036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19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C001-6006-5B6A-6990-B6F50468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4B0FF-0913-AC92-4944-C9B0152F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67" y="2011680"/>
            <a:ext cx="11762433" cy="33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39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56841A-D1F9-E461-F43F-F5A00C799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96" y="1575435"/>
            <a:ext cx="6267663" cy="47809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77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583-3EF6-D18D-D2BA-9225FCD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Netfilter</a:t>
            </a:r>
            <a:r>
              <a:rPr lang="zh-CN" altLang="en-US" dirty="0"/>
              <a:t>中，报文有三条处理流程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102964-209A-E8BC-B4E1-630D8DF5A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07" y="4560371"/>
            <a:ext cx="8379534" cy="5718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58D1-B98D-362F-C84D-34D3AA3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0B0A5-27CA-72B1-8FBC-D3DB8343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07" y="6117014"/>
            <a:ext cx="4013561" cy="575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DF4473-AE74-9A61-2047-75718C63A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07" y="2553632"/>
            <a:ext cx="3990846" cy="5718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0371AB-616F-1623-EF87-E62B771D0920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发往本机的报文：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经过本机转发的报文：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本机产生往外发送的报文：</a:t>
            </a:r>
          </a:p>
        </p:txBody>
      </p:sp>
    </p:spTree>
    <p:extLst>
      <p:ext uri="{BB962C8B-B14F-4D97-AF65-F5344CB8AC3E}">
        <p14:creationId xmlns:p14="http://schemas.microsoft.com/office/powerpoint/2010/main" val="359879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597-45ED-472D-8F88-F3F6191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0FA-C840-94AC-FE04-2382EDC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 </a:t>
            </a:r>
            <a:r>
              <a:rPr lang="zh-CN" altLang="en-US" dirty="0"/>
              <a:t>代表了对报文的匹配规则，根据用户设置的匹配元素值来对报文进行匹配。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CCB17-A6FC-C817-EB53-19758E5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17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597-45ED-472D-8F88-F3F6191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0FA-C840-94AC-FE04-2382EDC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Target</a:t>
            </a:r>
            <a:r>
              <a:rPr lang="zh-CN" altLang="en-US" dirty="0"/>
              <a:t>，即执行动作，如果报文被匹配后，就根据该匹配规则后定义的 </a:t>
            </a:r>
            <a:r>
              <a:rPr lang="en-US" altLang="zh-CN" dirty="0"/>
              <a:t>target </a:t>
            </a:r>
            <a:r>
              <a:rPr lang="zh-CN" altLang="en-US" dirty="0"/>
              <a:t>来对报文进行处理。</a:t>
            </a:r>
            <a:endParaRPr lang="en-GB" altLang="zh-CN" dirty="0"/>
          </a:p>
          <a:p>
            <a:pPr lvl="1"/>
            <a:r>
              <a:rPr lang="en-US" altLang="zh-CN" dirty="0"/>
              <a:t>`ACCEPT`</a:t>
            </a:r>
            <a:r>
              <a:rPr lang="zh-CN" altLang="en-US" dirty="0"/>
              <a:t>： 继续正常处理此报文，即允许报文通过。</a:t>
            </a:r>
            <a:endParaRPr lang="en-GB" altLang="zh-CN" dirty="0"/>
          </a:p>
          <a:p>
            <a:pPr lvl="1"/>
            <a:r>
              <a:rPr lang="en-US" altLang="zh-CN" dirty="0"/>
              <a:t> `DROP`</a:t>
            </a:r>
            <a:r>
              <a:rPr lang="zh-CN" altLang="en-US" dirty="0"/>
              <a:t>：丢弃此报文，不再进行继续处理，即拒绝此报文。</a:t>
            </a:r>
          </a:p>
          <a:p>
            <a:pPr lvl="1"/>
            <a:r>
              <a:rPr lang="en-US" altLang="zh-CN" dirty="0"/>
              <a:t>`QUEUE`</a:t>
            </a:r>
            <a:r>
              <a:rPr lang="zh-CN" altLang="en-US" dirty="0"/>
              <a:t>：对报文进行重新排队，可以将报文发到用户空间的程序，进行修改或者决定是拒绝或者允许。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CCB17-A6FC-C817-EB53-19758E5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7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597-45ED-472D-8F88-F3F6191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GB" dirty="0"/>
              <a:t>iptables</a:t>
            </a:r>
            <a:r>
              <a:rPr lang="zh-CN" altLang="en-US" dirty="0"/>
              <a:t>命令行工具？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0FA-C840-94AC-FE04-2382EDC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CCB17-A6FC-C817-EB53-19758E5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1F133-F27C-4FA9-9770-10DC190C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1524851"/>
            <a:ext cx="9762066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4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597-45ED-472D-8F88-F3F6191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iptables </a:t>
            </a:r>
            <a:r>
              <a:rPr lang="zh-CN" altLang="en-US" dirty="0"/>
              <a:t>的常用指令和参数的含义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0FA-C840-94AC-FE04-2382EDC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CCB17-A6FC-C817-EB53-19758E5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6FE5F-F9C4-F28E-D6F4-0B408EBB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57" y="1615225"/>
            <a:ext cx="9990686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7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D597-45ED-472D-8F88-F3F61917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Service </a:t>
            </a:r>
            <a:r>
              <a:rPr lang="zh-CN" altLang="en-US" dirty="0"/>
              <a:t>服务发现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50FA-C840-94AC-FE04-2382EDC2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ExternalName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CCB17-A6FC-C817-EB53-19758E54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2F99C-E855-B7CD-571A-2F7785E5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85" y="3011082"/>
            <a:ext cx="8319531" cy="2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网络地址转换（</a:t>
            </a:r>
            <a:r>
              <a:rPr lang="en-US" altLang="zh-CN" sz="3600" dirty="0"/>
              <a:t>NAT</a:t>
            </a:r>
            <a:r>
              <a:rPr lang="zh-CN" altLang="en-US" sz="3600" dirty="0"/>
              <a:t>）是如果工作的？</a:t>
            </a:r>
            <a:endParaRPr lang="en-GB" sz="3600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0BDAB32-7A03-EFC0-1E9D-5A6E54BA1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1344159"/>
            <a:ext cx="6413052" cy="5377316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0ADE8E-3E9C-0840-0C01-BF18959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DCEE-376A-9DB9-498E-81659A1F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ClusterIP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F21C-82FE-B6F2-6DE9-DC74E257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ClusterIP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又可以分为普通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Headless Service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两类：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普通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Headless Service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无头服务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3EE06-975C-F1C3-9A2F-FBC8A2F3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680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ADF-BFBA-F96C-F9F1-5045DBFA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NodePort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14E1-318E-C244-B1FD-E44F0114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NodeIP:NodePort</a:t>
            </a:r>
            <a:r>
              <a:rPr lang="en-GB" sz="2400" dirty="0"/>
              <a:t> --&gt; </a:t>
            </a:r>
            <a:r>
              <a:rPr lang="en-GB" sz="2400" dirty="0" err="1"/>
              <a:t>ClusterIP:ServicePort</a:t>
            </a:r>
            <a:r>
              <a:rPr lang="en-GB" sz="2400" dirty="0"/>
              <a:t> --&gt; </a:t>
            </a:r>
            <a:r>
              <a:rPr lang="en-GB" sz="2400" dirty="0" err="1"/>
              <a:t>PodIP:ContainerPort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3F0A-B897-442E-8C32-D99DDD70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36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613F-9C07-22D8-6703-D5CF98DE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LoadBalancer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BE71-19C8-86B6-8DD7-17833E1B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LoadBalancer</a:t>
            </a:r>
            <a:r>
              <a:rPr lang="en-GB" sz="2400" dirty="0"/>
              <a:t> </a:t>
            </a:r>
            <a:r>
              <a:rPr lang="zh-CN" altLang="en-US" sz="2400" dirty="0"/>
              <a:t>一般用于公有云场景，比如</a:t>
            </a:r>
            <a:r>
              <a:rPr lang="en-GB" sz="2400" dirty="0"/>
              <a:t>AWS </a:t>
            </a:r>
            <a:r>
              <a:rPr lang="zh-CN" altLang="en-US" sz="2400" dirty="0"/>
              <a:t>的 </a:t>
            </a:r>
            <a:r>
              <a:rPr lang="en-GB" sz="2400" dirty="0"/>
              <a:t>Amazon Elastic Kubernetes </a:t>
            </a:r>
            <a:r>
              <a:rPr lang="en-GB" sz="2400" dirty="0" err="1"/>
              <a:t>Service（EKS</a:t>
            </a:r>
            <a:r>
              <a:rPr lang="en-GB" sz="2400" dirty="0"/>
              <a:t>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05FDC-A997-4E73-CE14-38A89FE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39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F24C-8EF7-2E24-26E9-A768344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Service Session</a:t>
            </a:r>
            <a:r>
              <a:rPr lang="zh-CN" altLang="en-US" dirty="0"/>
              <a:t>会话保持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5DEA-F49B-5282-A48F-DD82343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25D14-6F3A-A15B-2071-295D626C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A99DF-AFC3-5CB4-57C9-5AD2DC90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18" y="1707983"/>
            <a:ext cx="7434842" cy="47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0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05E2-7A49-DF78-1F93-2A09850A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DNS </a:t>
            </a:r>
            <a:r>
              <a:rPr lang="zh-CN" altLang="en-US" dirty="0"/>
              <a:t>服务以及 </a:t>
            </a:r>
            <a:r>
              <a:rPr lang="en-GB" dirty="0" err="1"/>
              <a:t>CoreDNS</a:t>
            </a:r>
            <a:endParaRPr lang="en-GB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C601F7A-FC19-392F-34D1-AD3DCDA5A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33" y="2150114"/>
            <a:ext cx="9587733" cy="37630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DC802-24F7-1BB4-039C-39F87314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62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176BB5C-2AE0-6EC9-3A78-6986B9DD4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2088316"/>
            <a:ext cx="7863839" cy="39558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155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</a:t>
            </a:r>
            <a:r>
              <a:rPr lang="zh-CN" altLang="en-US" dirty="0"/>
              <a:t>工作原理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64794E0-4254-0D4D-A4EB-E8539374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41" y="2377440"/>
            <a:ext cx="10589475" cy="3088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38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域名层级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93FDB51-18F2-E18D-F30A-DD1E8F031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4" y="2034203"/>
            <a:ext cx="9144792" cy="41151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61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域名服务器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实践：</a:t>
            </a:r>
            <a:endParaRPr lang="en-GB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命令追踪域名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google.com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对应的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地址是如何被解析出来的？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18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服务发现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DNS </a:t>
            </a:r>
            <a:r>
              <a:rPr lang="zh-CN" altLang="en-US" dirty="0"/>
              <a:t>是一种最早的服务发现的手段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4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虚拟机的网络拓扑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A50BA3-2E48-BF39-86F2-4B37979C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当使用网络地址转换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Network Address Translation (NAT)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来创建虚拟机时，各台虚拟机的网络拓扑</a:t>
            </a:r>
            <a:endParaRPr lang="zh-CN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B8D83-EEEE-EABF-41EA-0866DB2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9D8DC46B-8A49-A3E1-2B14-47579964F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7" y="2598030"/>
            <a:ext cx="11377646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CoreDNS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Kubernetes </a:t>
            </a:r>
            <a:r>
              <a:rPr lang="zh-CN" altLang="en-US" dirty="0"/>
              <a:t>中，服务发现有几种方式：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基于环境变量的方式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基于内部域名的方式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40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</a:t>
            </a:r>
            <a:r>
              <a:rPr lang="zh-CN" altLang="en-US" dirty="0"/>
              <a:t>中的域名是如何解析的？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FA46-5EDF-3FF5-17BF-FDCA9272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9" y="2011680"/>
            <a:ext cx="11714161" cy="25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curl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9B265-F320-D9CF-244E-73704C93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8" y="1988979"/>
            <a:ext cx="11598610" cy="2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9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`curl b` </a:t>
            </a:r>
            <a:r>
              <a:rPr lang="zh-CN" altLang="en-US" dirty="0"/>
              <a:t>和 </a:t>
            </a:r>
            <a:r>
              <a:rPr lang="en-US" altLang="zh-CN" dirty="0"/>
              <a:t>`</a:t>
            </a:r>
            <a:r>
              <a:rPr lang="en-GB" dirty="0"/>
              <a:t>curl </a:t>
            </a:r>
            <a:r>
              <a:rPr lang="en-GB" dirty="0" err="1"/>
              <a:t>b.default</a:t>
            </a:r>
            <a:r>
              <a:rPr lang="en-GB" dirty="0"/>
              <a:t>` </a:t>
            </a:r>
            <a:r>
              <a:rPr lang="zh-CN" altLang="en-US" dirty="0"/>
              <a:t>哪个更高效？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FE8A9-CC3D-BC0B-AD54-2719A69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30" y="2011680"/>
            <a:ext cx="10058324" cy="34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55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6F20-3BA3-6608-9F25-241D5467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CoreDNS</a:t>
            </a:r>
            <a:r>
              <a:rPr lang="en-GB" dirty="0"/>
              <a:t> </a:t>
            </a:r>
            <a:r>
              <a:rPr lang="zh-CN" altLang="en-US" dirty="0"/>
              <a:t>的配置文件 </a:t>
            </a:r>
            <a:r>
              <a:rPr lang="en-GB" dirty="0" err="1"/>
              <a:t>Corefile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62B-F6AF-FEFC-6E95-39E1DE83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51D67-F58C-4640-C8B6-680A4396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D8650-C654-0FA3-11F7-260D7427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1547824"/>
            <a:ext cx="6647522" cy="47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6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326D-A512-F962-6BAD-246AB5EC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</a:t>
            </a:r>
            <a:r>
              <a:rPr lang="zh-CN" altLang="en-US" dirty="0"/>
              <a:t>的 </a:t>
            </a:r>
            <a:r>
              <a:rPr lang="en-GB" dirty="0"/>
              <a:t>DNS </a:t>
            </a:r>
            <a:r>
              <a:rPr lang="zh-CN" altLang="en-US" dirty="0"/>
              <a:t>策略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33D8-9FCE-CD11-E4A6-FFB474EB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默认预设 </a:t>
            </a:r>
            <a:r>
              <a:rPr lang="en-US" altLang="zh-CN" dirty="0"/>
              <a:t>(</a:t>
            </a:r>
            <a:r>
              <a:rPr lang="en-GB" dirty="0"/>
              <a:t>Default)</a:t>
            </a:r>
          </a:p>
          <a:p>
            <a:r>
              <a:rPr lang="zh-CN" altLang="en-US" dirty="0"/>
              <a:t>集群优先 </a:t>
            </a:r>
            <a:r>
              <a:rPr lang="en-US" altLang="zh-CN" dirty="0"/>
              <a:t>(</a:t>
            </a:r>
            <a:r>
              <a:rPr lang="en-GB" dirty="0" err="1"/>
              <a:t>ClusterFirst</a:t>
            </a:r>
            <a:r>
              <a:rPr lang="en-GB" dirty="0"/>
              <a:t>)</a:t>
            </a:r>
          </a:p>
          <a:p>
            <a:r>
              <a:rPr lang="zh-CN" altLang="en-US" dirty="0"/>
              <a:t>宿主机与 </a:t>
            </a:r>
            <a:r>
              <a:rPr lang="en-GB" dirty="0"/>
              <a:t>Kubernetes </a:t>
            </a:r>
            <a:r>
              <a:rPr lang="zh-CN" altLang="en-US" dirty="0"/>
              <a:t>共存  </a:t>
            </a:r>
            <a:r>
              <a:rPr lang="en-US" altLang="zh-CN" dirty="0"/>
              <a:t>(</a:t>
            </a:r>
            <a:r>
              <a:rPr lang="en-GB" dirty="0" err="1"/>
              <a:t>ClusterFirstWithHostNet</a:t>
            </a:r>
            <a:r>
              <a:rPr lang="en-GB" dirty="0"/>
              <a:t>)</a:t>
            </a:r>
          </a:p>
          <a:p>
            <a:r>
              <a:rPr lang="zh-CN" altLang="en-US" dirty="0"/>
              <a:t>无策略</a:t>
            </a:r>
            <a:r>
              <a:rPr lang="en-US" altLang="zh-CN" dirty="0"/>
              <a:t>(</a:t>
            </a:r>
            <a:r>
              <a:rPr lang="en-GB" dirty="0"/>
              <a:t>None)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6178B-2984-7FF7-B298-A7C6E76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85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CFFE-6B47-92FE-6781-98CDC3D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常见网络故障排查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5CA3-9644-40F3-5232-4A81646B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zh-CN" altLang="en-US" dirty="0"/>
              <a:t>无法访问容器外部网络</a:t>
            </a:r>
          </a:p>
          <a:p>
            <a:r>
              <a:rPr lang="zh-CN" altLang="en-US" dirty="0"/>
              <a:t>从容器外部网络无法访问 </a:t>
            </a:r>
            <a:r>
              <a:rPr lang="en-US" altLang="zh-CN" dirty="0"/>
              <a:t>Pod </a:t>
            </a:r>
          </a:p>
          <a:p>
            <a:r>
              <a:rPr lang="en-US" altLang="zh-CN" dirty="0"/>
              <a:t>Pod </a:t>
            </a:r>
            <a:r>
              <a:rPr lang="zh-CN" altLang="en-US" dirty="0"/>
              <a:t>之间无法相互访问</a:t>
            </a:r>
          </a:p>
          <a:p>
            <a:endParaRPr lang="zh-CN" alt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AAB2-A04C-6787-034C-C7811375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59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69ED-05A1-D4B4-8322-7F6D40AD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常见网络故障排查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1561-6B7D-E963-7EE2-93484C14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Flannel Pod </a:t>
            </a:r>
            <a:r>
              <a:rPr lang="zh-CN" altLang="en-US" dirty="0"/>
              <a:t>一直处于 </a:t>
            </a:r>
            <a:r>
              <a:rPr lang="en-GB" dirty="0" err="1"/>
              <a:t>Init:CrashLoopBackOff</a:t>
            </a:r>
            <a:r>
              <a:rPr lang="en-GB" dirty="0"/>
              <a:t> </a:t>
            </a:r>
            <a:r>
              <a:rPr lang="zh-CN" altLang="en-US" dirty="0"/>
              <a:t>状态</a:t>
            </a:r>
            <a:endParaRPr lang="en-GB" altLang="zh-CN" dirty="0"/>
          </a:p>
          <a:p>
            <a:r>
              <a:rPr lang="en-GB" dirty="0"/>
              <a:t>Pod </a:t>
            </a:r>
            <a:r>
              <a:rPr lang="zh-CN" altLang="en-US" dirty="0"/>
              <a:t>无法分配 </a:t>
            </a:r>
            <a:r>
              <a:rPr lang="en-GB" dirty="0"/>
              <a:t>IP</a:t>
            </a:r>
          </a:p>
          <a:p>
            <a:r>
              <a:rPr lang="en-GB" dirty="0"/>
              <a:t>Pod </a:t>
            </a:r>
            <a:r>
              <a:rPr lang="zh-CN" altLang="en-US" dirty="0"/>
              <a:t>无法解析 </a:t>
            </a:r>
            <a:r>
              <a:rPr lang="en-GB" dirty="0"/>
              <a:t>DNS</a:t>
            </a:r>
          </a:p>
          <a:p>
            <a:r>
              <a:rPr lang="en-GB" dirty="0"/>
              <a:t>Service </a:t>
            </a:r>
            <a:r>
              <a:rPr lang="zh-CN" altLang="en-US" dirty="0"/>
              <a:t>无法访问</a:t>
            </a:r>
            <a:endParaRPr lang="en-GB" altLang="zh-CN" dirty="0"/>
          </a:p>
          <a:p>
            <a:r>
              <a:rPr lang="zh-CN" altLang="en-US" dirty="0"/>
              <a:t>无法访问 </a:t>
            </a:r>
            <a:r>
              <a:rPr lang="en-GB" dirty="0"/>
              <a:t>Kubernetes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274B3-D4E5-A5B1-5BB0-30C6569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27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8E3E-F970-AB47-95EB-173DD1AA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使用</a:t>
            </a:r>
            <a:r>
              <a:rPr lang="en-US" altLang="zh-CN" dirty="0" err="1"/>
              <a:t>kubeadm</a:t>
            </a:r>
            <a:r>
              <a:rPr lang="zh-CN" altLang="en-US" dirty="0"/>
              <a:t>安装集群，遇到的网络问题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2655-DD0F-2006-0CDE-129A2554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故障 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`</a:t>
            </a:r>
            <a:r>
              <a:rPr lang="en-GB" dirty="0" err="1"/>
              <a:t>kubectl</a:t>
            </a:r>
            <a:r>
              <a:rPr lang="en-GB" dirty="0"/>
              <a:t> log`</a:t>
            </a:r>
            <a:r>
              <a:rPr lang="zh-CN" altLang="en-US" dirty="0"/>
              <a:t>命令报错</a:t>
            </a:r>
            <a:endParaRPr lang="en-GB" altLang="zh-CN" dirty="0"/>
          </a:p>
          <a:p>
            <a:r>
              <a:rPr lang="en-GB" dirty="0" err="1"/>
              <a:t>故障</a:t>
            </a:r>
            <a:r>
              <a:rPr lang="en-GB" dirty="0"/>
              <a:t> 2：Could not resolve host: nginx-svc</a:t>
            </a:r>
          </a:p>
          <a:p>
            <a:r>
              <a:rPr lang="zh-CN" altLang="en-US" dirty="0"/>
              <a:t>故障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Pod</a:t>
            </a:r>
            <a:r>
              <a:rPr lang="zh-CN" altLang="en-US" dirty="0"/>
              <a:t>之间不能跨</a:t>
            </a:r>
            <a:r>
              <a:rPr lang="en-US" altLang="zh-CN" dirty="0"/>
              <a:t>Node</a:t>
            </a:r>
            <a:r>
              <a:rPr lang="zh-CN" altLang="en-US"/>
              <a:t>通信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75696-DE6D-0AE6-C580-FFA2586D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NAT </a:t>
            </a:r>
            <a:r>
              <a:rPr lang="zh-CN" altLang="en-US" sz="3600" dirty="0"/>
              <a:t>网络 </a:t>
            </a:r>
            <a:r>
              <a:rPr lang="en-US" altLang="zh-CN" sz="3600" dirty="0"/>
              <a:t>/ NAT Network</a:t>
            </a:r>
            <a:endParaRPr lang="en-GB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81BFE-538B-F7FD-C250-5E9EDD91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D3159F2-7239-6336-6659-E4327922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1" y="2011363"/>
            <a:ext cx="10511218" cy="4160837"/>
          </a:xfrm>
        </p:spPr>
      </p:pic>
    </p:spTree>
    <p:extLst>
      <p:ext uri="{BB962C8B-B14F-4D97-AF65-F5344CB8AC3E}">
        <p14:creationId xmlns:p14="http://schemas.microsoft.com/office/powerpoint/2010/main" val="26147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桥接网络 </a:t>
            </a:r>
            <a:r>
              <a:rPr lang="en-US" altLang="zh-CN" sz="3600" dirty="0"/>
              <a:t>/ Bridged Networking</a:t>
            </a:r>
            <a:endParaRPr lang="en-GB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0ED4E-CDEE-ADD6-4612-6DEFA637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915F-F7C1-CAC8-3740-D52B4A2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C40DB25-5368-8371-5BBE-C7C3CDFF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7" y="1874838"/>
            <a:ext cx="11377646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内部网络 </a:t>
            </a:r>
            <a:r>
              <a:rPr lang="en-US" altLang="zh-CN" sz="2800" dirty="0"/>
              <a:t>/ </a:t>
            </a:r>
            <a:r>
              <a:rPr lang="en-GB" altLang="zh-CN" sz="2800" dirty="0"/>
              <a:t>Internal Networking</a:t>
            </a:r>
            <a:endParaRPr lang="en-GB" sz="28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EAB8CE-20C1-9DA2-31E0-6D37CD275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3" y="2011363"/>
            <a:ext cx="9016153" cy="416083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3120-9C95-D97B-5503-D6BAB499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仅主机（</a:t>
            </a:r>
            <a:r>
              <a:rPr lang="en-US" altLang="zh-CN" sz="3200" dirty="0"/>
              <a:t>Host-only</a:t>
            </a:r>
            <a:r>
              <a:rPr lang="zh-CN" altLang="en-US" sz="3200" dirty="0"/>
              <a:t>）网络 </a:t>
            </a:r>
            <a:r>
              <a:rPr lang="en-US" altLang="zh-CN" sz="3200" dirty="0"/>
              <a:t>/ Host-only Networking</a:t>
            </a:r>
            <a:endParaRPr lang="en-GB" sz="3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BD5F35-8E08-5216-F3F6-DA1A226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BAD8F27-16D5-157B-52D4-E612D762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1" y="1939665"/>
            <a:ext cx="9171516" cy="4232535"/>
          </a:xfrm>
        </p:spPr>
      </p:pic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容器技术</Template>
  <TotalTime>311</TotalTime>
  <Words>1484</Words>
  <Application>Microsoft Office PowerPoint</Application>
  <PresentationFormat>Widescreen</PresentationFormat>
  <Paragraphs>227</Paragraphs>
  <Slides>58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等线</vt:lpstr>
      <vt:lpstr>Arial</vt:lpstr>
      <vt:lpstr>Calibri</vt:lpstr>
      <vt:lpstr>Century Gothic</vt:lpstr>
      <vt:lpstr>Elephant</vt:lpstr>
      <vt:lpstr>Open Sans</vt:lpstr>
      <vt:lpstr>Wingdings</vt:lpstr>
      <vt:lpstr>Brush</vt:lpstr>
      <vt:lpstr>5. Kubernetes服务与网络</vt:lpstr>
      <vt:lpstr>1. Kubernetes 网络模型</vt:lpstr>
      <vt:lpstr>网络地址转换（NAT） / Network Address Translation (NAT)</vt:lpstr>
      <vt:lpstr>网络地址转换（NAT）是如果工作的？</vt:lpstr>
      <vt:lpstr>虚拟机的网络拓扑</vt:lpstr>
      <vt:lpstr>NAT 网络 / NAT Network</vt:lpstr>
      <vt:lpstr>桥接网络 / Bridged Networking</vt:lpstr>
      <vt:lpstr>内部网络 / Internal Networking</vt:lpstr>
      <vt:lpstr>仅主机（Host-only）网络 / Host-only Networking</vt:lpstr>
      <vt:lpstr>VirtualBox 网络模式的使用</vt:lpstr>
      <vt:lpstr>Kubernetes 网络模型 / Kubernetes Network Model</vt:lpstr>
      <vt:lpstr>Kubernetes集群网络方案 -- Flannel</vt:lpstr>
      <vt:lpstr>同一个节点内 Pod 的通信 / Routing traffic on the same hos</vt:lpstr>
      <vt:lpstr>不同节点之间 Pod 的通信 / Routing traffic across different hosts</vt:lpstr>
      <vt:lpstr>更详细的理解"不同节点之间 Pod 的通信"</vt:lpstr>
      <vt:lpstr>Flannel 后端通信模式 -  VXLAN，UDP，host-gw</vt:lpstr>
      <vt:lpstr>基于 UDP 的跨主通信模式</vt:lpstr>
      <vt:lpstr>基于 VXLAN 的跨主通信模式</vt:lpstr>
      <vt:lpstr>基于 VXLAN 的跨主通信模式</vt:lpstr>
      <vt:lpstr>基于 host-gw 的跨主通信模式</vt:lpstr>
      <vt:lpstr>2. 容器网络接口（CNI）</vt:lpstr>
      <vt:lpstr>网络策略 / Network Policies</vt:lpstr>
      <vt:lpstr>CNI Encryption</vt:lpstr>
      <vt:lpstr>总结</vt:lpstr>
      <vt:lpstr>3. 什么是 Service，以及 Endpoint？</vt:lpstr>
      <vt:lpstr>4. Service 工作模式</vt:lpstr>
      <vt:lpstr>iptables代理模式</vt:lpstr>
      <vt:lpstr>IPVS代理模式</vt:lpstr>
      <vt:lpstr>Service 小结</vt:lpstr>
      <vt:lpstr>理解 Linux 下的 Netfilter/iptables</vt:lpstr>
      <vt:lpstr>Netfilter 框架是如何工作的？</vt:lpstr>
      <vt:lpstr>Table</vt:lpstr>
      <vt:lpstr>Chain</vt:lpstr>
      <vt:lpstr>在 Netfilter中，报文有三条处理流程</vt:lpstr>
      <vt:lpstr>Match</vt:lpstr>
      <vt:lpstr>Target</vt:lpstr>
      <vt:lpstr>如何使用iptables命令行工具？</vt:lpstr>
      <vt:lpstr>iptables 的常用指令和参数的含义</vt:lpstr>
      <vt:lpstr>5. Service 服务发现</vt:lpstr>
      <vt:lpstr>ClusterIP</vt:lpstr>
      <vt:lpstr>NodePort</vt:lpstr>
      <vt:lpstr>LoadBalancer</vt:lpstr>
      <vt:lpstr>6. Service Session会话保持</vt:lpstr>
      <vt:lpstr>7. DNS 服务以及 CoreDNS</vt:lpstr>
      <vt:lpstr>DNS</vt:lpstr>
      <vt:lpstr>DNS 工作原理</vt:lpstr>
      <vt:lpstr>域名层级</vt:lpstr>
      <vt:lpstr>域名服务器</vt:lpstr>
      <vt:lpstr>服务发现</vt:lpstr>
      <vt:lpstr>CoreDNS</vt:lpstr>
      <vt:lpstr>Kubernetes 中的域名是如何解析的？</vt:lpstr>
      <vt:lpstr>curl b</vt:lpstr>
      <vt:lpstr>`curl b` 和 `curl b.default` 哪个更高效？</vt:lpstr>
      <vt:lpstr>CoreDNS 的配置文件 Corefile</vt:lpstr>
      <vt:lpstr>Pod 的 DNS 策略</vt:lpstr>
      <vt:lpstr>8. 常见网络故障排查</vt:lpstr>
      <vt:lpstr>8. 常见网络故障排查</vt:lpstr>
      <vt:lpstr>9. 使用kubeadm安装集群，遇到的网络问题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2022-10-01T15:41:16Z</dcterms:modified>
</cp:coreProperties>
</file>